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58.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247.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slideLayouts/slideLayout250.xml" ContentType="application/vnd.openxmlformats-officedocument.presentationml.slideLayout+xml"/>
  <Override PartName="/ppt/slideLayouts/slideLayout261.xml" ContentType="application/vnd.openxmlformats-officedocument.presentationml.slideLayout+xml"/>
  <Override PartName="/ppt/theme/theme21.xml" ContentType="application/vnd.openxmlformats-officedocument.theme+xml"/>
  <Default Extension="xlsx" ContentType="application/vnd.openxmlformats-officedocument.spreadsheetml.sheet"/>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Default Extension="wmf" ContentType="image/x-wmf"/>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24.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slideLayouts/slideLayout232.xml" ContentType="application/vnd.openxmlformats-officedocument.presentationml.slideLayout+xml"/>
  <Default Extension="doc" ContentType="application/msword"/>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theme/theme19.xml" ContentType="application/vnd.openxmlformats-officedocument.theme+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Default Extension="vml" ContentType="application/vnd.openxmlformats-officedocument.vmlDrawing"/>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theme/theme22.xml" ContentType="application/vnd.openxmlformats-officedocument.them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xls" ContentType="application/vnd.ms-exce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 id="2147483651" r:id="rId3"/>
    <p:sldMasterId id="2147483724" r:id="rId4"/>
    <p:sldMasterId id="2147483738" r:id="rId5"/>
    <p:sldMasterId id="2147483758" r:id="rId6"/>
    <p:sldMasterId id="2147483770" r:id="rId7"/>
    <p:sldMasterId id="2147483782" r:id="rId8"/>
    <p:sldMasterId id="2147483794" r:id="rId9"/>
    <p:sldMasterId id="2147483806" r:id="rId10"/>
    <p:sldMasterId id="2147483818" r:id="rId11"/>
    <p:sldMasterId id="2147483838" r:id="rId12"/>
    <p:sldMasterId id="2147483858" r:id="rId13"/>
    <p:sldMasterId id="2147483872" r:id="rId14"/>
    <p:sldMasterId id="2147483892" r:id="rId15"/>
    <p:sldMasterId id="2147483905" r:id="rId16"/>
    <p:sldMasterId id="2147483921" r:id="rId17"/>
    <p:sldMasterId id="2147483927" r:id="rId18"/>
    <p:sldMasterId id="2147483945" r:id="rId19"/>
    <p:sldMasterId id="2147483957" r:id="rId20"/>
  </p:sldMasterIdLst>
  <p:notesMasterIdLst>
    <p:notesMasterId r:id="rId64"/>
  </p:notesMasterIdLst>
  <p:handoutMasterIdLst>
    <p:handoutMasterId r:id="rId65"/>
  </p:handoutMasterIdLst>
  <p:sldIdLst>
    <p:sldId id="260" r:id="rId21"/>
    <p:sldId id="424" r:id="rId22"/>
    <p:sldId id="428" r:id="rId23"/>
    <p:sldId id="496" r:id="rId24"/>
    <p:sldId id="429" r:id="rId25"/>
    <p:sldId id="497" r:id="rId26"/>
    <p:sldId id="426" r:id="rId27"/>
    <p:sldId id="430" r:id="rId28"/>
    <p:sldId id="448" r:id="rId29"/>
    <p:sldId id="432" r:id="rId30"/>
    <p:sldId id="433" r:id="rId31"/>
    <p:sldId id="449" r:id="rId32"/>
    <p:sldId id="450" r:id="rId33"/>
    <p:sldId id="451" r:id="rId34"/>
    <p:sldId id="452" r:id="rId35"/>
    <p:sldId id="435" r:id="rId36"/>
    <p:sldId id="455" r:id="rId37"/>
    <p:sldId id="490" r:id="rId38"/>
    <p:sldId id="463" r:id="rId39"/>
    <p:sldId id="464" r:id="rId40"/>
    <p:sldId id="465" r:id="rId41"/>
    <p:sldId id="466" r:id="rId42"/>
    <p:sldId id="467" r:id="rId43"/>
    <p:sldId id="506" r:id="rId44"/>
    <p:sldId id="507" r:id="rId45"/>
    <p:sldId id="508" r:id="rId46"/>
    <p:sldId id="491" r:id="rId47"/>
    <p:sldId id="492" r:id="rId48"/>
    <p:sldId id="476" r:id="rId49"/>
    <p:sldId id="482" r:id="rId50"/>
    <p:sldId id="427" r:id="rId51"/>
    <p:sldId id="487" r:id="rId52"/>
    <p:sldId id="488" r:id="rId53"/>
    <p:sldId id="495" r:id="rId54"/>
    <p:sldId id="494" r:id="rId55"/>
    <p:sldId id="500" r:id="rId56"/>
    <p:sldId id="425" r:id="rId57"/>
    <p:sldId id="418" r:id="rId58"/>
    <p:sldId id="419" r:id="rId59"/>
    <p:sldId id="505" r:id="rId60"/>
    <p:sldId id="503" r:id="rId61"/>
    <p:sldId id="499" r:id="rId62"/>
    <p:sldId id="259" r:id="rId63"/>
  </p:sldIdLst>
  <p:sldSz cx="9144000" cy="6858000" type="screen4x3"/>
  <p:notesSz cx="6934200" cy="9220200"/>
  <p:defaultTextStyle>
    <a:defPPr>
      <a:defRPr lang="en-US"/>
    </a:defPPr>
    <a:lvl1pPr algn="l" rtl="0" fontAlgn="base">
      <a:spcBef>
        <a:spcPct val="50000"/>
      </a:spcBef>
      <a:spcAft>
        <a:spcPct val="0"/>
      </a:spcAft>
      <a:defRPr sz="1600" kern="1200">
        <a:solidFill>
          <a:schemeClr val="tx2"/>
        </a:solidFill>
        <a:latin typeface="Verdana" pitchFamily="34" charset="0"/>
        <a:ea typeface="+mn-ea"/>
        <a:cs typeface="+mn-cs"/>
      </a:defRPr>
    </a:lvl1pPr>
    <a:lvl2pPr marL="457200" algn="l" rtl="0" fontAlgn="base">
      <a:spcBef>
        <a:spcPct val="50000"/>
      </a:spcBef>
      <a:spcAft>
        <a:spcPct val="0"/>
      </a:spcAft>
      <a:defRPr sz="1600" kern="1200">
        <a:solidFill>
          <a:schemeClr val="tx2"/>
        </a:solidFill>
        <a:latin typeface="Verdana" pitchFamily="34" charset="0"/>
        <a:ea typeface="+mn-ea"/>
        <a:cs typeface="+mn-cs"/>
      </a:defRPr>
    </a:lvl2pPr>
    <a:lvl3pPr marL="914400" algn="l" rtl="0" fontAlgn="base">
      <a:spcBef>
        <a:spcPct val="50000"/>
      </a:spcBef>
      <a:spcAft>
        <a:spcPct val="0"/>
      </a:spcAft>
      <a:defRPr sz="1600" kern="1200">
        <a:solidFill>
          <a:schemeClr val="tx2"/>
        </a:solidFill>
        <a:latin typeface="Verdana" pitchFamily="34" charset="0"/>
        <a:ea typeface="+mn-ea"/>
        <a:cs typeface="+mn-cs"/>
      </a:defRPr>
    </a:lvl3pPr>
    <a:lvl4pPr marL="1371600" algn="l" rtl="0" fontAlgn="base">
      <a:spcBef>
        <a:spcPct val="50000"/>
      </a:spcBef>
      <a:spcAft>
        <a:spcPct val="0"/>
      </a:spcAft>
      <a:defRPr sz="1600" kern="1200">
        <a:solidFill>
          <a:schemeClr val="tx2"/>
        </a:solidFill>
        <a:latin typeface="Verdana" pitchFamily="34" charset="0"/>
        <a:ea typeface="+mn-ea"/>
        <a:cs typeface="+mn-cs"/>
      </a:defRPr>
    </a:lvl4pPr>
    <a:lvl5pPr marL="1828800" algn="l" rtl="0" fontAlgn="base">
      <a:spcBef>
        <a:spcPct val="50000"/>
      </a:spcBef>
      <a:spcAft>
        <a:spcPct val="0"/>
      </a:spcAft>
      <a:defRPr sz="1600" kern="1200">
        <a:solidFill>
          <a:schemeClr val="tx2"/>
        </a:solidFill>
        <a:latin typeface="Verdana" pitchFamily="34" charset="0"/>
        <a:ea typeface="+mn-ea"/>
        <a:cs typeface="+mn-cs"/>
      </a:defRPr>
    </a:lvl5pPr>
    <a:lvl6pPr marL="2286000" algn="l" defTabSz="914400" rtl="0" eaLnBrk="1" latinLnBrk="0" hangingPunct="1">
      <a:defRPr sz="1600" kern="1200">
        <a:solidFill>
          <a:schemeClr val="tx2"/>
        </a:solidFill>
        <a:latin typeface="Verdana" pitchFamily="34" charset="0"/>
        <a:ea typeface="+mn-ea"/>
        <a:cs typeface="+mn-cs"/>
      </a:defRPr>
    </a:lvl6pPr>
    <a:lvl7pPr marL="2743200" algn="l" defTabSz="914400" rtl="0" eaLnBrk="1" latinLnBrk="0" hangingPunct="1">
      <a:defRPr sz="1600" kern="1200">
        <a:solidFill>
          <a:schemeClr val="tx2"/>
        </a:solidFill>
        <a:latin typeface="Verdana" pitchFamily="34" charset="0"/>
        <a:ea typeface="+mn-ea"/>
        <a:cs typeface="+mn-cs"/>
      </a:defRPr>
    </a:lvl7pPr>
    <a:lvl8pPr marL="3200400" algn="l" defTabSz="914400" rtl="0" eaLnBrk="1" latinLnBrk="0" hangingPunct="1">
      <a:defRPr sz="1600" kern="1200">
        <a:solidFill>
          <a:schemeClr val="tx2"/>
        </a:solidFill>
        <a:latin typeface="Verdana" pitchFamily="34" charset="0"/>
        <a:ea typeface="+mn-ea"/>
        <a:cs typeface="+mn-cs"/>
      </a:defRPr>
    </a:lvl8pPr>
    <a:lvl9pPr marL="3657600" algn="l" defTabSz="914400" rtl="0" eaLnBrk="1" latinLnBrk="0" hangingPunct="1">
      <a:defRPr sz="1600" kern="1200">
        <a:solidFill>
          <a:schemeClr val="tx2"/>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4D4D4D"/>
    <a:srgbClr val="1960AB"/>
    <a:srgbClr val="5F5F5F"/>
    <a:srgbClr val="FFFF00"/>
    <a:srgbClr val="0033CC"/>
    <a:srgbClr val="808080"/>
    <a:srgbClr val="000000"/>
    <a:srgbClr val="969696"/>
    <a:srgbClr val="F8F8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36" autoAdjust="0"/>
    <p:restoredTop sz="99240" autoAdjust="0"/>
  </p:normalViewPr>
  <p:slideViewPr>
    <p:cSldViewPr>
      <p:cViewPr varScale="1">
        <p:scale>
          <a:sx n="74" d="100"/>
          <a:sy n="74" d="100"/>
        </p:scale>
        <p:origin x="-246" y="-96"/>
      </p:cViewPr>
      <p:guideLst>
        <p:guide orient="horz" pos="2160"/>
        <p:guide pos="2880"/>
      </p:guideLst>
    </p:cSldViewPr>
  </p:slideViewPr>
  <p:notesTextViewPr>
    <p:cViewPr>
      <p:scale>
        <a:sx n="100" d="100"/>
        <a:sy n="100" d="100"/>
      </p:scale>
      <p:origin x="0" y="0"/>
    </p:cViewPr>
  </p:notesTextViewPr>
  <p:notesViewPr>
    <p:cSldViewPr>
      <p:cViewPr varScale="1">
        <p:scale>
          <a:sx n="43" d="100"/>
          <a:sy n="43" d="100"/>
        </p:scale>
        <p:origin x="-2094" y="-120"/>
      </p:cViewPr>
      <p:guideLst>
        <p:guide orient="horz" pos="2904"/>
        <p:guide pos="218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slide" Target="slides/slide4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hart>
    <c:autoTitleDeleted val="1"/>
    <c:plotArea>
      <c:layout>
        <c:manualLayout>
          <c:layoutTarget val="inner"/>
          <c:xMode val="edge"/>
          <c:yMode val="edge"/>
          <c:x val="4.5929018789143988E-2"/>
          <c:y val="0.15397631133671744"/>
          <c:w val="0.83820459290187954"/>
          <c:h val="0.76649746192893398"/>
        </c:manualLayout>
      </c:layout>
      <c:barChart>
        <c:barDir val="col"/>
        <c:grouping val="stacked"/>
        <c:ser>
          <c:idx val="1"/>
          <c:order val="0"/>
          <c:tx>
            <c:strRef>
              <c:f>Sheet1!$A$2</c:f>
              <c:strCache>
                <c:ptCount val="1"/>
                <c:pt idx="0">
                  <c:v>Revenue in USD</c:v>
                </c:pt>
              </c:strCache>
            </c:strRef>
          </c:tx>
          <c:spPr>
            <a:solidFill>
              <a:schemeClr val="accent1"/>
            </a:solidFill>
            <a:ln w="20058">
              <a:noFill/>
            </a:ln>
          </c:spPr>
          <c:dPt>
            <c:idx val="14"/>
            <c:spPr>
              <a:solidFill>
                <a:schemeClr val="hlink"/>
              </a:solidFill>
              <a:ln w="20058">
                <a:noFill/>
              </a:ln>
            </c:spPr>
          </c:dPt>
          <c:dPt>
            <c:idx val="15"/>
            <c:spPr>
              <a:solidFill>
                <a:schemeClr val="hlink"/>
              </a:solidFill>
              <a:ln w="20058">
                <a:noFill/>
              </a:ln>
            </c:spPr>
          </c:dPt>
          <c:dLbls>
            <c:dLbl>
              <c:idx val="13"/>
              <c:layout>
                <c:manualLayout>
                  <c:x val="-4.3308669225169977E-3"/>
                  <c:y val="-0.22301399375637698"/>
                </c:manualLayout>
              </c:layout>
              <c:dLblPos val="ctr"/>
              <c:showVal val="1"/>
            </c:dLbl>
            <c:dLbl>
              <c:idx val="14"/>
              <c:layout>
                <c:manualLayout>
                  <c:x val="-5.570524054493071E-3"/>
                  <c:y val="-0.27118176436982705"/>
                </c:manualLayout>
              </c:layout>
              <c:dLblPos val="ctr"/>
              <c:showVal val="1"/>
            </c:dLbl>
            <c:spPr>
              <a:noFill/>
              <a:ln w="20058">
                <a:noFill/>
              </a:ln>
            </c:spPr>
            <c:txPr>
              <a:bodyPr/>
              <a:lstStyle/>
              <a:p>
                <a:pPr>
                  <a:defRPr sz="1264" b="1" i="0" u="none" strike="noStrike" baseline="0">
                    <a:solidFill>
                      <a:srgbClr val="FFFFFF"/>
                    </a:solidFill>
                    <a:latin typeface="Verdana"/>
                    <a:ea typeface="Verdana"/>
                    <a:cs typeface="Verdana"/>
                  </a:defRPr>
                </a:pPr>
                <a:endParaRPr lang="de-DE"/>
              </a:p>
            </c:txPr>
            <c:dLblPos val="inEnd"/>
            <c:showVal val="1"/>
          </c:dLbls>
          <c:cat>
            <c:numRef>
              <c:f>Sheet1!$B$1:$S$1</c:f>
              <c:numCache>
                <c:formatCode>General</c:formatCod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numCache>
            </c:numRef>
          </c:cat>
          <c:val>
            <c:numRef>
              <c:f>Sheet1!$B$2:$S$2</c:f>
              <c:numCache>
                <c:formatCode>General</c:formatCode>
                <c:ptCount val="16"/>
                <c:pt idx="0">
                  <c:v>132</c:v>
                </c:pt>
                <c:pt idx="1">
                  <c:v>137</c:v>
                </c:pt>
                <c:pt idx="2">
                  <c:v>126</c:v>
                </c:pt>
                <c:pt idx="3">
                  <c:v>149</c:v>
                </c:pt>
                <c:pt idx="4">
                  <c:v>204</c:v>
                </c:pt>
                <c:pt idx="5">
                  <c:v>139</c:v>
                </c:pt>
                <c:pt idx="6">
                  <c:v>141</c:v>
                </c:pt>
                <c:pt idx="7">
                  <c:v>166</c:v>
                </c:pt>
                <c:pt idx="8">
                  <c:v>213</c:v>
                </c:pt>
                <c:pt idx="9">
                  <c:v>227</c:v>
                </c:pt>
                <c:pt idx="10">
                  <c:v>248</c:v>
                </c:pt>
                <c:pt idx="11">
                  <c:v>256</c:v>
                </c:pt>
                <c:pt idx="12">
                  <c:v>249</c:v>
                </c:pt>
                <c:pt idx="13">
                  <c:v>226</c:v>
                </c:pt>
                <c:pt idx="14">
                  <c:v>267</c:v>
                </c:pt>
                <c:pt idx="15">
                  <c:v>291</c:v>
                </c:pt>
              </c:numCache>
            </c:numRef>
          </c:val>
        </c:ser>
        <c:dLbls>
          <c:showCatName val="1"/>
        </c:dLbls>
        <c:gapWidth val="20"/>
        <c:overlap val="100"/>
        <c:axId val="162063104"/>
        <c:axId val="162064640"/>
      </c:barChart>
      <c:lineChart>
        <c:grouping val="standard"/>
        <c:ser>
          <c:idx val="0"/>
          <c:order val="1"/>
          <c:tx>
            <c:strRef>
              <c:f>Sheet1!$A$3</c:f>
              <c:strCache>
                <c:ptCount val="1"/>
                <c:pt idx="0">
                  <c:v>Segment Profit</c:v>
                </c:pt>
              </c:strCache>
            </c:strRef>
          </c:tx>
          <c:spPr>
            <a:ln w="10029">
              <a:solidFill>
                <a:srgbClr val="FF0000"/>
              </a:solidFill>
              <a:prstDash val="solid"/>
            </a:ln>
          </c:spPr>
          <c:marker>
            <c:symbol val="square"/>
            <c:size val="7"/>
            <c:spPr>
              <a:gradFill rotWithShape="0">
                <a:gsLst>
                  <a:gs pos="0">
                    <a:srgbClr val="79092E"/>
                  </a:gs>
                  <a:gs pos="100000">
                    <a:srgbClr val="79092E">
                      <a:gamma/>
                      <a:tint val="45490"/>
                      <a:invGamma/>
                    </a:srgbClr>
                  </a:gs>
                </a:gsLst>
                <a:lin ang="5400000" scaled="1"/>
              </a:gradFill>
              <a:ln>
                <a:solidFill>
                  <a:schemeClr val="tx1"/>
                </a:solidFill>
              </a:ln>
            </c:spPr>
          </c:marker>
          <c:dLbls>
            <c:dLbl>
              <c:idx val="0"/>
              <c:showVal val="1"/>
            </c:dLbl>
            <c:dLbl>
              <c:idx val="1"/>
              <c:showVal val="1"/>
            </c:dLbl>
            <c:dLbl>
              <c:idx val="2"/>
              <c:showVal val="1"/>
            </c:dLbl>
            <c:dLbl>
              <c:idx val="3"/>
              <c:showVal val="1"/>
            </c:dLbl>
            <c:dLbl>
              <c:idx val="4"/>
              <c:showVal val="1"/>
            </c:dLbl>
            <c:dLbl>
              <c:idx val="5"/>
              <c:showVal val="1"/>
            </c:dLbl>
            <c:dLbl>
              <c:idx val="6"/>
              <c:showVal val="1"/>
            </c:dLbl>
            <c:dLbl>
              <c:idx val="7"/>
              <c:numFmt formatCode="0" sourceLinked="0"/>
              <c:spPr>
                <a:noFill/>
                <a:ln w="20058">
                  <a:noFill/>
                </a:ln>
              </c:spPr>
              <c:txPr>
                <a:bodyPr/>
                <a:lstStyle/>
                <a:p>
                  <a:pPr>
                    <a:defRPr sz="2053" b="1" i="0" u="none" strike="noStrike" baseline="0">
                      <a:solidFill>
                        <a:schemeClr val="tx1"/>
                      </a:solidFill>
                      <a:latin typeface="Arial"/>
                      <a:ea typeface="Arial"/>
                      <a:cs typeface="Arial"/>
                    </a:defRPr>
                  </a:pPr>
                  <a:endParaRPr lang="de-DE"/>
                </a:p>
              </c:txPr>
              <c:showVal val="1"/>
            </c:dLbl>
            <c:dLbl>
              <c:idx val="8"/>
              <c:numFmt formatCode="0" sourceLinked="0"/>
              <c:spPr>
                <a:noFill/>
                <a:ln w="20058">
                  <a:noFill/>
                </a:ln>
              </c:spPr>
              <c:txPr>
                <a:bodyPr/>
                <a:lstStyle/>
                <a:p>
                  <a:pPr>
                    <a:defRPr sz="2053" b="1" i="0" u="none" strike="noStrike" baseline="0">
                      <a:solidFill>
                        <a:schemeClr val="tx1"/>
                      </a:solidFill>
                      <a:latin typeface="Arial"/>
                      <a:ea typeface="Arial"/>
                      <a:cs typeface="Arial"/>
                    </a:defRPr>
                  </a:pPr>
                  <a:endParaRPr lang="de-DE"/>
                </a:p>
              </c:txPr>
              <c:showVal val="1"/>
            </c:dLbl>
            <c:numFmt formatCode="0" sourceLinked="0"/>
            <c:spPr>
              <a:noFill/>
              <a:ln w="20058">
                <a:noFill/>
              </a:ln>
            </c:spPr>
            <c:txPr>
              <a:bodyPr/>
              <a:lstStyle/>
              <a:p>
                <a:pPr>
                  <a:defRPr sz="1737" b="1" i="0" u="none" strike="noStrike" baseline="0">
                    <a:solidFill>
                      <a:srgbClr val="FFFFFF"/>
                    </a:solidFill>
                    <a:latin typeface="Arial"/>
                    <a:ea typeface="Arial"/>
                    <a:cs typeface="Arial"/>
                  </a:defRPr>
                </a:pPr>
                <a:endParaRPr lang="de-DE"/>
              </a:p>
            </c:txPr>
            <c:dLblPos val="r"/>
            <c:showVal val="1"/>
          </c:dLbls>
          <c:cat>
            <c:numRef>
              <c:f>Sheet1!$B$1:$S$1</c:f>
              <c:numCache>
                <c:formatCode>General</c:formatCod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numCache>
            </c:numRef>
          </c:cat>
          <c:val>
            <c:numRef>
              <c:f>Sheet1!$B$3:$S$3</c:f>
              <c:numCache>
                <c:formatCode>General</c:formatCode>
                <c:ptCount val="16"/>
              </c:numCache>
            </c:numRef>
          </c:val>
        </c:ser>
        <c:ser>
          <c:idx val="2"/>
          <c:order val="2"/>
          <c:tx>
            <c:strRef>
              <c:f>Sheet1!$A$4</c:f>
              <c:strCache>
                <c:ptCount val="1"/>
                <c:pt idx="0">
                  <c:v>Y-Y growth rate</c:v>
                </c:pt>
              </c:strCache>
            </c:strRef>
          </c:tx>
          <c:spPr>
            <a:ln w="30088">
              <a:solidFill>
                <a:srgbClr val="87A5D2"/>
              </a:solidFill>
              <a:prstDash val="solid"/>
            </a:ln>
          </c:spPr>
          <c:marker>
            <c:symbol val="square"/>
            <c:size val="9"/>
            <c:spPr>
              <a:solidFill>
                <a:srgbClr val="87A5D2"/>
              </a:solidFill>
              <a:ln>
                <a:solidFill>
                  <a:srgbClr val="87A5D2"/>
                </a:solidFill>
                <a:prstDash val="solid"/>
              </a:ln>
            </c:spPr>
          </c:marker>
          <c:dPt>
            <c:idx val="14"/>
            <c:marker>
              <c:spPr>
                <a:solidFill>
                  <a:srgbClr val="000000"/>
                </a:solidFill>
                <a:ln>
                  <a:solidFill>
                    <a:srgbClr val="000000"/>
                  </a:solidFill>
                  <a:prstDash val="solid"/>
                </a:ln>
              </c:spPr>
            </c:marker>
            <c:spPr>
              <a:ln w="30088">
                <a:solidFill>
                  <a:srgbClr val="000000"/>
                </a:solidFill>
                <a:prstDash val="sysDash"/>
              </a:ln>
            </c:spPr>
          </c:dPt>
          <c:dPt>
            <c:idx val="15"/>
            <c:marker>
              <c:spPr>
                <a:solidFill>
                  <a:srgbClr val="000000"/>
                </a:solidFill>
                <a:ln>
                  <a:solidFill>
                    <a:srgbClr val="000000"/>
                  </a:solidFill>
                  <a:prstDash val="solid"/>
                </a:ln>
              </c:spPr>
            </c:marker>
            <c:spPr>
              <a:ln w="30088">
                <a:solidFill>
                  <a:srgbClr val="000000"/>
                </a:solidFill>
                <a:prstDash val="sysDash"/>
              </a:ln>
            </c:spPr>
          </c:dPt>
          <c:dLbls>
            <c:dLbl>
              <c:idx val="0"/>
              <c:layout>
                <c:manualLayout>
                  <c:x val="-3.3221508552926951E-2"/>
                  <c:y val="-5.8977327777443182E-2"/>
                </c:manualLayout>
              </c:layout>
              <c:dLblPos val="r"/>
              <c:showVal val="1"/>
            </c:dLbl>
            <c:dLbl>
              <c:idx val="1"/>
              <c:layout>
                <c:manualLayout>
                  <c:x val="-3.6548741699287415E-2"/>
                  <c:y val="-5.3985676530851713E-2"/>
                </c:manualLayout>
              </c:layout>
              <c:dLblPos val="r"/>
              <c:showVal val="1"/>
            </c:dLbl>
            <c:dLbl>
              <c:idx val="2"/>
              <c:layout>
                <c:manualLayout>
                  <c:x val="-3.3612926828946482E-2"/>
                  <c:y val="-7.0821659418729352E-2"/>
                </c:manualLayout>
              </c:layout>
              <c:dLblPos val="r"/>
              <c:showVal val="1"/>
            </c:dLbl>
            <c:dLbl>
              <c:idx val="3"/>
              <c:layout>
                <c:manualLayout>
                  <c:x val="-6.5123876050463603E-2"/>
                  <c:y val="-2.306354924929219E-2"/>
                </c:manualLayout>
              </c:layout>
              <c:dLblPos val="r"/>
              <c:showVal val="1"/>
            </c:dLbl>
            <c:dLbl>
              <c:idx val="4"/>
              <c:layout>
                <c:manualLayout>
                  <c:x val="3.5738363373930882E-3"/>
                  <c:y val="-6.8411551290069473E-3"/>
                </c:manualLayout>
              </c:layout>
              <c:dLblPos val="r"/>
              <c:showVal val="1"/>
            </c:dLbl>
            <c:dLbl>
              <c:idx val="5"/>
              <c:layout>
                <c:manualLayout>
                  <c:x val="-3.6287843573059399E-2"/>
                  <c:y val="3.2562414692737525E-2"/>
                </c:manualLayout>
              </c:layout>
              <c:tx>
                <c:rich>
                  <a:bodyPr/>
                  <a:lstStyle/>
                  <a:p>
                    <a:pPr>
                      <a:defRPr sz="1264" b="0" i="0" u="none" strike="noStrike" baseline="0">
                        <a:solidFill>
                          <a:srgbClr val="FFFFFF"/>
                        </a:solidFill>
                        <a:latin typeface="Verdana"/>
                        <a:ea typeface="Verdana"/>
                        <a:cs typeface="Verdana"/>
                      </a:defRPr>
                    </a:pPr>
                    <a:r>
                      <a:rPr lang="de-DE"/>
                      <a:t>-32%</a:t>
                    </a:r>
                  </a:p>
                </c:rich>
              </c:tx>
              <c:spPr>
                <a:noFill/>
                <a:ln w="20058">
                  <a:noFill/>
                </a:ln>
              </c:spPr>
              <c:dLblPos val="r"/>
            </c:dLbl>
            <c:dLbl>
              <c:idx val="6"/>
              <c:layout>
                <c:manualLayout>
                  <c:x val="-4.0658918055536793E-2"/>
                  <c:y val="-3.1967988485201652E-2"/>
                </c:manualLayout>
              </c:layout>
              <c:dLblPos val="r"/>
              <c:showVal val="1"/>
            </c:dLbl>
            <c:dLbl>
              <c:idx val="7"/>
              <c:layout>
                <c:manualLayout>
                  <c:x val="-4.7117675210248004E-2"/>
                  <c:y val="-4.6752212531864117E-2"/>
                </c:manualLayout>
              </c:layout>
              <c:dLblPos val="r"/>
              <c:showVal val="1"/>
            </c:dLbl>
            <c:dLbl>
              <c:idx val="8"/>
              <c:layout>
                <c:manualLayout>
                  <c:x val="-9.7350962480489463E-3"/>
                  <c:y val="-5.0770765870744694E-2"/>
                </c:manualLayout>
              </c:layout>
              <c:dLblPos val="r"/>
              <c:showVal val="1"/>
            </c:dLbl>
            <c:dLbl>
              <c:idx val="9"/>
              <c:layout>
                <c:manualLayout>
                  <c:x val="-2.5588425427812356E-2"/>
                  <c:y val="3.3979512625955471E-2"/>
                </c:manualLayout>
              </c:layout>
              <c:tx>
                <c:rich>
                  <a:bodyPr/>
                  <a:lstStyle/>
                  <a:p>
                    <a:pPr>
                      <a:defRPr sz="1264" b="0" i="0" u="none" strike="noStrike" baseline="0">
                        <a:solidFill>
                          <a:srgbClr val="FFFFFF"/>
                        </a:solidFill>
                        <a:latin typeface="Verdana"/>
                        <a:ea typeface="Verdana"/>
                        <a:cs typeface="Verdana"/>
                      </a:defRPr>
                    </a:pPr>
                    <a:r>
                      <a:rPr lang="de-DE"/>
                      <a:t>7%</a:t>
                    </a:r>
                  </a:p>
                </c:rich>
              </c:tx>
              <c:spPr>
                <a:noFill/>
                <a:ln w="20058">
                  <a:noFill/>
                </a:ln>
              </c:spPr>
              <c:dLblPos val="r"/>
            </c:dLbl>
            <c:dLbl>
              <c:idx val="10"/>
              <c:layout>
                <c:manualLayout>
                  <c:x val="-2.2652610557471663E-2"/>
                  <c:y val="4.2989717211427393E-2"/>
                </c:manualLayout>
              </c:layout>
              <c:spPr>
                <a:noFill/>
                <a:ln w="20058">
                  <a:noFill/>
                </a:ln>
              </c:spPr>
              <c:txPr>
                <a:bodyPr/>
                <a:lstStyle/>
                <a:p>
                  <a:pPr>
                    <a:defRPr sz="1264" b="0" i="0" u="none" strike="noStrike" baseline="0">
                      <a:solidFill>
                        <a:srgbClr val="FFFFFF"/>
                      </a:solidFill>
                      <a:latin typeface="Verdana"/>
                      <a:ea typeface="Verdana"/>
                      <a:cs typeface="Verdana"/>
                    </a:defRPr>
                  </a:pPr>
                  <a:endParaRPr lang="de-DE"/>
                </a:p>
              </c:txPr>
              <c:dLblPos val="r"/>
              <c:showVal val="1"/>
            </c:dLbl>
            <c:dLbl>
              <c:idx val="11"/>
              <c:layout>
                <c:manualLayout>
                  <c:x val="-2.2848319695480852E-2"/>
                  <c:y val="-5.8490778823587788E-2"/>
                </c:manualLayout>
              </c:layout>
              <c:tx>
                <c:rich>
                  <a:bodyPr/>
                  <a:lstStyle/>
                  <a:p>
                    <a:pPr>
                      <a:defRPr sz="1264" b="0" i="0" u="none" strike="noStrike" baseline="0">
                        <a:solidFill>
                          <a:srgbClr val="FFFFFF"/>
                        </a:solidFill>
                        <a:latin typeface="Verdana"/>
                        <a:ea typeface="Verdana"/>
                        <a:cs typeface="Verdana"/>
                      </a:defRPr>
                    </a:pPr>
                    <a:r>
                      <a:rPr lang="de-DE"/>
                      <a:t>3%</a:t>
                    </a:r>
                  </a:p>
                </c:rich>
              </c:tx>
              <c:spPr>
                <a:noFill/>
                <a:ln w="20058">
                  <a:noFill/>
                </a:ln>
              </c:spPr>
              <c:dLblPos val="r"/>
            </c:dLbl>
            <c:dLbl>
              <c:idx val="12"/>
              <c:layout>
                <c:manualLayout>
                  <c:x val="-2.7219500835808222E-2"/>
                  <c:y val="-6.521682405208469E-2"/>
                </c:manualLayout>
              </c:layout>
              <c:spPr>
                <a:noFill/>
                <a:ln w="20058">
                  <a:noFill/>
                </a:ln>
              </c:spPr>
              <c:txPr>
                <a:bodyPr/>
                <a:lstStyle/>
                <a:p>
                  <a:pPr>
                    <a:defRPr sz="1264" b="0" i="0" u="none" strike="noStrike" baseline="0">
                      <a:solidFill>
                        <a:srgbClr val="FFFFFF"/>
                      </a:solidFill>
                      <a:latin typeface="Verdana"/>
                      <a:ea typeface="Verdana"/>
                      <a:cs typeface="Verdana"/>
                    </a:defRPr>
                  </a:pPr>
                  <a:endParaRPr lang="de-DE"/>
                </a:p>
              </c:txPr>
              <c:dLblPos val="r"/>
              <c:showVal val="1"/>
            </c:dLbl>
            <c:dLbl>
              <c:idx val="13"/>
              <c:layout>
                <c:manualLayout>
                  <c:x val="-3.3678257990519406E-2"/>
                  <c:y val="3.2964270437435335E-2"/>
                </c:manualLayout>
              </c:layout>
              <c:tx>
                <c:rich>
                  <a:bodyPr/>
                  <a:lstStyle/>
                  <a:p>
                    <a:pPr>
                      <a:defRPr sz="1264" b="0" i="0" u="none" strike="noStrike" baseline="0">
                        <a:solidFill>
                          <a:srgbClr val="FFFFFF"/>
                        </a:solidFill>
                        <a:latin typeface="Verdana"/>
                        <a:ea typeface="Verdana"/>
                        <a:cs typeface="Verdana"/>
                      </a:defRPr>
                    </a:pPr>
                    <a:r>
                      <a:rPr lang="de-DE"/>
                      <a:t>-9%</a:t>
                    </a:r>
                  </a:p>
                </c:rich>
              </c:tx>
              <c:spPr>
                <a:noFill/>
                <a:ln w="20058">
                  <a:noFill/>
                </a:ln>
              </c:spPr>
              <c:dLblPos val="r"/>
            </c:dLbl>
            <c:dLbl>
              <c:idx val="14"/>
              <c:layout>
                <c:manualLayout>
                  <c:x val="-5.6838476523101443E-2"/>
                  <c:y val="-6.7353897794445007E-3"/>
                </c:manualLayout>
              </c:layout>
              <c:tx>
                <c:rich>
                  <a:bodyPr/>
                  <a:lstStyle/>
                  <a:p>
                    <a:pPr>
                      <a:defRPr sz="1264" b="0" i="0" u="none" strike="noStrike" baseline="0">
                        <a:solidFill>
                          <a:srgbClr val="000000"/>
                        </a:solidFill>
                        <a:latin typeface="Verdana"/>
                        <a:ea typeface="Verdana"/>
                        <a:cs typeface="Verdana"/>
                      </a:defRPr>
                    </a:pPr>
                    <a:r>
                      <a:rPr lang="de-DE"/>
                      <a:t>22%</a:t>
                    </a:r>
                  </a:p>
                </c:rich>
              </c:tx>
              <c:spPr>
                <a:noFill/>
                <a:ln w="20058">
                  <a:noFill/>
                </a:ln>
              </c:spPr>
              <c:dLblPos val="r"/>
            </c:dLbl>
            <c:dLbl>
              <c:idx val="15"/>
              <c:layout>
                <c:manualLayout>
                  <c:x val="-2.6762786913720998E-2"/>
                  <c:y val="3.3958440485550689E-2"/>
                </c:manualLayout>
              </c:layout>
              <c:spPr>
                <a:noFill/>
                <a:ln w="20058">
                  <a:noFill/>
                </a:ln>
              </c:spPr>
              <c:txPr>
                <a:bodyPr/>
                <a:lstStyle/>
                <a:p>
                  <a:pPr>
                    <a:defRPr sz="1264" b="0" i="0" u="none" strike="noStrike" baseline="0">
                      <a:solidFill>
                        <a:srgbClr val="000000"/>
                      </a:solidFill>
                      <a:latin typeface="Verdana"/>
                      <a:ea typeface="Verdana"/>
                      <a:cs typeface="Verdana"/>
                    </a:defRPr>
                  </a:pPr>
                  <a:endParaRPr lang="de-DE"/>
                </a:p>
              </c:txPr>
              <c:dLblPos val="r"/>
              <c:showVal val="1"/>
            </c:dLbl>
            <c:spPr>
              <a:noFill/>
              <a:ln w="20058">
                <a:noFill/>
              </a:ln>
            </c:spPr>
            <c:txPr>
              <a:bodyPr/>
              <a:lstStyle/>
              <a:p>
                <a:pPr>
                  <a:defRPr sz="1264" b="0" i="0" u="none" strike="noStrike" baseline="0">
                    <a:solidFill>
                      <a:schemeClr val="tx1"/>
                    </a:solidFill>
                    <a:latin typeface="Verdana"/>
                    <a:ea typeface="Verdana"/>
                    <a:cs typeface="Verdana"/>
                  </a:defRPr>
                </a:pPr>
                <a:endParaRPr lang="de-DE"/>
              </a:p>
            </c:txPr>
            <c:showVal val="1"/>
          </c:dLbls>
          <c:cat>
            <c:numRef>
              <c:f>Sheet1!$B$1:$S$1</c:f>
              <c:numCache>
                <c:formatCode>General</c:formatCod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numCache>
            </c:numRef>
          </c:cat>
          <c:val>
            <c:numRef>
              <c:f>Sheet1!$B$4:$S$4</c:f>
              <c:numCache>
                <c:formatCode>0%</c:formatCode>
                <c:ptCount val="16"/>
                <c:pt idx="0">
                  <c:v>-8.0000000000000043E-2</c:v>
                </c:pt>
                <c:pt idx="1">
                  <c:v>4.0000000000000022E-2</c:v>
                </c:pt>
                <c:pt idx="2">
                  <c:v>-8.0000000000000043E-2</c:v>
                </c:pt>
                <c:pt idx="3">
                  <c:v>0.18000000000000016</c:v>
                </c:pt>
                <c:pt idx="4">
                  <c:v>0.37000000000000033</c:v>
                </c:pt>
                <c:pt idx="5">
                  <c:v>-0.3200000000000004</c:v>
                </c:pt>
                <c:pt idx="6">
                  <c:v>1.0000000000000005E-2</c:v>
                </c:pt>
                <c:pt idx="7">
                  <c:v>0.18000000000000016</c:v>
                </c:pt>
                <c:pt idx="8">
                  <c:v>0.28000000000000008</c:v>
                </c:pt>
                <c:pt idx="9">
                  <c:v>7.0000000000000021E-2</c:v>
                </c:pt>
                <c:pt idx="10">
                  <c:v>9.0000000000000024E-2</c:v>
                </c:pt>
                <c:pt idx="11">
                  <c:v>3.0000000000000016E-2</c:v>
                </c:pt>
                <c:pt idx="12">
                  <c:v>-3.0000000000000016E-2</c:v>
                </c:pt>
                <c:pt idx="13">
                  <c:v>-9.0000000000000024E-2</c:v>
                </c:pt>
                <c:pt idx="14">
                  <c:v>0.22000000000000003</c:v>
                </c:pt>
                <c:pt idx="15">
                  <c:v>0.1</c:v>
                </c:pt>
              </c:numCache>
            </c:numRef>
          </c:val>
        </c:ser>
        <c:dLbls>
          <c:showCatName val="1"/>
        </c:dLbls>
        <c:marker val="1"/>
        <c:axId val="162082816"/>
        <c:axId val="162084352"/>
      </c:lineChart>
      <c:catAx>
        <c:axId val="162063104"/>
        <c:scaling>
          <c:orientation val="minMax"/>
        </c:scaling>
        <c:axPos val="b"/>
        <c:numFmt formatCode="General" sourceLinked="1"/>
        <c:majorTickMark val="cross"/>
        <c:tickLblPos val="nextTo"/>
        <c:spPr>
          <a:ln w="2507">
            <a:solidFill>
              <a:schemeClr val="tx1"/>
            </a:solidFill>
            <a:prstDash val="solid"/>
          </a:ln>
        </c:spPr>
        <c:txPr>
          <a:bodyPr rot="0" vert="horz"/>
          <a:lstStyle/>
          <a:p>
            <a:pPr>
              <a:defRPr sz="1264" b="0" i="0" u="none" strike="noStrike" baseline="0">
                <a:solidFill>
                  <a:schemeClr val="tx1"/>
                </a:solidFill>
                <a:latin typeface="Verdana"/>
                <a:ea typeface="Verdana"/>
                <a:cs typeface="Verdana"/>
              </a:defRPr>
            </a:pPr>
            <a:endParaRPr lang="de-DE"/>
          </a:p>
        </c:txPr>
        <c:crossAx val="162064640"/>
        <c:crosses val="autoZero"/>
        <c:lblAlgn val="ctr"/>
        <c:lblOffset val="100"/>
        <c:tickLblSkip val="2"/>
        <c:tickMarkSkip val="1"/>
      </c:catAx>
      <c:valAx>
        <c:axId val="162064640"/>
        <c:scaling>
          <c:orientation val="minMax"/>
          <c:min val="0"/>
        </c:scaling>
        <c:axPos val="l"/>
        <c:numFmt formatCode="General" sourceLinked="1"/>
        <c:tickLblPos val="none"/>
        <c:spPr>
          <a:ln w="7522">
            <a:noFill/>
          </a:ln>
        </c:spPr>
        <c:crossAx val="162063104"/>
        <c:crosses val="autoZero"/>
        <c:crossBetween val="between"/>
      </c:valAx>
      <c:catAx>
        <c:axId val="162082816"/>
        <c:scaling>
          <c:orientation val="minMax"/>
        </c:scaling>
        <c:delete val="1"/>
        <c:axPos val="b"/>
        <c:numFmt formatCode="General" sourceLinked="1"/>
        <c:tickLblPos val="none"/>
        <c:crossAx val="162084352"/>
        <c:crosses val="autoZero"/>
        <c:lblAlgn val="ctr"/>
        <c:lblOffset val="100"/>
      </c:catAx>
      <c:valAx>
        <c:axId val="162084352"/>
        <c:scaling>
          <c:orientation val="minMax"/>
          <c:max val="0.4"/>
          <c:min val="-0.4"/>
        </c:scaling>
        <c:axPos val="r"/>
        <c:numFmt formatCode="0%" sourceLinked="0"/>
        <c:majorTickMark val="cross"/>
        <c:tickLblPos val="nextTo"/>
        <c:spPr>
          <a:ln w="2507">
            <a:solidFill>
              <a:schemeClr val="tx1"/>
            </a:solidFill>
            <a:prstDash val="solid"/>
          </a:ln>
        </c:spPr>
        <c:txPr>
          <a:bodyPr rot="0" vert="horz"/>
          <a:lstStyle/>
          <a:p>
            <a:pPr>
              <a:defRPr sz="1264" b="0" i="0" u="none" strike="noStrike" baseline="0">
                <a:solidFill>
                  <a:schemeClr val="tx1"/>
                </a:solidFill>
                <a:latin typeface="Verdana"/>
                <a:ea typeface="Verdana"/>
                <a:cs typeface="Verdana"/>
              </a:defRPr>
            </a:pPr>
            <a:endParaRPr lang="de-DE"/>
          </a:p>
        </c:txPr>
        <c:crossAx val="162082816"/>
        <c:crosses val="max"/>
        <c:crossBetween val="between"/>
        <c:majorUnit val="0.1"/>
        <c:minorUnit val="0.1"/>
      </c:valAx>
      <c:spPr>
        <a:noFill/>
        <a:ln w="25400">
          <a:noFill/>
        </a:ln>
      </c:spPr>
    </c:plotArea>
    <c:plotVisOnly val="1"/>
    <c:dispBlanksAs val="gap"/>
  </c:chart>
  <c:spPr>
    <a:noFill/>
    <a:ln>
      <a:noFill/>
    </a:ln>
  </c:spPr>
  <c:txPr>
    <a:bodyPr/>
    <a:lstStyle/>
    <a:p>
      <a:pPr>
        <a:defRPr sz="790" b="0" i="0" u="none" strike="noStrike" baseline="0">
          <a:solidFill>
            <a:schemeClr val="tx1"/>
          </a:solidFill>
          <a:latin typeface="Arial"/>
          <a:ea typeface="Arial"/>
          <a:cs typeface="Arial"/>
        </a:defRPr>
      </a:pPr>
      <a:endParaRPr lang="de-DE"/>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25" name="Rectangle 9"/>
          <p:cNvSpPr>
            <a:spLocks noGrp="1" noChangeArrowheads="1"/>
          </p:cNvSpPr>
          <p:nvPr>
            <p:ph type="hdr" sz="quarter"/>
          </p:nvPr>
        </p:nvSpPr>
        <p:spPr bwMode="auto">
          <a:xfrm>
            <a:off x="542925" y="4763"/>
            <a:ext cx="4318000"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22338">
              <a:spcBef>
                <a:spcPct val="0"/>
              </a:spcBef>
              <a:defRPr sz="1000" smtClean="0">
                <a:solidFill>
                  <a:schemeClr val="tx1"/>
                </a:solidFill>
              </a:defRPr>
            </a:lvl1pPr>
          </a:lstStyle>
          <a:p>
            <a:pPr>
              <a:defRPr/>
            </a:pPr>
            <a:r>
              <a:rPr lang="en-US"/>
              <a:t>Presentation title</a:t>
            </a:r>
          </a:p>
        </p:txBody>
      </p:sp>
      <p:sp>
        <p:nvSpPr>
          <p:cNvPr id="86026" name="Rectangle 10"/>
          <p:cNvSpPr>
            <a:spLocks noGrp="1" noChangeArrowheads="1"/>
          </p:cNvSpPr>
          <p:nvPr>
            <p:ph type="dt" sz="quarter" idx="1"/>
          </p:nvPr>
        </p:nvSpPr>
        <p:spPr bwMode="auto">
          <a:xfrm>
            <a:off x="542925" y="122238"/>
            <a:ext cx="4318000" cy="2159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defTabSz="922338">
              <a:spcBef>
                <a:spcPct val="0"/>
              </a:spcBef>
              <a:defRPr sz="1000" smtClean="0">
                <a:solidFill>
                  <a:schemeClr val="tx1"/>
                </a:solidFill>
              </a:defRPr>
            </a:lvl1pPr>
          </a:lstStyle>
          <a:p>
            <a:pPr>
              <a:defRPr/>
            </a:pPr>
            <a:fld id="{0A81AD1D-1EAE-4783-95A5-BD4C06EB8ED6}" type="datetime1">
              <a:rPr lang="de-DE" smtClean="0"/>
              <a:pPr>
                <a:defRPr/>
              </a:pPr>
              <a:t>09.05.2010</a:t>
            </a:fld>
            <a:endParaRPr lang="en-US"/>
          </a:p>
        </p:txBody>
      </p:sp>
      <p:sp>
        <p:nvSpPr>
          <p:cNvPr id="86027" name="Rectangle 11"/>
          <p:cNvSpPr>
            <a:spLocks noChangeArrowheads="1"/>
          </p:cNvSpPr>
          <p:nvPr/>
        </p:nvSpPr>
        <p:spPr bwMode="auto">
          <a:xfrm>
            <a:off x="542925" y="9004300"/>
            <a:ext cx="4318000" cy="215900"/>
          </a:xfrm>
          <a:prstGeom prst="rect">
            <a:avLst/>
          </a:prstGeom>
          <a:noFill/>
          <a:ln w="9525">
            <a:noFill/>
            <a:miter lim="800000"/>
            <a:headEnd/>
            <a:tailEnd/>
          </a:ln>
          <a:effectLst/>
        </p:spPr>
        <p:txBody>
          <a:bodyPr lIns="0" tIns="0" rIns="0" bIns="0" anchor="ctr"/>
          <a:lstStyle/>
          <a:p>
            <a:pPr defTabSz="922338">
              <a:spcBef>
                <a:spcPct val="0"/>
              </a:spcBef>
              <a:defRPr/>
            </a:pPr>
            <a:r>
              <a:rPr lang="en-US" sz="1000">
                <a:solidFill>
                  <a:schemeClr val="tx1"/>
                </a:solidFill>
              </a:rPr>
              <a:t>Copyright © Infineon Technologies 2009. All rights reserved.</a:t>
            </a:r>
          </a:p>
        </p:txBody>
      </p:sp>
      <p:sp>
        <p:nvSpPr>
          <p:cNvPr id="86028" name="Rectangle 12"/>
          <p:cNvSpPr>
            <a:spLocks noChangeArrowheads="1"/>
          </p:cNvSpPr>
          <p:nvPr/>
        </p:nvSpPr>
        <p:spPr bwMode="auto">
          <a:xfrm>
            <a:off x="542925" y="238125"/>
            <a:ext cx="4318000" cy="215900"/>
          </a:xfrm>
          <a:prstGeom prst="rect">
            <a:avLst/>
          </a:prstGeom>
          <a:noFill/>
          <a:ln w="9525">
            <a:noFill/>
            <a:miter lim="800000"/>
            <a:headEnd/>
            <a:tailEnd/>
          </a:ln>
          <a:effectLst/>
        </p:spPr>
        <p:txBody>
          <a:bodyPr lIns="0" tIns="0" rIns="0" bIns="0" anchor="b"/>
          <a:lstStyle/>
          <a:p>
            <a:pPr defTabSz="922338">
              <a:spcBef>
                <a:spcPct val="0"/>
              </a:spcBef>
              <a:defRPr/>
            </a:pPr>
            <a:fld id="{A6C6B5B3-A778-4A75-B209-CE81632899C2}" type="slidenum">
              <a:rPr lang="en-US" sz="1000">
                <a:solidFill>
                  <a:schemeClr val="tx1"/>
                </a:solidFill>
              </a:rPr>
              <a:pPr defTabSz="922338">
                <a:spcBef>
                  <a:spcPct val="0"/>
                </a:spcBef>
                <a:defRPr/>
              </a:pPr>
              <a:t>‹#›</a:t>
            </a:fld>
            <a:endParaRPr lang="en-US" sz="1000">
              <a:solidFill>
                <a:schemeClr val="tx1"/>
              </a:solidFill>
            </a:endParaRPr>
          </a:p>
        </p:txBody>
      </p:sp>
      <p:pic>
        <p:nvPicPr>
          <p:cNvPr id="67590" name="Picture 13" descr="Infineon_Logo_gr"/>
          <p:cNvPicPr>
            <a:picLocks noChangeAspect="1" noChangeArrowheads="1"/>
          </p:cNvPicPr>
          <p:nvPr/>
        </p:nvPicPr>
        <p:blipFill>
          <a:blip r:embed="rId2" cstate="print"/>
          <a:srcRect b="37262"/>
          <a:stretch>
            <a:fillRect/>
          </a:stretch>
        </p:blipFill>
        <p:spPr bwMode="auto">
          <a:xfrm>
            <a:off x="5522913" y="49213"/>
            <a:ext cx="954087" cy="377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4"/>
          <p:cNvSpPr>
            <a:spLocks noGrp="1" noRot="1" noChangeAspect="1" noChangeArrowheads="1" noTextEdit="1"/>
          </p:cNvSpPr>
          <p:nvPr>
            <p:ph type="sldImg" idx="2"/>
          </p:nvPr>
        </p:nvSpPr>
        <p:spPr bwMode="auto">
          <a:xfrm>
            <a:off x="1158875" y="876300"/>
            <a:ext cx="4610100" cy="3457575"/>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542925" y="4610100"/>
            <a:ext cx="5895975" cy="391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5000" name="Rectangle 8"/>
          <p:cNvSpPr>
            <a:spLocks noGrp="1" noChangeArrowheads="1"/>
          </p:cNvSpPr>
          <p:nvPr>
            <p:ph type="hdr" sz="quarter"/>
          </p:nvPr>
        </p:nvSpPr>
        <p:spPr bwMode="auto">
          <a:xfrm>
            <a:off x="542925" y="4763"/>
            <a:ext cx="4318000"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22338">
              <a:spcBef>
                <a:spcPct val="0"/>
              </a:spcBef>
              <a:defRPr sz="1000" smtClean="0">
                <a:solidFill>
                  <a:schemeClr val="tx1"/>
                </a:solidFill>
              </a:defRPr>
            </a:lvl1pPr>
          </a:lstStyle>
          <a:p>
            <a:pPr>
              <a:defRPr/>
            </a:pPr>
            <a:r>
              <a:rPr lang="en-US"/>
              <a:t>Presentation title</a:t>
            </a:r>
          </a:p>
        </p:txBody>
      </p:sp>
      <p:sp>
        <p:nvSpPr>
          <p:cNvPr id="85001" name="Rectangle 9"/>
          <p:cNvSpPr>
            <a:spLocks noGrp="1" noChangeArrowheads="1"/>
          </p:cNvSpPr>
          <p:nvPr>
            <p:ph type="dt" sz="quarter" idx="1"/>
          </p:nvPr>
        </p:nvSpPr>
        <p:spPr bwMode="auto">
          <a:xfrm>
            <a:off x="542925" y="122238"/>
            <a:ext cx="4318000" cy="2159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defTabSz="922338">
              <a:spcBef>
                <a:spcPct val="0"/>
              </a:spcBef>
              <a:defRPr sz="1000" smtClean="0">
                <a:solidFill>
                  <a:schemeClr val="tx1"/>
                </a:solidFill>
              </a:defRPr>
            </a:lvl1pPr>
          </a:lstStyle>
          <a:p>
            <a:pPr>
              <a:defRPr/>
            </a:pPr>
            <a:fld id="{706D122F-AE63-4F1C-8CF3-68E0FE5A17FC}" type="datetime1">
              <a:rPr lang="de-DE" smtClean="0"/>
              <a:pPr>
                <a:defRPr/>
              </a:pPr>
              <a:t>09.05.2010</a:t>
            </a:fld>
            <a:endParaRPr lang="en-US"/>
          </a:p>
        </p:txBody>
      </p:sp>
      <p:sp>
        <p:nvSpPr>
          <p:cNvPr id="85002" name="Rectangle 10"/>
          <p:cNvSpPr>
            <a:spLocks noChangeArrowheads="1"/>
          </p:cNvSpPr>
          <p:nvPr/>
        </p:nvSpPr>
        <p:spPr bwMode="auto">
          <a:xfrm>
            <a:off x="542925" y="9004300"/>
            <a:ext cx="4318000" cy="215900"/>
          </a:xfrm>
          <a:prstGeom prst="rect">
            <a:avLst/>
          </a:prstGeom>
          <a:noFill/>
          <a:ln w="9525">
            <a:noFill/>
            <a:miter lim="800000"/>
            <a:headEnd/>
            <a:tailEnd/>
          </a:ln>
          <a:effectLst/>
        </p:spPr>
        <p:txBody>
          <a:bodyPr lIns="0" tIns="0" rIns="0" bIns="0" anchor="ctr"/>
          <a:lstStyle/>
          <a:p>
            <a:pPr defTabSz="922338">
              <a:spcBef>
                <a:spcPct val="0"/>
              </a:spcBef>
              <a:defRPr/>
            </a:pPr>
            <a:r>
              <a:rPr lang="en-US" sz="1000">
                <a:solidFill>
                  <a:schemeClr val="tx1"/>
                </a:solidFill>
              </a:rPr>
              <a:t>Copyright © Infineon Technologies 2009. All rights reserved.</a:t>
            </a:r>
          </a:p>
        </p:txBody>
      </p:sp>
      <p:sp>
        <p:nvSpPr>
          <p:cNvPr id="85003" name="Rectangle 11"/>
          <p:cNvSpPr>
            <a:spLocks noChangeArrowheads="1"/>
          </p:cNvSpPr>
          <p:nvPr/>
        </p:nvSpPr>
        <p:spPr bwMode="auto">
          <a:xfrm>
            <a:off x="542925" y="238125"/>
            <a:ext cx="4318000" cy="215900"/>
          </a:xfrm>
          <a:prstGeom prst="rect">
            <a:avLst/>
          </a:prstGeom>
          <a:noFill/>
          <a:ln w="9525">
            <a:noFill/>
            <a:miter lim="800000"/>
            <a:headEnd/>
            <a:tailEnd/>
          </a:ln>
          <a:effectLst/>
        </p:spPr>
        <p:txBody>
          <a:bodyPr lIns="0" tIns="0" rIns="0" bIns="0" anchor="b"/>
          <a:lstStyle/>
          <a:p>
            <a:pPr defTabSz="922338">
              <a:spcBef>
                <a:spcPct val="0"/>
              </a:spcBef>
              <a:defRPr/>
            </a:pPr>
            <a:fld id="{48D161A8-6AAA-4703-A069-A52FF7C838CB}" type="slidenum">
              <a:rPr lang="en-US" sz="1000">
                <a:solidFill>
                  <a:schemeClr val="tx1"/>
                </a:solidFill>
              </a:rPr>
              <a:pPr defTabSz="922338">
                <a:spcBef>
                  <a:spcPct val="0"/>
                </a:spcBef>
                <a:defRPr/>
              </a:pPr>
              <a:t>‹#›</a:t>
            </a:fld>
            <a:endParaRPr lang="en-US" sz="1000">
              <a:solidFill>
                <a:schemeClr val="tx1"/>
              </a:solidFill>
            </a:endParaRPr>
          </a:p>
        </p:txBody>
      </p:sp>
      <p:pic>
        <p:nvPicPr>
          <p:cNvPr id="43016" name="Picture 12" descr="Infineon_Logo_gr"/>
          <p:cNvPicPr>
            <a:picLocks noChangeAspect="1" noChangeArrowheads="1"/>
          </p:cNvPicPr>
          <p:nvPr/>
        </p:nvPicPr>
        <p:blipFill>
          <a:blip r:embed="rId2"/>
          <a:srcRect b="37262"/>
          <a:stretch>
            <a:fillRect/>
          </a:stretch>
        </p:blipFill>
        <p:spPr bwMode="auto">
          <a:xfrm>
            <a:off x="5522913" y="49213"/>
            <a:ext cx="954087" cy="377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p:cNvSpPr>
            <a:spLocks noGrp="1" noChangeArrowheads="1"/>
          </p:cNvSpPr>
          <p:nvPr>
            <p:ph type="hdr" sz="quarter"/>
          </p:nvPr>
        </p:nvSpPr>
        <p:spPr>
          <a:noFill/>
        </p:spPr>
        <p:txBody>
          <a:bodyPr/>
          <a:lstStyle/>
          <a:p>
            <a:r>
              <a:rPr lang="en-US" dirty="0"/>
              <a:t>Presentation title</a:t>
            </a:r>
          </a:p>
        </p:txBody>
      </p:sp>
      <p:sp>
        <p:nvSpPr>
          <p:cNvPr id="44035" name="Rectangle 9"/>
          <p:cNvSpPr>
            <a:spLocks noGrp="1" noChangeArrowheads="1"/>
          </p:cNvSpPr>
          <p:nvPr>
            <p:ph type="dt" sz="quarter" idx="1"/>
          </p:nvPr>
        </p:nvSpPr>
        <p:spPr>
          <a:noFill/>
        </p:spPr>
        <p:txBody>
          <a:bodyPr/>
          <a:lstStyle/>
          <a:p>
            <a:fld id="{FF15FD59-CFEC-4F9C-81D0-F743AEC506BD}" type="datetime1">
              <a:rPr lang="de-DE" smtClean="0"/>
              <a:pPr/>
              <a:t>09.05.2010</a:t>
            </a:fld>
            <a:endParaRPr lang="en-US" dirty="0"/>
          </a:p>
        </p:txBody>
      </p:sp>
      <p:sp>
        <p:nvSpPr>
          <p:cNvPr id="44036" name="Rectangle 2"/>
          <p:cNvSpPr>
            <a:spLocks noGrp="1" noRot="1" noChangeAspect="1" noChangeArrowheads="1" noTextEdit="1"/>
          </p:cNvSpPr>
          <p:nvPr>
            <p:ph type="sldImg"/>
          </p:nvPr>
        </p:nvSpPr>
        <p:spPr>
          <a:xfrm>
            <a:off x="1166813" y="693738"/>
            <a:ext cx="4605337" cy="3454400"/>
          </a:xfrm>
          <a:ln/>
        </p:spPr>
      </p:sp>
      <p:sp>
        <p:nvSpPr>
          <p:cNvPr id="44037" name="Rectangle 3"/>
          <p:cNvSpPr>
            <a:spLocks noGrp="1" noChangeArrowheads="1"/>
          </p:cNvSpPr>
          <p:nvPr>
            <p:ph type="body" idx="1"/>
          </p:nvPr>
        </p:nvSpPr>
        <p:spPr>
          <a:xfrm>
            <a:off x="693738" y="4379913"/>
            <a:ext cx="5546725" cy="4146550"/>
          </a:xfrm>
          <a:noFill/>
          <a:ln/>
        </p:spPr>
        <p:txBody>
          <a:bodyPr/>
          <a:lstStyle/>
          <a:p>
            <a:r>
              <a:rPr lang="en-US" sz="1200" kern="1200" dirty="0" smtClean="0">
                <a:solidFill>
                  <a:schemeClr val="tx1"/>
                </a:solidFill>
                <a:latin typeface="Verdana" pitchFamily="34" charset="0"/>
                <a:ea typeface="+mn-ea"/>
                <a:cs typeface="Arial" charset="0"/>
              </a:rPr>
              <a:t>Date: </a:t>
            </a:r>
          </a:p>
          <a:p>
            <a:r>
              <a:rPr lang="en-US" sz="1200" kern="1200" dirty="0" smtClean="0">
                <a:solidFill>
                  <a:schemeClr val="tx1"/>
                </a:solidFill>
                <a:latin typeface="Verdana" pitchFamily="34" charset="0"/>
                <a:ea typeface="+mn-ea"/>
                <a:cs typeface="Arial" charset="0"/>
              </a:rPr>
              <a:t>Tue, 2010-03-09 </a:t>
            </a:r>
          </a:p>
          <a:p>
            <a:r>
              <a:rPr lang="en-US" sz="1200" kern="1200" dirty="0" smtClean="0">
                <a:solidFill>
                  <a:schemeClr val="tx1"/>
                </a:solidFill>
                <a:latin typeface="Verdana" pitchFamily="34" charset="0"/>
                <a:ea typeface="+mn-ea"/>
                <a:cs typeface="Arial" charset="0"/>
              </a:rPr>
              <a:t>Time: </a:t>
            </a:r>
          </a:p>
          <a:p>
            <a:r>
              <a:rPr lang="en-US" sz="1200" kern="1200" dirty="0" smtClean="0">
                <a:solidFill>
                  <a:schemeClr val="tx1"/>
                </a:solidFill>
                <a:latin typeface="Verdana" pitchFamily="34" charset="0"/>
                <a:ea typeface="+mn-ea"/>
                <a:cs typeface="Arial" charset="0"/>
              </a:rPr>
              <a:t>07:30 - 08:30</a:t>
            </a:r>
          </a:p>
          <a:p>
            <a:r>
              <a:rPr lang="en-US" sz="1200" kern="1200" dirty="0" smtClean="0">
                <a:solidFill>
                  <a:schemeClr val="tx1"/>
                </a:solidFill>
                <a:latin typeface="Verdana" pitchFamily="34" charset="0"/>
                <a:ea typeface="+mn-ea"/>
                <a:cs typeface="Arial" charset="0"/>
              </a:rPr>
              <a:t>Location / Room: </a:t>
            </a:r>
          </a:p>
          <a:p>
            <a:r>
              <a:rPr lang="en-US" sz="1200" kern="1200" dirty="0" smtClean="0">
                <a:solidFill>
                  <a:schemeClr val="tx1"/>
                </a:solidFill>
                <a:latin typeface="Verdana" pitchFamily="34" charset="0"/>
                <a:ea typeface="+mn-ea"/>
                <a:cs typeface="Arial" charset="0"/>
              </a:rPr>
              <a:t>Grosser </a:t>
            </a:r>
            <a:r>
              <a:rPr lang="en-US" sz="1200" kern="1200" dirty="0" err="1" smtClean="0">
                <a:solidFill>
                  <a:schemeClr val="tx1"/>
                </a:solidFill>
                <a:latin typeface="Verdana" pitchFamily="34" charset="0"/>
                <a:ea typeface="+mn-ea"/>
                <a:cs typeface="Arial" charset="0"/>
              </a:rPr>
              <a:t>Saal</a:t>
            </a:r>
            <a:r>
              <a:rPr lang="en-US" sz="1200" kern="1200" dirty="0" smtClean="0">
                <a:solidFill>
                  <a:schemeClr val="tx1"/>
                </a:solidFill>
                <a:latin typeface="Verdana" pitchFamily="34" charset="0"/>
                <a:ea typeface="+mn-ea"/>
                <a:cs typeface="Arial" charset="0"/>
              </a:rPr>
              <a:t>, Hall Level</a:t>
            </a:r>
          </a:p>
          <a:p>
            <a:r>
              <a:rPr lang="en-US" sz="1200" b="1" kern="1200" dirty="0" smtClean="0">
                <a:solidFill>
                  <a:schemeClr val="tx1"/>
                </a:solidFill>
                <a:latin typeface="Verdana" pitchFamily="34" charset="0"/>
                <a:ea typeface="+mn-ea"/>
                <a:cs typeface="Arial" charset="0"/>
              </a:rPr>
              <a:t>Session Chair:</a:t>
            </a:r>
            <a:br>
              <a:rPr lang="en-US" sz="1200" b="1" kern="1200" dirty="0" smtClean="0">
                <a:solidFill>
                  <a:schemeClr val="tx1"/>
                </a:solidFill>
                <a:latin typeface="Verdana" pitchFamily="34" charset="0"/>
                <a:ea typeface="+mn-ea"/>
                <a:cs typeface="Arial" charset="0"/>
              </a:rPr>
            </a:br>
            <a:r>
              <a:rPr lang="en-US" sz="1200" kern="1200" dirty="0" smtClean="0">
                <a:solidFill>
                  <a:schemeClr val="tx1"/>
                </a:solidFill>
                <a:latin typeface="Verdana" pitchFamily="34" charset="0"/>
                <a:ea typeface="+mn-ea"/>
                <a:cs typeface="Arial" charset="0"/>
              </a:rPr>
              <a:t> G De </a:t>
            </a:r>
            <a:r>
              <a:rPr lang="en-US" sz="1200" kern="1200" dirty="0" err="1" smtClean="0">
                <a:solidFill>
                  <a:schemeClr val="tx1"/>
                </a:solidFill>
                <a:latin typeface="Verdana" pitchFamily="34" charset="0"/>
                <a:ea typeface="+mn-ea"/>
                <a:cs typeface="Arial" charset="0"/>
              </a:rPr>
              <a:t>Micheli</a:t>
            </a:r>
            <a:r>
              <a:rPr lang="en-US" sz="1200" kern="1200" dirty="0" smtClean="0">
                <a:solidFill>
                  <a:schemeClr val="tx1"/>
                </a:solidFill>
                <a:latin typeface="Verdana" pitchFamily="34" charset="0"/>
                <a:ea typeface="+mn-ea"/>
                <a:cs typeface="Arial" charset="0"/>
              </a:rPr>
              <a:t>, EPF Lausanne, CH</a:t>
            </a:r>
          </a:p>
          <a:p>
            <a:r>
              <a:rPr lang="en-US" sz="1200" kern="1200" dirty="0" smtClean="0">
                <a:solidFill>
                  <a:schemeClr val="tx1"/>
                </a:solidFill>
                <a:latin typeface="Verdana" pitchFamily="34" charset="0"/>
                <a:ea typeface="+mn-ea"/>
                <a:cs typeface="Arial" charset="0"/>
              </a:rPr>
              <a:t>0830 </a:t>
            </a:r>
            <a:r>
              <a:rPr lang="en-US" sz="1200" b="1" kern="1200" dirty="0" smtClean="0">
                <a:solidFill>
                  <a:schemeClr val="tx1"/>
                </a:solidFill>
                <a:latin typeface="Verdana" pitchFamily="34" charset="0"/>
                <a:ea typeface="+mn-ea"/>
                <a:cs typeface="Arial" charset="0"/>
              </a:rPr>
              <a:t>OPENING REMARKS AND AWARDS</a:t>
            </a:r>
            <a:br>
              <a:rPr lang="en-US" sz="1200" b="1" kern="1200" dirty="0" smtClean="0">
                <a:solidFill>
                  <a:schemeClr val="tx1"/>
                </a:solidFill>
                <a:latin typeface="Verdana" pitchFamily="34" charset="0"/>
                <a:ea typeface="+mn-ea"/>
                <a:cs typeface="Arial" charset="0"/>
              </a:rPr>
            </a:br>
            <a:r>
              <a:rPr lang="en-US" sz="1200" kern="1200" dirty="0" smtClean="0">
                <a:solidFill>
                  <a:schemeClr val="tx1"/>
                </a:solidFill>
                <a:latin typeface="Verdana" pitchFamily="34" charset="0"/>
                <a:ea typeface="+mn-ea"/>
                <a:cs typeface="Arial" charset="0"/>
              </a:rPr>
              <a:t>G De </a:t>
            </a:r>
            <a:r>
              <a:rPr lang="en-US" sz="1200" kern="1200" dirty="0" err="1" smtClean="0">
                <a:solidFill>
                  <a:schemeClr val="tx1"/>
                </a:solidFill>
                <a:latin typeface="Verdana" pitchFamily="34" charset="0"/>
                <a:ea typeface="+mn-ea"/>
                <a:cs typeface="Arial" charset="0"/>
              </a:rPr>
              <a:t>Micheli</a:t>
            </a:r>
            <a:r>
              <a:rPr lang="en-US" sz="1200" kern="1200" dirty="0" smtClean="0">
                <a:solidFill>
                  <a:schemeClr val="tx1"/>
                </a:solidFill>
                <a:latin typeface="Verdana" pitchFamily="34" charset="0"/>
                <a:ea typeface="+mn-ea"/>
                <a:cs typeface="Arial" charset="0"/>
              </a:rPr>
              <a:t>, General Chair, EPF Lausanne, CH</a:t>
            </a:r>
            <a:br>
              <a:rPr lang="en-US" sz="1200" kern="1200" dirty="0" smtClean="0">
                <a:solidFill>
                  <a:schemeClr val="tx1"/>
                </a:solidFill>
                <a:latin typeface="Verdana" pitchFamily="34" charset="0"/>
                <a:ea typeface="+mn-ea"/>
                <a:cs typeface="Arial" charset="0"/>
              </a:rPr>
            </a:br>
            <a:r>
              <a:rPr lang="en-US" sz="1200" kern="1200" dirty="0" smtClean="0">
                <a:solidFill>
                  <a:schemeClr val="tx1"/>
                </a:solidFill>
                <a:latin typeface="Verdana" pitchFamily="34" charset="0"/>
                <a:ea typeface="+mn-ea"/>
                <a:cs typeface="Arial" charset="0"/>
              </a:rPr>
              <a:t>W Mueller, </a:t>
            </a:r>
            <a:r>
              <a:rPr lang="en-US" sz="1200" kern="1200" dirty="0" err="1" smtClean="0">
                <a:solidFill>
                  <a:schemeClr val="tx1"/>
                </a:solidFill>
                <a:latin typeface="Verdana" pitchFamily="34" charset="0"/>
                <a:ea typeface="+mn-ea"/>
                <a:cs typeface="Arial" charset="0"/>
              </a:rPr>
              <a:t>Programme</a:t>
            </a:r>
            <a:r>
              <a:rPr lang="en-US" sz="1200" kern="1200" dirty="0" smtClean="0">
                <a:solidFill>
                  <a:schemeClr val="tx1"/>
                </a:solidFill>
                <a:latin typeface="Verdana" pitchFamily="34" charset="0"/>
                <a:ea typeface="+mn-ea"/>
                <a:cs typeface="Arial" charset="0"/>
              </a:rPr>
              <a:t> Chair, Paderborn U / C-LAB, DE</a:t>
            </a:r>
          </a:p>
          <a:p>
            <a:r>
              <a:rPr lang="en-US" sz="1200" kern="1200" dirty="0" smtClean="0">
                <a:solidFill>
                  <a:schemeClr val="tx1"/>
                </a:solidFill>
                <a:latin typeface="Verdana" pitchFamily="34" charset="0"/>
                <a:ea typeface="+mn-ea"/>
                <a:cs typeface="Arial" charset="0"/>
              </a:rPr>
              <a:t>Presentation of Distinguished Awards by Z </a:t>
            </a:r>
            <a:r>
              <a:rPr lang="en-US" sz="1200" kern="1200" dirty="0" err="1" smtClean="0">
                <a:solidFill>
                  <a:schemeClr val="tx1"/>
                </a:solidFill>
                <a:latin typeface="Verdana" pitchFamily="34" charset="0"/>
                <a:ea typeface="+mn-ea"/>
                <a:cs typeface="Arial" charset="0"/>
              </a:rPr>
              <a:t>Peng</a:t>
            </a:r>
            <a:r>
              <a:rPr lang="en-US" sz="1200" kern="1200" dirty="0" smtClean="0">
                <a:solidFill>
                  <a:schemeClr val="tx1"/>
                </a:solidFill>
                <a:latin typeface="Verdana" pitchFamily="34" charset="0"/>
                <a:ea typeface="+mn-ea"/>
                <a:cs typeface="Arial" charset="0"/>
              </a:rPr>
              <a:t>, Linkoping U, SE</a:t>
            </a:r>
          </a:p>
          <a:p>
            <a:r>
              <a:rPr lang="en-US" sz="1200" kern="1200" dirty="0" smtClean="0">
                <a:solidFill>
                  <a:schemeClr val="tx1"/>
                </a:solidFill>
                <a:latin typeface="Verdana" pitchFamily="34" charset="0"/>
                <a:ea typeface="+mn-ea"/>
                <a:cs typeface="Arial" charset="0"/>
              </a:rPr>
              <a:t>Welcoming addresses by:</a:t>
            </a:r>
          </a:p>
          <a:p>
            <a:r>
              <a:rPr lang="en-US" sz="1200" kern="1200" dirty="0" smtClean="0">
                <a:solidFill>
                  <a:schemeClr val="tx1"/>
                </a:solidFill>
                <a:latin typeface="Verdana" pitchFamily="34" charset="0"/>
                <a:ea typeface="+mn-ea"/>
                <a:cs typeface="Arial" charset="0"/>
              </a:rPr>
              <a:t>Dirk Hilbert, Deputy Mayor, Head of Department of Economic Affairs, Dresden</a:t>
            </a:r>
          </a:p>
          <a:p>
            <a:r>
              <a:rPr lang="en-US" sz="1200" kern="1200" dirty="0" err="1" smtClean="0">
                <a:solidFill>
                  <a:schemeClr val="tx1"/>
                </a:solidFill>
                <a:latin typeface="Verdana" pitchFamily="34" charset="0"/>
                <a:ea typeface="+mn-ea"/>
                <a:cs typeface="Arial" charset="0"/>
              </a:rPr>
              <a:t>Hansjoerg</a:t>
            </a:r>
            <a:r>
              <a:rPr lang="en-US" sz="1200" kern="1200" dirty="0" smtClean="0">
                <a:solidFill>
                  <a:schemeClr val="tx1"/>
                </a:solidFill>
                <a:latin typeface="Verdana" pitchFamily="34" charset="0"/>
                <a:ea typeface="+mn-ea"/>
                <a:cs typeface="Arial" charset="0"/>
              </a:rPr>
              <a:t> Koenig, State Secretary, Saxon State Ministry for Higher Education, Research and the Fine Arts</a:t>
            </a:r>
          </a:p>
          <a:p>
            <a:r>
              <a:rPr lang="en-US" sz="1200" b="1" kern="1200" dirty="0" smtClean="0">
                <a:solidFill>
                  <a:schemeClr val="tx1"/>
                </a:solidFill>
                <a:latin typeface="Verdana" pitchFamily="34" charset="0"/>
                <a:ea typeface="+mn-ea"/>
                <a:cs typeface="Arial" charset="0"/>
              </a:rPr>
              <a:t>KEYNOTE ADDRESSES</a:t>
            </a:r>
            <a:endParaRPr lang="en-US" sz="1200" kern="1200" dirty="0" smtClean="0">
              <a:solidFill>
                <a:schemeClr val="tx1"/>
              </a:solidFill>
              <a:latin typeface="Verdana" pitchFamily="34" charset="0"/>
              <a:ea typeface="+mn-ea"/>
              <a:cs typeface="Arial" charset="0"/>
            </a:endParaRPr>
          </a:p>
          <a:p>
            <a:r>
              <a:rPr lang="en-US" sz="1200" b="1" kern="1200" dirty="0" smtClean="0">
                <a:solidFill>
                  <a:schemeClr val="tx1"/>
                </a:solidFill>
                <a:latin typeface="Verdana" pitchFamily="34" charset="0"/>
                <a:ea typeface="+mn-ea"/>
                <a:cs typeface="Arial" charset="0"/>
              </a:rPr>
              <a:t>0910   ALL THINGS ARE CONNECTED</a:t>
            </a:r>
            <a:endParaRPr lang="en-US" sz="1200" kern="1200" dirty="0" smtClean="0">
              <a:solidFill>
                <a:schemeClr val="tx1"/>
              </a:solidFill>
              <a:latin typeface="Verdana" pitchFamily="34" charset="0"/>
              <a:ea typeface="+mn-ea"/>
              <a:cs typeface="Arial" charset="0"/>
            </a:endParaRPr>
          </a:p>
          <a:p>
            <a:r>
              <a:rPr lang="en-US" sz="1200" kern="1200" dirty="0" smtClean="0">
                <a:solidFill>
                  <a:schemeClr val="tx1"/>
                </a:solidFill>
                <a:latin typeface="Verdana" pitchFamily="34" charset="0"/>
                <a:ea typeface="+mn-ea"/>
                <a:cs typeface="Arial" charset="0"/>
              </a:rPr>
              <a:t>Alberto </a:t>
            </a:r>
            <a:r>
              <a:rPr lang="en-US" sz="1200" kern="1200" dirty="0" err="1" smtClean="0">
                <a:solidFill>
                  <a:schemeClr val="tx1"/>
                </a:solidFill>
                <a:latin typeface="Verdana" pitchFamily="34" charset="0"/>
                <a:ea typeface="+mn-ea"/>
                <a:cs typeface="Arial" charset="0"/>
              </a:rPr>
              <a:t>Sangiovanni-Vincentelli</a:t>
            </a:r>
            <a:r>
              <a:rPr lang="en-US" sz="1200" kern="1200" dirty="0" smtClean="0">
                <a:solidFill>
                  <a:schemeClr val="tx1"/>
                </a:solidFill>
                <a:latin typeface="Verdana" pitchFamily="34" charset="0"/>
                <a:ea typeface="+mn-ea"/>
                <a:cs typeface="Arial" charset="0"/>
              </a:rPr>
              <a:t>, UC Berkeley and Cadence, US</a:t>
            </a:r>
          </a:p>
          <a:p>
            <a:r>
              <a:rPr lang="en-US" sz="1200" b="1" kern="1200" dirty="0" smtClean="0">
                <a:solidFill>
                  <a:schemeClr val="tx1"/>
                </a:solidFill>
                <a:latin typeface="Verdana" pitchFamily="34" charset="0"/>
                <a:ea typeface="+mn-ea"/>
                <a:cs typeface="Arial" charset="0"/>
              </a:rPr>
              <a:t>Abstract:</a:t>
            </a:r>
            <a:r>
              <a:rPr lang="en-US" sz="1200" kern="1200" dirty="0" smtClean="0">
                <a:solidFill>
                  <a:schemeClr val="tx1"/>
                </a:solidFill>
                <a:latin typeface="Verdana" pitchFamily="34" charset="0"/>
                <a:ea typeface="+mn-ea"/>
                <a:cs typeface="Arial" charset="0"/>
              </a:rPr>
              <a:t> Design of complex system is essentially about connections:  Connection of concepts, Connection of objects, Connection of teams.  And products of the future will be connected seamlessly across physical and virtual domains.  Connections can produce systems that offer more than the sum of the components but they can also yield to systems that are less powerful than the sum of the components or that are so compromised by their interactions that they do not work at all.</a:t>
            </a:r>
            <a:br>
              <a:rPr lang="en-US" sz="1200" kern="1200" dirty="0" smtClean="0">
                <a:solidFill>
                  <a:schemeClr val="tx1"/>
                </a:solidFill>
                <a:latin typeface="Verdana" pitchFamily="34" charset="0"/>
                <a:ea typeface="+mn-ea"/>
                <a:cs typeface="Arial" charset="0"/>
              </a:rPr>
            </a:br>
            <a:r>
              <a:rPr lang="en-US" sz="1200" kern="1200" dirty="0" smtClean="0">
                <a:solidFill>
                  <a:schemeClr val="tx1"/>
                </a:solidFill>
                <a:latin typeface="Verdana" pitchFamily="34" charset="0"/>
                <a:ea typeface="+mn-ea"/>
                <a:cs typeface="Arial" charset="0"/>
              </a:rPr>
              <a:t>    </a:t>
            </a:r>
            <a:br>
              <a:rPr lang="en-US" sz="1200" kern="1200" dirty="0" smtClean="0">
                <a:solidFill>
                  <a:schemeClr val="tx1"/>
                </a:solidFill>
                <a:latin typeface="Verdana" pitchFamily="34" charset="0"/>
                <a:ea typeface="+mn-ea"/>
                <a:cs typeface="Arial" charset="0"/>
              </a:rPr>
            </a:br>
            <a:r>
              <a:rPr lang="en-US" sz="1200" kern="1200" dirty="0" smtClean="0">
                <a:solidFill>
                  <a:schemeClr val="tx1"/>
                </a:solidFill>
                <a:latin typeface="Verdana" pitchFamily="34" charset="0"/>
                <a:ea typeface="+mn-ea"/>
                <a:cs typeface="Arial" charset="0"/>
              </a:rPr>
              <a:t>Collaboration is the name of the game for design, for production, for operation of multi-scale systems.</a:t>
            </a:r>
          </a:p>
          <a:p>
            <a:r>
              <a:rPr lang="en-US" sz="1200" kern="1200" dirty="0" smtClean="0">
                <a:solidFill>
                  <a:schemeClr val="tx1"/>
                </a:solidFill>
                <a:latin typeface="Verdana" pitchFamily="34" charset="0"/>
                <a:ea typeface="+mn-ea"/>
                <a:cs typeface="Arial" charset="0"/>
              </a:rPr>
              <a:t>There is increasingly less distance between design and operation of systems.  An efficient management of interactions among deployed parts of a larger system requires principles that are common to the design methods developed at the bleeding edge of technology.  I will examine the evolution of design principles and of </a:t>
            </a:r>
            <a:r>
              <a:rPr lang="en-US" sz="1200" kern="1200" dirty="0" err="1" smtClean="0">
                <a:solidFill>
                  <a:schemeClr val="tx1"/>
                </a:solidFill>
                <a:latin typeface="Verdana" pitchFamily="34" charset="0"/>
                <a:ea typeface="+mn-ea"/>
                <a:cs typeface="Arial" charset="0"/>
              </a:rPr>
              <a:t>multiscale</a:t>
            </a:r>
            <a:r>
              <a:rPr lang="en-US" sz="1200" kern="1200" dirty="0" smtClean="0">
                <a:solidFill>
                  <a:schemeClr val="tx1"/>
                </a:solidFill>
                <a:latin typeface="Verdana" pitchFamily="34" charset="0"/>
                <a:ea typeface="+mn-ea"/>
                <a:cs typeface="Arial" charset="0"/>
              </a:rPr>
              <a:t> systems and the challenges we are facing today.  I will point to a number of exciting fields where advances are constantly made towards the mastering of connections.</a:t>
            </a:r>
            <a:br>
              <a:rPr lang="en-US" sz="1200" kern="1200" dirty="0" smtClean="0">
                <a:solidFill>
                  <a:schemeClr val="tx1"/>
                </a:solidFill>
                <a:latin typeface="Verdana" pitchFamily="34" charset="0"/>
                <a:ea typeface="+mn-ea"/>
                <a:cs typeface="Arial" charset="0"/>
              </a:rPr>
            </a:br>
            <a:r>
              <a:rPr lang="en-US" sz="1200" kern="1200" dirty="0" smtClean="0">
                <a:solidFill>
                  <a:schemeClr val="tx1"/>
                </a:solidFill>
                <a:latin typeface="Verdana" pitchFamily="34" charset="0"/>
                <a:ea typeface="+mn-ea"/>
                <a:cs typeface="Arial" charset="0"/>
              </a:rPr>
              <a:t> </a:t>
            </a:r>
          </a:p>
          <a:p>
            <a:r>
              <a:rPr lang="en-US" sz="1200" b="1" kern="1200" dirty="0" smtClean="0">
                <a:solidFill>
                  <a:schemeClr val="tx1"/>
                </a:solidFill>
                <a:latin typeface="Verdana" pitchFamily="34" charset="0"/>
                <a:ea typeface="+mn-ea"/>
                <a:cs typeface="Arial" charset="0"/>
              </a:rPr>
              <a:t>0950   WIRELESS COMMUNICATION – SUCCESSFUL DIFFERENTIATION ON STANDARD TECHNOLOGY BY INNOVATION</a:t>
            </a:r>
            <a:endParaRPr lang="en-US" sz="1200" kern="1200" dirty="0" smtClean="0">
              <a:solidFill>
                <a:schemeClr val="tx1"/>
              </a:solidFill>
              <a:latin typeface="Verdana" pitchFamily="34" charset="0"/>
              <a:ea typeface="+mn-ea"/>
              <a:cs typeface="Arial" charset="0"/>
            </a:endParaRPr>
          </a:p>
          <a:p>
            <a:r>
              <a:rPr lang="en-US" sz="1200" kern="1200" dirty="0" smtClean="0">
                <a:solidFill>
                  <a:schemeClr val="tx1"/>
                </a:solidFill>
                <a:latin typeface="Verdana" pitchFamily="34" charset="0"/>
                <a:ea typeface="+mn-ea"/>
                <a:cs typeface="Arial" charset="0"/>
              </a:rPr>
              <a:t>Herman Eul, VP, Infineon and University of Hannover, DE</a:t>
            </a:r>
          </a:p>
          <a:p>
            <a:r>
              <a:rPr lang="en-US" sz="1200" b="1" kern="1200" dirty="0" smtClean="0">
                <a:solidFill>
                  <a:schemeClr val="tx1"/>
                </a:solidFill>
                <a:latin typeface="Verdana" pitchFamily="34" charset="0"/>
                <a:ea typeface="+mn-ea"/>
                <a:cs typeface="Arial" charset="0"/>
              </a:rPr>
              <a:t>Abstract:</a:t>
            </a:r>
            <a:r>
              <a:rPr lang="en-US" sz="1200" kern="1200" dirty="0" smtClean="0">
                <a:solidFill>
                  <a:schemeClr val="tx1"/>
                </a:solidFill>
                <a:latin typeface="Verdana" pitchFamily="34" charset="0"/>
                <a:ea typeface="+mn-ea"/>
                <a:cs typeface="Arial" charset="0"/>
              </a:rPr>
              <a:t>  The rise of the wireless internet is the megatrend in communication industry.  Mobile communication devices will be the dominant platform for information access, gaming, music and spending time with distant friends.  About 5 </a:t>
            </a:r>
            <a:r>
              <a:rPr lang="en-US" sz="1200" kern="1200" dirty="0" err="1" smtClean="0">
                <a:solidFill>
                  <a:schemeClr val="tx1"/>
                </a:solidFill>
                <a:latin typeface="Verdana" pitchFamily="34" charset="0"/>
                <a:ea typeface="+mn-ea"/>
                <a:cs typeface="Arial" charset="0"/>
              </a:rPr>
              <a:t>bn</a:t>
            </a:r>
            <a:r>
              <a:rPr lang="en-US" sz="1200" kern="1200" dirty="0" smtClean="0">
                <a:solidFill>
                  <a:schemeClr val="tx1"/>
                </a:solidFill>
                <a:latin typeface="Verdana" pitchFamily="34" charset="0"/>
                <a:ea typeface="+mn-ea"/>
                <a:cs typeface="Arial" charset="0"/>
              </a:rPr>
              <a:t> or three quarters of the world population is using mobile phones.  Internet enabled mobile phones at affordable cost will be the most common internet access device in the near future.  At the high end powerful and versatile </a:t>
            </a:r>
            <a:r>
              <a:rPr lang="en-US" sz="1200" kern="1200" dirty="0" err="1" smtClean="0">
                <a:solidFill>
                  <a:schemeClr val="tx1"/>
                </a:solidFill>
                <a:latin typeface="Verdana" pitchFamily="34" charset="0"/>
                <a:ea typeface="+mn-ea"/>
                <a:cs typeface="Arial" charset="0"/>
              </a:rPr>
              <a:t>smartphones</a:t>
            </a:r>
            <a:r>
              <a:rPr lang="en-US" sz="1200" kern="1200" dirty="0" smtClean="0">
                <a:solidFill>
                  <a:schemeClr val="tx1"/>
                </a:solidFill>
                <a:latin typeface="Verdana" pitchFamily="34" charset="0"/>
                <a:ea typeface="+mn-ea"/>
                <a:cs typeface="Arial" charset="0"/>
              </a:rPr>
              <a:t> need faster and more energy efficient semiconductors.</a:t>
            </a:r>
          </a:p>
          <a:p>
            <a:r>
              <a:rPr lang="en-US" sz="1200" kern="1200" dirty="0" smtClean="0">
                <a:solidFill>
                  <a:schemeClr val="tx1"/>
                </a:solidFill>
                <a:latin typeface="Verdana" pitchFamily="34" charset="0"/>
                <a:ea typeface="+mn-ea"/>
                <a:cs typeface="Arial" charset="0"/>
              </a:rPr>
              <a:t>The presentation will start with a brief summary of the paradigm shifts in the “mobile world” from voice calls to data transmission and the current situation in the renascent mobile ecosystem.  The entry of powerful internet and consumer brands and now even luxury designer brands into the mobile handset arena mark the start of a new era changing the dynamics in this field.</a:t>
            </a:r>
          </a:p>
          <a:p>
            <a:r>
              <a:rPr lang="en-US" sz="1200" kern="1200" dirty="0" smtClean="0">
                <a:solidFill>
                  <a:schemeClr val="tx1"/>
                </a:solidFill>
                <a:latin typeface="Verdana" pitchFamily="34" charset="0"/>
                <a:ea typeface="+mn-ea"/>
                <a:cs typeface="Arial" charset="0"/>
              </a:rPr>
              <a:t>Today, </a:t>
            </a:r>
            <a:r>
              <a:rPr lang="en-US" sz="1200" kern="1200" dirty="0" err="1" smtClean="0">
                <a:solidFill>
                  <a:schemeClr val="tx1"/>
                </a:solidFill>
                <a:latin typeface="Verdana" pitchFamily="34" charset="0"/>
                <a:ea typeface="+mn-ea"/>
                <a:cs typeface="Arial" charset="0"/>
              </a:rPr>
              <a:t>fabless</a:t>
            </a:r>
            <a:r>
              <a:rPr lang="en-US" sz="1200" kern="1200" dirty="0" smtClean="0">
                <a:solidFill>
                  <a:schemeClr val="tx1"/>
                </a:solidFill>
                <a:latin typeface="Verdana" pitchFamily="34" charset="0"/>
                <a:ea typeface="+mn-ea"/>
                <a:cs typeface="Arial" charset="0"/>
              </a:rPr>
              <a:t> or </a:t>
            </a:r>
            <a:r>
              <a:rPr lang="en-US" sz="1200" kern="1200" dirty="0" err="1" smtClean="0">
                <a:solidFill>
                  <a:schemeClr val="tx1"/>
                </a:solidFill>
                <a:latin typeface="Verdana" pitchFamily="34" charset="0"/>
                <a:ea typeface="+mn-ea"/>
                <a:cs typeface="Arial" charset="0"/>
              </a:rPr>
              <a:t>fab-lite</a:t>
            </a:r>
            <a:r>
              <a:rPr lang="en-US" sz="1200" kern="1200" dirty="0" smtClean="0">
                <a:solidFill>
                  <a:schemeClr val="tx1"/>
                </a:solidFill>
                <a:latin typeface="Verdana" pitchFamily="34" charset="0"/>
                <a:ea typeface="+mn-ea"/>
                <a:cs typeface="Arial" charset="0"/>
              </a:rPr>
              <a:t> business models are common in the wireless semiconductor value chain.  In this model vendors differentiate through services, architectures, design but also their capability to extract maximum product benefits in density, power consumption, performance, functionality and robustness/yield from a standard CMOS process.  In the highly competitive mobile phone market growth and profit depends on differentiation by innovation.  This requires technology know-how being effectively transferred into the design system and application specific device structures to create </a:t>
            </a:r>
            <a:r>
              <a:rPr lang="en-US" sz="1200" kern="1200" dirty="0" err="1" smtClean="0">
                <a:solidFill>
                  <a:schemeClr val="tx1"/>
                </a:solidFill>
                <a:latin typeface="Verdana" pitchFamily="34" charset="0"/>
                <a:ea typeface="+mn-ea"/>
                <a:cs typeface="Arial" charset="0"/>
              </a:rPr>
              <a:t>optimised</a:t>
            </a:r>
            <a:r>
              <a:rPr lang="en-US" sz="1200" kern="1200" dirty="0" smtClean="0">
                <a:solidFill>
                  <a:schemeClr val="tx1"/>
                </a:solidFill>
                <a:latin typeface="Verdana" pitchFamily="34" charset="0"/>
                <a:ea typeface="+mn-ea"/>
                <a:cs typeface="Arial" charset="0"/>
              </a:rPr>
              <a:t> circuits.</a:t>
            </a:r>
            <a:endParaRPr lang="en-US" sz="1200" kern="1200" dirty="0">
              <a:solidFill>
                <a:schemeClr val="tx1"/>
              </a:solidFill>
              <a:latin typeface="Verdana" pitchFamily="34" charset="0"/>
              <a:ea typeface="+mn-ea"/>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xfrm>
            <a:off x="542494" y="4610101"/>
            <a:ext cx="5897795" cy="3918659"/>
          </a:xfrm>
          <a:noFill/>
          <a:ln w="9525"/>
        </p:spPr>
        <p:txBody>
          <a:bodyPr lIns="55328" tIns="46845" rIns="18441" bIns="46845"/>
          <a:lstStyle/>
          <a:p>
            <a:pPr marL="176213" indent="-176213" eaLnBrk="1" hangingPunct="1">
              <a:lnSpc>
                <a:spcPct val="150000"/>
              </a:lnSpc>
              <a:buClr>
                <a:srgbClr val="E30034"/>
              </a:buClr>
              <a:buFont typeface="Wingdings" pitchFamily="2" charset="2"/>
              <a:buChar char="n"/>
            </a:pPr>
            <a:r>
              <a:rPr lang="de-DE" sz="1400" b="1" smtClean="0"/>
              <a:t>Alle Divisions </a:t>
            </a:r>
            <a:r>
              <a:rPr lang="de-DE" sz="1400" smtClean="0"/>
              <a:t>sind von Allokation</a:t>
            </a:r>
            <a:r>
              <a:rPr lang="de-DE" sz="1400" b="1" smtClean="0"/>
              <a:t> betroffen</a:t>
            </a:r>
            <a:r>
              <a:rPr lang="de-DE" sz="1400" smtClean="0"/>
              <a:t>.</a:t>
            </a:r>
          </a:p>
          <a:p>
            <a:pPr marL="176213" indent="-176213" eaLnBrk="1" hangingPunct="1">
              <a:lnSpc>
                <a:spcPct val="150000"/>
              </a:lnSpc>
              <a:buClr>
                <a:srgbClr val="E30034"/>
              </a:buClr>
              <a:buFont typeface="Wingdings" pitchFamily="2" charset="2"/>
              <a:buChar char="n"/>
            </a:pPr>
            <a:r>
              <a:rPr lang="de-DE" sz="1400" smtClean="0">
                <a:sym typeface="Wingdings" pitchFamily="2" charset="2"/>
              </a:rPr>
              <a:t>Sehr herausfordernde Situation für Infineon. Trotzdem ist sie besser als die Krisensituation im letzten Jahr. Details</a:t>
            </a:r>
            <a:r>
              <a:rPr lang="de-DE" sz="1400" smtClean="0"/>
              <a:t>: </a:t>
            </a:r>
          </a:p>
          <a:p>
            <a:pPr marL="446088" lvl="1" indent="-179388" eaLnBrk="1" hangingPunct="1">
              <a:lnSpc>
                <a:spcPct val="150000"/>
              </a:lnSpc>
              <a:spcBef>
                <a:spcPct val="0"/>
              </a:spcBef>
              <a:buClr>
                <a:srgbClr val="E30034"/>
              </a:buClr>
              <a:buFont typeface="Wingdings" pitchFamily="2" charset="2"/>
              <a:buChar char="n"/>
            </a:pPr>
            <a:r>
              <a:rPr lang="de-DE" sz="1400" b="1" smtClean="0"/>
              <a:t>Auslastung vorhandener Kapazität ist erreicht. </a:t>
            </a:r>
          </a:p>
          <a:p>
            <a:pPr marL="446088" lvl="1" indent="-179388" eaLnBrk="1" hangingPunct="1">
              <a:lnSpc>
                <a:spcPct val="150000"/>
              </a:lnSpc>
              <a:spcBef>
                <a:spcPct val="0"/>
              </a:spcBef>
              <a:buClr>
                <a:srgbClr val="E30034"/>
              </a:buClr>
              <a:buFont typeface="Wingdings" pitchFamily="2" charset="2"/>
              <a:buChar char="n"/>
            </a:pPr>
            <a:r>
              <a:rPr lang="de-DE" sz="1400" b="1" smtClean="0"/>
              <a:t>Nachfrage übertrifft Kapazität bei weitem. </a:t>
            </a:r>
          </a:p>
          <a:p>
            <a:pPr marL="446088" lvl="1" indent="-179388" eaLnBrk="1" hangingPunct="1">
              <a:lnSpc>
                <a:spcPct val="150000"/>
              </a:lnSpc>
              <a:spcBef>
                <a:spcPct val="0"/>
              </a:spcBef>
              <a:buClr>
                <a:srgbClr val="E30034"/>
              </a:buClr>
              <a:buFont typeface="Wingdings" pitchFamily="2" charset="2"/>
              <a:buChar char="n"/>
            </a:pPr>
            <a:r>
              <a:rPr lang="de-DE" sz="1400" smtClean="0"/>
              <a:t>Grafik zeigt die Auslastungssituation bei Fronend Power (FEP), aber vergleichbare Situation auch bei Frontend CMOS (FEC) und Auftragsfertigern. </a:t>
            </a:r>
          </a:p>
          <a:p>
            <a:pPr marL="176213" indent="-176213" eaLnBrk="1" hangingPunct="1">
              <a:lnSpc>
                <a:spcPct val="150000"/>
              </a:lnSpc>
              <a:buClr>
                <a:srgbClr val="E30034"/>
              </a:buClr>
              <a:buFont typeface="Wingdings" pitchFamily="2" charset="2"/>
              <a:buChar char="n"/>
            </a:pPr>
            <a:r>
              <a:rPr lang="de-DE" sz="1400" smtClean="0"/>
              <a:t>Die </a:t>
            </a:r>
            <a:r>
              <a:rPr lang="de-DE" sz="1400" b="1" smtClean="0"/>
              <a:t>Grafik zeigt: Frontend Power</a:t>
            </a:r>
            <a:r>
              <a:rPr lang="de-DE" sz="1400" smtClean="0"/>
              <a:t> (FEP), inhouse Production, Layer starts per week (LSPW) 8”: </a:t>
            </a:r>
          </a:p>
          <a:p>
            <a:pPr marL="446088" lvl="1" indent="-179388" eaLnBrk="1" hangingPunct="1">
              <a:lnSpc>
                <a:spcPct val="150000"/>
              </a:lnSpc>
              <a:spcBef>
                <a:spcPct val="0"/>
              </a:spcBef>
              <a:buClr>
                <a:srgbClr val="E30034"/>
              </a:buClr>
              <a:buFont typeface="Wingdings" pitchFamily="2" charset="2"/>
              <a:buChar char="n"/>
            </a:pPr>
            <a:r>
              <a:rPr lang="de-DE" sz="1400" b="1" smtClean="0"/>
              <a:t>Weiss</a:t>
            </a:r>
            <a:r>
              <a:rPr lang="de-DE" sz="1400" smtClean="0"/>
              <a:t>: Aktuelle Auslastung Juni 2008 bis April 2010 </a:t>
            </a:r>
          </a:p>
          <a:p>
            <a:pPr marL="446088" lvl="1" indent="-179388" eaLnBrk="1" hangingPunct="1">
              <a:lnSpc>
                <a:spcPct val="150000"/>
              </a:lnSpc>
              <a:spcBef>
                <a:spcPct val="0"/>
              </a:spcBef>
              <a:buClr>
                <a:srgbClr val="E30034"/>
              </a:buClr>
              <a:buFont typeface="Wingdings" pitchFamily="2" charset="2"/>
              <a:buChar char="n"/>
            </a:pPr>
            <a:r>
              <a:rPr lang="de-DE" sz="1400" b="1" smtClean="0"/>
              <a:t>Rot</a:t>
            </a:r>
            <a:r>
              <a:rPr lang="de-DE" sz="1400" smtClean="0"/>
              <a:t>: Produktionsnachfrage Mai 2010 bis März 2011</a:t>
            </a:r>
          </a:p>
          <a:p>
            <a:pPr marL="446088" lvl="1" indent="-179388" eaLnBrk="1" hangingPunct="1">
              <a:lnSpc>
                <a:spcPct val="150000"/>
              </a:lnSpc>
              <a:spcBef>
                <a:spcPct val="0"/>
              </a:spcBef>
              <a:buClr>
                <a:srgbClr val="E30034"/>
              </a:buClr>
              <a:buFont typeface="Wingdings" pitchFamily="2" charset="2"/>
              <a:buChar char="n"/>
            </a:pPr>
            <a:r>
              <a:rPr lang="de-DE" sz="1400" b="1" smtClean="0"/>
              <a:t>Grau</a:t>
            </a:r>
            <a:r>
              <a:rPr lang="de-DE" sz="1400" smtClean="0"/>
              <a:t>: Fertigungskapazität</a:t>
            </a:r>
          </a:p>
          <a:p>
            <a:pPr marL="446088" lvl="1" indent="-179388" eaLnBrk="1" hangingPunct="1">
              <a:lnSpc>
                <a:spcPct val="150000"/>
              </a:lnSpc>
              <a:spcBef>
                <a:spcPct val="0"/>
              </a:spcBef>
              <a:buClr>
                <a:srgbClr val="E30034"/>
              </a:buClr>
              <a:buFont typeface="Wingdings" pitchFamily="2" charset="2"/>
              <a:buChar char="n"/>
            </a:pPr>
            <a:r>
              <a:rPr lang="de-DE" sz="1400" b="1" smtClean="0"/>
              <a:t>Januar 2009: 183 k LSPW / April 2010: 532k LSPW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27005" y="8757273"/>
            <a:ext cx="3005576" cy="461453"/>
          </a:xfrm>
          <a:prstGeom prst="rect">
            <a:avLst/>
          </a:prstGeom>
        </p:spPr>
        <p:txBody>
          <a:bodyPr/>
          <a:lstStyle/>
          <a:p>
            <a:pPr>
              <a:defRPr/>
            </a:pPr>
            <a:fld id="{D28B9C7D-7E6C-421D-AE34-0A89F5A19C17}" type="slidenum">
              <a:rPr lang="en-US">
                <a:solidFill>
                  <a:prstClr val="black"/>
                </a:solidFill>
              </a:rPr>
              <a:pPr>
                <a:defRPr/>
              </a:pPr>
              <a:t>30</a:t>
            </a:fld>
            <a:endParaRPr lang="en-US">
              <a:solidFill>
                <a:prstClr val="black"/>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xfrm>
            <a:off x="3927626" y="8758101"/>
            <a:ext cx="3004930" cy="460646"/>
          </a:xfrm>
          <a:prstGeom prst="rect">
            <a:avLst/>
          </a:prstGeom>
          <a:ln/>
        </p:spPr>
        <p:txBody>
          <a:bodyPr/>
          <a:lstStyle/>
          <a:p>
            <a:fld id="{1B3B8F6E-F429-4EFD-B44A-9A139FC29B60}" type="slidenum">
              <a:rPr lang="de-DE"/>
              <a:pPr/>
              <a:t>34</a:t>
            </a:fld>
            <a:endParaRPr lang="de-DE"/>
          </a:p>
        </p:txBody>
      </p:sp>
      <p:sp>
        <p:nvSpPr>
          <p:cNvPr id="550914" name="Rectangle 7"/>
          <p:cNvSpPr txBox="1">
            <a:spLocks noGrp="1" noChangeArrowheads="1"/>
          </p:cNvSpPr>
          <p:nvPr/>
        </p:nvSpPr>
        <p:spPr bwMode="auto">
          <a:xfrm>
            <a:off x="3929271" y="8758101"/>
            <a:ext cx="3003285" cy="460646"/>
          </a:xfrm>
          <a:prstGeom prst="rect">
            <a:avLst/>
          </a:prstGeom>
          <a:noFill/>
          <a:ln w="9525">
            <a:noFill/>
            <a:miter lim="800000"/>
            <a:headEnd/>
            <a:tailEnd/>
          </a:ln>
        </p:spPr>
        <p:txBody>
          <a:bodyPr lIns="91411" tIns="45705" rIns="91411" bIns="45705" anchor="b"/>
          <a:lstStyle/>
          <a:p>
            <a:pPr algn="r" defTabSz="912813"/>
            <a:fld id="{2030641F-BE20-45CF-B279-0A1C24F3085E}" type="slidenum">
              <a:rPr lang="de-DE" sz="1200">
                <a:latin typeface="Arial" charset="0"/>
              </a:rPr>
              <a:pPr algn="r" defTabSz="912813"/>
              <a:t>34</a:t>
            </a:fld>
            <a:endParaRPr lang="de-DE" sz="1200">
              <a:latin typeface="Arial" charset="0"/>
            </a:endParaRPr>
          </a:p>
        </p:txBody>
      </p:sp>
      <p:sp>
        <p:nvSpPr>
          <p:cNvPr id="550915" name="Rectangle 2"/>
          <p:cNvSpPr>
            <a:spLocks noGrp="1" noRot="1" noChangeAspect="1" noChangeArrowheads="1" noTextEdit="1"/>
          </p:cNvSpPr>
          <p:nvPr>
            <p:ph type="sldImg"/>
          </p:nvPr>
        </p:nvSpPr>
        <p:spPr>
          <a:xfrm>
            <a:off x="513157" y="457741"/>
            <a:ext cx="5828939" cy="3862457"/>
          </a:xfrm>
          <a:ln/>
        </p:spPr>
      </p:sp>
      <p:sp>
        <p:nvSpPr>
          <p:cNvPr id="550916" name="Rectangle 3"/>
          <p:cNvSpPr>
            <a:spLocks noGrp="1" noChangeArrowheads="1"/>
          </p:cNvSpPr>
          <p:nvPr>
            <p:ph type="body" idx="1"/>
          </p:nvPr>
        </p:nvSpPr>
        <p:spPr>
          <a:xfrm>
            <a:off x="509868" y="4613733"/>
            <a:ext cx="5830584" cy="4023756"/>
          </a:xfrm>
        </p:spPr>
        <p:txBody>
          <a:bodyPr lIns="91411" tIns="45705" rIns="91411" bIns="45705"/>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4294967295"/>
          </p:nvPr>
        </p:nvSpPr>
        <p:spPr bwMode="auto">
          <a:xfrm>
            <a:off x="3927475" y="8758238"/>
            <a:ext cx="3005138" cy="460375"/>
          </a:xfrm>
          <a:prstGeom prst="rect">
            <a:avLst/>
          </a:prstGeom>
          <a:noFill/>
          <a:ln>
            <a:miter lim="800000"/>
            <a:headEnd/>
            <a:tailEnd/>
          </a:ln>
        </p:spPr>
        <p:txBody>
          <a:bodyPr/>
          <a:lstStyle/>
          <a:p>
            <a:fld id="{714FBA2D-FD70-47F7-A05E-82204B638571}" type="slidenum">
              <a:rPr lang="de-DE">
                <a:solidFill>
                  <a:srgbClr val="1F497D"/>
                </a:solidFill>
              </a:rPr>
              <a:pPr/>
              <a:t>35</a:t>
            </a:fld>
            <a:endParaRPr lang="de-DE">
              <a:solidFill>
                <a:srgbClr val="1F497D"/>
              </a:solidFill>
            </a:endParaRPr>
          </a:p>
        </p:txBody>
      </p:sp>
      <p:sp>
        <p:nvSpPr>
          <p:cNvPr id="54275" name="Rectangle 2"/>
          <p:cNvSpPr>
            <a:spLocks noGrp="1" noRot="1" noChangeAspect="1" noChangeArrowheads="1" noTextEdit="1"/>
          </p:cNvSpPr>
          <p:nvPr>
            <p:ph type="sldImg"/>
          </p:nvPr>
        </p:nvSpPr>
        <p:spPr>
          <a:xfrm>
            <a:off x="1176338" y="696913"/>
            <a:ext cx="4598987" cy="3448050"/>
          </a:xfrm>
          <a:ln/>
        </p:spPr>
      </p:sp>
      <p:sp>
        <p:nvSpPr>
          <p:cNvPr id="54276" name="Rectangle 3"/>
          <p:cNvSpPr>
            <a:spLocks noGrp="1" noChangeArrowheads="1"/>
          </p:cNvSpPr>
          <p:nvPr>
            <p:ph type="body" idx="1"/>
          </p:nvPr>
        </p:nvSpPr>
        <p:spPr>
          <a:xfrm>
            <a:off x="509588" y="4613275"/>
            <a:ext cx="5832475" cy="4025900"/>
          </a:xfrm>
          <a:noFill/>
          <a:ln/>
        </p:spPr>
        <p:txBody>
          <a:bodyPr/>
          <a:lstStyle/>
          <a:p>
            <a:pPr eaLnBrk="1" hangingPunct="1"/>
            <a:endParaRPr lang="de-DE" smtClean="0"/>
          </a:p>
        </p:txBody>
      </p:sp>
      <p:sp>
        <p:nvSpPr>
          <p:cNvPr id="5" name="Date Placeholder 4"/>
          <p:cNvSpPr>
            <a:spLocks noGrp="1"/>
          </p:cNvSpPr>
          <p:nvPr>
            <p:ph type="dt" sz="quarter" idx="10"/>
          </p:nvPr>
        </p:nvSpPr>
        <p:spPr/>
        <p:txBody>
          <a:bodyPr/>
          <a:lstStyle/>
          <a:p>
            <a:pPr>
              <a:defRPr/>
            </a:pPr>
            <a:fld id="{BE4A510C-4BD8-460B-8B03-EA9A3CB64066}" type="datetime1">
              <a:rPr lang="de-DE" smtClean="0">
                <a:solidFill>
                  <a:srgbClr val="1F497D"/>
                </a:solidFill>
              </a:rPr>
              <a:pPr>
                <a:defRPr/>
              </a:pPr>
              <a:t>09.05.2010</a:t>
            </a:fld>
            <a:endParaRPr lang="en-US">
              <a:solidFill>
                <a:srgbClr val="1F497D"/>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4294967295"/>
          </p:nvPr>
        </p:nvSpPr>
        <p:spPr bwMode="auto">
          <a:xfrm>
            <a:off x="3927005" y="8758748"/>
            <a:ext cx="3005576" cy="459978"/>
          </a:xfrm>
          <a:prstGeom prst="rect">
            <a:avLst/>
          </a:prstGeom>
          <a:noFill/>
          <a:ln>
            <a:miter lim="800000"/>
            <a:headEnd/>
            <a:tailEnd/>
          </a:ln>
        </p:spPr>
        <p:txBody>
          <a:bodyPr lIns="91218" tIns="45608" rIns="91218" bIns="45608"/>
          <a:lstStyle/>
          <a:p>
            <a:fld id="{480FA021-D0C0-4503-A456-27A2EE028AE1}" type="slidenum">
              <a:rPr lang="de-DE">
                <a:solidFill>
                  <a:srgbClr val="000000"/>
                </a:solidFill>
              </a:rPr>
              <a:pPr/>
              <a:t>36</a:t>
            </a:fld>
            <a:endParaRPr lang="de-DE">
              <a:solidFill>
                <a:srgbClr val="000000"/>
              </a:solidFill>
            </a:endParaRPr>
          </a:p>
        </p:txBody>
      </p:sp>
      <p:sp>
        <p:nvSpPr>
          <p:cNvPr id="135171" name="Rectangle 7"/>
          <p:cNvSpPr txBox="1">
            <a:spLocks noGrp="1" noChangeArrowheads="1"/>
          </p:cNvSpPr>
          <p:nvPr/>
        </p:nvSpPr>
        <p:spPr bwMode="auto">
          <a:xfrm>
            <a:off x="3927005" y="8757273"/>
            <a:ext cx="3005576" cy="459978"/>
          </a:xfrm>
          <a:prstGeom prst="rect">
            <a:avLst/>
          </a:prstGeom>
          <a:noFill/>
          <a:ln w="9525">
            <a:noFill/>
            <a:miter lim="800000"/>
            <a:headEnd/>
            <a:tailEnd/>
          </a:ln>
        </p:spPr>
        <p:txBody>
          <a:bodyPr lIns="90296" tIns="45148" rIns="90296" bIns="45148" anchor="b"/>
          <a:lstStyle/>
          <a:p>
            <a:pPr algn="r" defTabSz="900113">
              <a:spcBef>
                <a:spcPct val="0"/>
              </a:spcBef>
            </a:pPr>
            <a:fld id="{70931A3B-1AAA-4277-B404-5A08046B3BCA}" type="slidenum">
              <a:rPr lang="de-DE" sz="1200" smtClean="0">
                <a:solidFill>
                  <a:srgbClr val="000000"/>
                </a:solidFill>
                <a:latin typeface="Arial" pitchFamily="34" charset="0"/>
              </a:rPr>
              <a:pPr algn="r" defTabSz="900113">
                <a:spcBef>
                  <a:spcPct val="0"/>
                </a:spcBef>
              </a:pPr>
              <a:t>36</a:t>
            </a:fld>
            <a:endParaRPr lang="de-DE" sz="1200" smtClean="0">
              <a:solidFill>
                <a:srgbClr val="000000"/>
              </a:solidFill>
              <a:latin typeface="Arial" pitchFamily="34" charset="0"/>
            </a:endParaRPr>
          </a:p>
        </p:txBody>
      </p:sp>
      <p:sp>
        <p:nvSpPr>
          <p:cNvPr id="135172" name="Rectangle 2"/>
          <p:cNvSpPr>
            <a:spLocks noRot="1" noChangeArrowheads="1" noTextEdit="1"/>
          </p:cNvSpPr>
          <p:nvPr>
            <p:ph type="sldImg"/>
          </p:nvPr>
        </p:nvSpPr>
        <p:spPr>
          <a:xfrm>
            <a:off x="939243" y="691442"/>
            <a:ext cx="5062193" cy="3457206"/>
          </a:xfrm>
          <a:ln/>
        </p:spPr>
      </p:sp>
      <p:sp>
        <p:nvSpPr>
          <p:cNvPr id="135173" name="Rectangle 3"/>
          <p:cNvSpPr>
            <a:spLocks noGrp="1" noChangeArrowheads="1"/>
          </p:cNvSpPr>
          <p:nvPr>
            <p:ph type="body" idx="1"/>
          </p:nvPr>
        </p:nvSpPr>
        <p:spPr>
          <a:xfrm>
            <a:off x="694716" y="4381585"/>
            <a:ext cx="5544769" cy="4147174"/>
          </a:xfrm>
          <a:noFill/>
          <a:ln w="9525"/>
        </p:spPr>
        <p:txBody>
          <a:bodyPr lIns="90296" tIns="45148" rIns="90296" bIns="45148"/>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FFFFF"/>
        </a:solidFill>
        <a:effectLst/>
      </p:bgPr>
    </p:bg>
    <p:spTree>
      <p:nvGrpSpPr>
        <p:cNvPr id="1" name=""/>
        <p:cNvGrpSpPr/>
        <p:nvPr/>
      </p:nvGrpSpPr>
      <p:grpSpPr>
        <a:xfrm>
          <a:off x="0" y="0"/>
          <a:ext cx="0" cy="0"/>
          <a:chOff x="0" y="0"/>
          <a:chExt cx="0" cy="0"/>
        </a:xfrm>
      </p:grpSpPr>
      <p:sp>
        <p:nvSpPr>
          <p:cNvPr id="4" name="Rectangle 76"/>
          <p:cNvSpPr>
            <a:spLocks noChangeArrowheads="1"/>
          </p:cNvSpPr>
          <p:nvPr/>
        </p:nvSpPr>
        <p:spPr bwMode="auto">
          <a:xfrm>
            <a:off x="0" y="0"/>
            <a:ext cx="9144000" cy="5410200"/>
          </a:xfrm>
          <a:prstGeom prst="rect">
            <a:avLst/>
          </a:prstGeom>
          <a:solidFill>
            <a:schemeClr val="accent2"/>
          </a:solidFill>
          <a:ln w="12700" algn="ctr">
            <a:noFill/>
            <a:miter lim="800000"/>
            <a:headEnd/>
            <a:tailEnd/>
          </a:ln>
          <a:effectLst/>
        </p:spPr>
        <p:txBody>
          <a:bodyPr wrap="none" lIns="90000" tIns="46800" rIns="90000" bIns="46800" anchor="ctr"/>
          <a:lstStyle/>
          <a:p>
            <a:pPr>
              <a:defRPr/>
            </a:pPr>
            <a:endParaRPr lang="en-US"/>
          </a:p>
        </p:txBody>
      </p:sp>
      <p:pic>
        <p:nvPicPr>
          <p:cNvPr id="5" name="Picture 77" descr="Bild2"/>
          <p:cNvPicPr>
            <a:picLocks noChangeAspect="1" noChangeArrowheads="1"/>
          </p:cNvPicPr>
          <p:nvPr/>
        </p:nvPicPr>
        <p:blipFill>
          <a:blip r:embed="rId2" cstate="print"/>
          <a:srcRect/>
          <a:stretch>
            <a:fillRect/>
          </a:stretch>
        </p:blipFill>
        <p:spPr bwMode="auto">
          <a:xfrm>
            <a:off x="7283450" y="5827713"/>
            <a:ext cx="1450975" cy="633412"/>
          </a:xfrm>
          <a:prstGeom prst="rect">
            <a:avLst/>
          </a:prstGeom>
          <a:noFill/>
          <a:ln w="9525">
            <a:noFill/>
            <a:miter lim="800000"/>
            <a:headEnd/>
            <a:tailEnd/>
          </a:ln>
        </p:spPr>
      </p:pic>
      <p:sp>
        <p:nvSpPr>
          <p:cNvPr id="3077" name="Rectangle 5"/>
          <p:cNvSpPr>
            <a:spLocks noGrp="1" noChangeArrowheads="1"/>
          </p:cNvSpPr>
          <p:nvPr>
            <p:ph type="ctrTitle"/>
          </p:nvPr>
        </p:nvSpPr>
        <p:spPr>
          <a:xfrm>
            <a:off x="250825" y="1143000"/>
            <a:ext cx="8637588" cy="1582738"/>
          </a:xfrm>
        </p:spPr>
        <p:txBody>
          <a:bodyPr/>
          <a:lstStyle>
            <a:lvl1pPr>
              <a:defRPr sz="4800"/>
            </a:lvl1pPr>
          </a:lstStyle>
          <a:p>
            <a:r>
              <a:rPr lang="en-US"/>
              <a:t>Titelmasterformat durch Klicken bearbeiten</a:t>
            </a:r>
          </a:p>
        </p:txBody>
      </p:sp>
      <p:sp>
        <p:nvSpPr>
          <p:cNvPr id="3078" name="Rectangle 6"/>
          <p:cNvSpPr>
            <a:spLocks noGrp="1" noChangeArrowheads="1"/>
          </p:cNvSpPr>
          <p:nvPr>
            <p:ph type="subTitle" idx="1"/>
          </p:nvPr>
        </p:nvSpPr>
        <p:spPr>
          <a:xfrm>
            <a:off x="250825" y="2806700"/>
            <a:ext cx="8637588" cy="928688"/>
          </a:xfrm>
        </p:spPr>
        <p:txBody>
          <a:bodyPr/>
          <a:lstStyle>
            <a:lvl1pPr marL="0" indent="0">
              <a:buFont typeface="Wingdings" pitchFamily="2" charset="2"/>
              <a:buNone/>
              <a:defRPr sz="2800">
                <a:solidFill>
                  <a:schemeClr val="tx2"/>
                </a:solidFill>
              </a:defRPr>
            </a:lvl1pPr>
          </a:lstStyle>
          <a:p>
            <a:r>
              <a:rPr lang="en-US"/>
              <a:t>Formatvorlage des Untertitelmasters durch Klicken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fld id="{E4C3AEEF-F85F-4FF4-BDB6-F31F44FB9E02}" type="datetime1">
              <a:rPr lang="de-DE" smtClean="0"/>
              <a:pPr>
                <a:defRPr/>
              </a:pPr>
              <a:t>09.05.2010</a:t>
            </a:fld>
            <a:endParaRPr lang="en-US"/>
          </a:p>
        </p:txBody>
      </p:sp>
      <p:sp>
        <p:nvSpPr>
          <p:cNvPr id="5" name="Rectangle 24"/>
          <p:cNvSpPr>
            <a:spLocks noGrp="1" noChangeArrowheads="1"/>
          </p:cNvSpPr>
          <p:nvPr>
            <p:ph type="sldNum" sz="quarter" idx="11"/>
          </p:nvPr>
        </p:nvSpPr>
        <p:spPr>
          <a:ln/>
        </p:spPr>
        <p:txBody>
          <a:bodyPr/>
          <a:lstStyle>
            <a:lvl1pPr>
              <a:defRPr/>
            </a:lvl1pPr>
          </a:lstStyle>
          <a:p>
            <a:pPr>
              <a:defRPr/>
            </a:pPr>
            <a:r>
              <a:rPr lang="en-US"/>
              <a:t> Page </a:t>
            </a:r>
            <a:fld id="{53E0DD40-0DCA-44A0-A14E-F6177C0402B9}"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95618" name="Rectangle 2"/>
          <p:cNvSpPr>
            <a:spLocks noChangeArrowheads="1"/>
          </p:cNvSpPr>
          <p:nvPr/>
        </p:nvSpPr>
        <p:spPr bwMode="auto">
          <a:xfrm>
            <a:off x="0" y="0"/>
            <a:ext cx="9144000" cy="5734050"/>
          </a:xfrm>
          <a:prstGeom prst="rect">
            <a:avLst/>
          </a:prstGeom>
          <a:solidFill>
            <a:schemeClr val="accent2"/>
          </a:solidFill>
          <a:ln w="9525" algn="ctr">
            <a:noFill/>
            <a:miter lim="800000"/>
            <a:headEnd/>
            <a:tailEnd/>
          </a:ln>
          <a:effectLst/>
        </p:spPr>
        <p:txBody>
          <a:bodyPr wrap="none" lIns="90000" tIns="46800" rIns="90000" bIns="46800" anchor="ctr"/>
          <a:lstStyle/>
          <a:p>
            <a:pPr algn="ctr">
              <a:spcBef>
                <a:spcPct val="0"/>
              </a:spcBef>
            </a:pPr>
            <a:endParaRPr lang="en-GB" sz="2000" smtClean="0">
              <a:solidFill>
                <a:srgbClr val="1A1817"/>
              </a:solidFill>
            </a:endParaRPr>
          </a:p>
        </p:txBody>
      </p:sp>
      <p:sp>
        <p:nvSpPr>
          <p:cNvPr id="495619" name="Rectangle 3"/>
          <p:cNvSpPr>
            <a:spLocks noGrp="1" noChangeArrowheads="1"/>
          </p:cNvSpPr>
          <p:nvPr>
            <p:ph type="ctrTitle"/>
          </p:nvPr>
        </p:nvSpPr>
        <p:spPr>
          <a:xfrm>
            <a:off x="250825" y="1628775"/>
            <a:ext cx="8640763" cy="1295400"/>
          </a:xfrm>
        </p:spPr>
        <p:txBody>
          <a:bodyPr/>
          <a:lstStyle>
            <a:lvl1pPr>
              <a:lnSpc>
                <a:spcPct val="80000"/>
              </a:lnSpc>
              <a:defRPr sz="5000">
                <a:solidFill>
                  <a:schemeClr val="accent1"/>
                </a:solidFill>
              </a:defRPr>
            </a:lvl1pPr>
          </a:lstStyle>
          <a:p>
            <a:r>
              <a:rPr lang="en-US"/>
              <a:t>Click to edit Master title style</a:t>
            </a:r>
            <a:endParaRPr lang="de-DE"/>
          </a:p>
        </p:txBody>
      </p:sp>
      <p:sp>
        <p:nvSpPr>
          <p:cNvPr id="495620" name="Rectangle 4"/>
          <p:cNvSpPr>
            <a:spLocks noGrp="1" noChangeArrowheads="1"/>
          </p:cNvSpPr>
          <p:nvPr>
            <p:ph type="subTitle" idx="1"/>
          </p:nvPr>
        </p:nvSpPr>
        <p:spPr>
          <a:xfrm>
            <a:off x="250825" y="2852738"/>
            <a:ext cx="8640763" cy="928687"/>
          </a:xfrm>
        </p:spPr>
        <p:txBody>
          <a:bodyPr/>
          <a:lstStyle>
            <a:lvl1pPr marL="0" indent="0">
              <a:buFont typeface="Wingdings" pitchFamily="2" charset="2"/>
              <a:buNone/>
              <a:defRPr sz="3000">
                <a:solidFill>
                  <a:schemeClr val="accent1"/>
                </a:solidFill>
              </a:defRPr>
            </a:lvl1pPr>
          </a:lstStyle>
          <a:p>
            <a:r>
              <a:rPr lang="en-US"/>
              <a:t>Click to edit Master subtitle style</a:t>
            </a:r>
          </a:p>
        </p:txBody>
      </p:sp>
      <p:sp>
        <p:nvSpPr>
          <p:cNvPr id="495621" name="Text Box 5"/>
          <p:cNvSpPr txBox="1">
            <a:spLocks noChangeArrowheads="1"/>
          </p:cNvSpPr>
          <p:nvPr/>
        </p:nvSpPr>
        <p:spPr bwMode="auto">
          <a:xfrm>
            <a:off x="63500"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12.0</a:t>
            </a:r>
          </a:p>
        </p:txBody>
      </p:sp>
      <p:sp>
        <p:nvSpPr>
          <p:cNvPr id="495622" name="Text Box 6"/>
          <p:cNvSpPr txBox="1">
            <a:spLocks noChangeArrowheads="1"/>
          </p:cNvSpPr>
          <p:nvPr/>
        </p:nvSpPr>
        <p:spPr bwMode="auto">
          <a:xfrm>
            <a:off x="4406900"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0.0</a:t>
            </a:r>
          </a:p>
        </p:txBody>
      </p:sp>
      <p:sp>
        <p:nvSpPr>
          <p:cNvPr id="495623" name="Text Box 7"/>
          <p:cNvSpPr txBox="1">
            <a:spLocks noChangeArrowheads="1"/>
          </p:cNvSpPr>
          <p:nvPr/>
        </p:nvSpPr>
        <p:spPr bwMode="auto">
          <a:xfrm>
            <a:off x="8701088"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12.0</a:t>
            </a:r>
          </a:p>
        </p:txBody>
      </p:sp>
      <p:sp>
        <p:nvSpPr>
          <p:cNvPr id="495624" name="Text Box 8"/>
          <p:cNvSpPr txBox="1">
            <a:spLocks noChangeArrowheads="1"/>
          </p:cNvSpPr>
          <p:nvPr/>
        </p:nvSpPr>
        <p:spPr bwMode="auto">
          <a:xfrm>
            <a:off x="7610475"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8.9</a:t>
            </a:r>
          </a:p>
        </p:txBody>
      </p:sp>
      <p:sp>
        <p:nvSpPr>
          <p:cNvPr id="495625" name="Text Box 9"/>
          <p:cNvSpPr txBox="1">
            <a:spLocks noChangeArrowheads="1"/>
          </p:cNvSpPr>
          <p:nvPr/>
        </p:nvSpPr>
        <p:spPr bwMode="auto">
          <a:xfrm>
            <a:off x="-4000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7.18</a:t>
            </a:r>
          </a:p>
        </p:txBody>
      </p:sp>
      <p:sp>
        <p:nvSpPr>
          <p:cNvPr id="495626" name="Text Box 10"/>
          <p:cNvSpPr txBox="1">
            <a:spLocks noChangeArrowheads="1"/>
          </p:cNvSpPr>
          <p:nvPr/>
        </p:nvSpPr>
        <p:spPr bwMode="auto">
          <a:xfrm>
            <a:off x="91503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7.18</a:t>
            </a:r>
          </a:p>
        </p:txBody>
      </p:sp>
      <p:sp>
        <p:nvSpPr>
          <p:cNvPr id="495627" name="Text Box 11"/>
          <p:cNvSpPr txBox="1">
            <a:spLocks noChangeArrowheads="1"/>
          </p:cNvSpPr>
          <p:nvPr/>
        </p:nvSpPr>
        <p:spPr bwMode="auto">
          <a:xfrm>
            <a:off x="9150350" y="66055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9.20</a:t>
            </a:r>
          </a:p>
        </p:txBody>
      </p:sp>
      <p:sp>
        <p:nvSpPr>
          <p:cNvPr id="495628" name="Text Box 12"/>
          <p:cNvSpPr txBox="1">
            <a:spLocks noChangeArrowheads="1"/>
          </p:cNvSpPr>
          <p:nvPr/>
        </p:nvSpPr>
        <p:spPr bwMode="auto">
          <a:xfrm>
            <a:off x="-400050" y="66341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9.20</a:t>
            </a:r>
          </a:p>
        </p:txBody>
      </p:sp>
      <p:sp>
        <p:nvSpPr>
          <p:cNvPr id="495629" name="Text Box 13"/>
          <p:cNvSpPr txBox="1">
            <a:spLocks noChangeArrowheads="1"/>
          </p:cNvSpPr>
          <p:nvPr/>
        </p:nvSpPr>
        <p:spPr bwMode="auto">
          <a:xfrm>
            <a:off x="91503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8.60</a:t>
            </a:r>
          </a:p>
        </p:txBody>
      </p:sp>
      <p:sp>
        <p:nvSpPr>
          <p:cNvPr id="495630" name="Text Box 14"/>
          <p:cNvSpPr txBox="1">
            <a:spLocks noChangeArrowheads="1"/>
          </p:cNvSpPr>
          <p:nvPr/>
        </p:nvSpPr>
        <p:spPr bwMode="auto">
          <a:xfrm>
            <a:off x="-4000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8.60</a:t>
            </a:r>
          </a:p>
        </p:txBody>
      </p:sp>
      <p:sp>
        <p:nvSpPr>
          <p:cNvPr id="495631" name="Text Box 15"/>
          <p:cNvSpPr txBox="1">
            <a:spLocks noChangeArrowheads="1"/>
          </p:cNvSpPr>
          <p:nvPr/>
        </p:nvSpPr>
        <p:spPr bwMode="auto">
          <a:xfrm>
            <a:off x="9150350" y="56292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6.40</a:t>
            </a:r>
          </a:p>
        </p:txBody>
      </p:sp>
      <p:sp>
        <p:nvSpPr>
          <p:cNvPr id="495632" name="Text Box 16"/>
          <p:cNvSpPr txBox="1">
            <a:spLocks noChangeArrowheads="1"/>
          </p:cNvSpPr>
          <p:nvPr/>
        </p:nvSpPr>
        <p:spPr bwMode="auto">
          <a:xfrm>
            <a:off x="9155113" y="1501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5.00</a:t>
            </a:r>
          </a:p>
        </p:txBody>
      </p:sp>
      <p:sp>
        <p:nvSpPr>
          <p:cNvPr id="495633" name="Text Box 17"/>
          <p:cNvSpPr txBox="1">
            <a:spLocks noChangeArrowheads="1"/>
          </p:cNvSpPr>
          <p:nvPr/>
        </p:nvSpPr>
        <p:spPr bwMode="auto">
          <a:xfrm>
            <a:off x="-400050" y="15287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5.00</a:t>
            </a:r>
          </a:p>
        </p:txBody>
      </p:sp>
      <p:sp>
        <p:nvSpPr>
          <p:cNvPr id="495634" name="Text Box 18"/>
          <p:cNvSpPr txBox="1">
            <a:spLocks noChangeArrowheads="1"/>
          </p:cNvSpPr>
          <p:nvPr/>
        </p:nvSpPr>
        <p:spPr bwMode="auto">
          <a:xfrm>
            <a:off x="-400050" y="56340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6.40</a:t>
            </a:r>
          </a:p>
        </p:txBody>
      </p:sp>
      <p:sp>
        <p:nvSpPr>
          <p:cNvPr id="495635" name="Text Box 19"/>
          <p:cNvSpPr txBox="1">
            <a:spLocks noChangeArrowheads="1"/>
          </p:cNvSpPr>
          <p:nvPr/>
        </p:nvSpPr>
        <p:spPr bwMode="auto">
          <a:xfrm>
            <a:off x="91503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6.80</a:t>
            </a:r>
          </a:p>
        </p:txBody>
      </p:sp>
      <p:sp>
        <p:nvSpPr>
          <p:cNvPr id="495636" name="Text Box 20"/>
          <p:cNvSpPr txBox="1">
            <a:spLocks noChangeArrowheads="1"/>
          </p:cNvSpPr>
          <p:nvPr/>
        </p:nvSpPr>
        <p:spPr bwMode="auto">
          <a:xfrm>
            <a:off x="-4000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6.80</a:t>
            </a:r>
          </a:p>
        </p:txBody>
      </p:sp>
      <p:sp>
        <p:nvSpPr>
          <p:cNvPr id="495637" name="Text Box 21"/>
          <p:cNvSpPr txBox="1">
            <a:spLocks noChangeArrowheads="1"/>
          </p:cNvSpPr>
          <p:nvPr/>
        </p:nvSpPr>
        <p:spPr bwMode="auto">
          <a:xfrm>
            <a:off x="-4000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6.20</a:t>
            </a:r>
          </a:p>
        </p:txBody>
      </p:sp>
      <p:sp>
        <p:nvSpPr>
          <p:cNvPr id="495638" name="Text Box 22"/>
          <p:cNvSpPr txBox="1">
            <a:spLocks noChangeArrowheads="1"/>
          </p:cNvSpPr>
          <p:nvPr/>
        </p:nvSpPr>
        <p:spPr bwMode="auto">
          <a:xfrm>
            <a:off x="91503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6.20</a:t>
            </a:r>
          </a:p>
        </p:txBody>
      </p:sp>
      <p:grpSp>
        <p:nvGrpSpPr>
          <p:cNvPr id="2" name="Group 23"/>
          <p:cNvGrpSpPr>
            <a:grpSpLocks/>
          </p:cNvGrpSpPr>
          <p:nvPr/>
        </p:nvGrpSpPr>
        <p:grpSpPr bwMode="auto">
          <a:xfrm>
            <a:off x="7489825" y="5891213"/>
            <a:ext cx="1401763" cy="876300"/>
            <a:chOff x="4422" y="3531"/>
            <a:chExt cx="550" cy="344"/>
          </a:xfrm>
        </p:grpSpPr>
        <p:sp>
          <p:nvSpPr>
            <p:cNvPr id="495640" name="AutoShape 24"/>
            <p:cNvSpPr>
              <a:spLocks noChangeAspect="1" noChangeArrowheads="1" noTextEdit="1"/>
            </p:cNvSpPr>
            <p:nvPr userDrawn="1"/>
          </p:nvSpPr>
          <p:spPr bwMode="auto">
            <a:xfrm>
              <a:off x="4422" y="3531"/>
              <a:ext cx="550" cy="344"/>
            </a:xfrm>
            <a:prstGeom prst="rect">
              <a:avLst/>
            </a:prstGeom>
            <a:noFill/>
            <a:ln w="9525">
              <a:noFill/>
              <a:miter lim="800000"/>
              <a:headEnd/>
              <a:tailEnd/>
            </a:ln>
          </p:spPr>
          <p:txBody>
            <a:bodyPr/>
            <a:lstStyle/>
            <a:p>
              <a:pPr algn="ctr">
                <a:spcBef>
                  <a:spcPct val="0"/>
                </a:spcBef>
              </a:pPr>
              <a:endParaRPr lang="en-GB" sz="2000" smtClean="0">
                <a:solidFill>
                  <a:srgbClr val="1A1817"/>
                </a:solidFill>
              </a:endParaRPr>
            </a:p>
          </p:txBody>
        </p:sp>
        <p:sp>
          <p:nvSpPr>
            <p:cNvPr id="495641" name="Freeform 25"/>
            <p:cNvSpPr>
              <a:spLocks/>
            </p:cNvSpPr>
            <p:nvPr userDrawn="1"/>
          </p:nvSpPr>
          <p:spPr bwMode="auto">
            <a:xfrm>
              <a:off x="4422" y="3825"/>
              <a:ext cx="26" cy="38"/>
            </a:xfrm>
            <a:custGeom>
              <a:avLst/>
              <a:gdLst/>
              <a:ahLst/>
              <a:cxnLst>
                <a:cxn ang="0">
                  <a:pos x="104" y="192"/>
                </a:cxn>
                <a:cxn ang="0">
                  <a:pos x="42" y="74"/>
                </a:cxn>
                <a:cxn ang="0">
                  <a:pos x="34" y="57"/>
                </a:cxn>
                <a:cxn ang="0">
                  <a:pos x="27" y="42"/>
                </a:cxn>
                <a:cxn ang="0">
                  <a:pos x="22" y="32"/>
                </a:cxn>
                <a:cxn ang="0">
                  <a:pos x="20" y="27"/>
                </a:cxn>
                <a:cxn ang="0">
                  <a:pos x="21" y="33"/>
                </a:cxn>
                <a:cxn ang="0">
                  <a:pos x="21" y="45"/>
                </a:cxn>
                <a:cxn ang="0">
                  <a:pos x="22" y="62"/>
                </a:cxn>
                <a:cxn ang="0">
                  <a:pos x="23" y="81"/>
                </a:cxn>
                <a:cxn ang="0">
                  <a:pos x="24" y="192"/>
                </a:cxn>
                <a:cxn ang="0">
                  <a:pos x="0" y="192"/>
                </a:cxn>
                <a:cxn ang="0">
                  <a:pos x="0" y="0"/>
                </a:cxn>
                <a:cxn ang="0">
                  <a:pos x="27" y="0"/>
                </a:cxn>
                <a:cxn ang="0">
                  <a:pos x="90" y="123"/>
                </a:cxn>
                <a:cxn ang="0">
                  <a:pos x="98" y="138"/>
                </a:cxn>
                <a:cxn ang="0">
                  <a:pos x="103" y="151"/>
                </a:cxn>
                <a:cxn ang="0">
                  <a:pos x="107" y="161"/>
                </a:cxn>
                <a:cxn ang="0">
                  <a:pos x="108" y="164"/>
                </a:cxn>
                <a:cxn ang="0">
                  <a:pos x="108" y="158"/>
                </a:cxn>
                <a:cxn ang="0">
                  <a:pos x="107" y="145"/>
                </a:cxn>
                <a:cxn ang="0">
                  <a:pos x="106" y="126"/>
                </a:cxn>
                <a:cxn ang="0">
                  <a:pos x="106" y="105"/>
                </a:cxn>
                <a:cxn ang="0">
                  <a:pos x="105" y="0"/>
                </a:cxn>
                <a:cxn ang="0">
                  <a:pos x="128" y="0"/>
                </a:cxn>
                <a:cxn ang="0">
                  <a:pos x="128" y="192"/>
                </a:cxn>
                <a:cxn ang="0">
                  <a:pos x="104" y="192"/>
                </a:cxn>
              </a:cxnLst>
              <a:rect l="0" t="0" r="r" b="b"/>
              <a:pathLst>
                <a:path w="128" h="192">
                  <a:moveTo>
                    <a:pt x="104" y="192"/>
                  </a:moveTo>
                  <a:lnTo>
                    <a:pt x="42" y="74"/>
                  </a:lnTo>
                  <a:lnTo>
                    <a:pt x="34" y="57"/>
                  </a:lnTo>
                  <a:lnTo>
                    <a:pt x="27" y="42"/>
                  </a:lnTo>
                  <a:lnTo>
                    <a:pt x="22" y="32"/>
                  </a:lnTo>
                  <a:lnTo>
                    <a:pt x="20" y="27"/>
                  </a:lnTo>
                  <a:lnTo>
                    <a:pt x="21" y="33"/>
                  </a:lnTo>
                  <a:lnTo>
                    <a:pt x="21" y="45"/>
                  </a:lnTo>
                  <a:lnTo>
                    <a:pt x="22" y="62"/>
                  </a:lnTo>
                  <a:lnTo>
                    <a:pt x="23" y="81"/>
                  </a:lnTo>
                  <a:lnTo>
                    <a:pt x="24" y="192"/>
                  </a:lnTo>
                  <a:lnTo>
                    <a:pt x="0" y="192"/>
                  </a:lnTo>
                  <a:lnTo>
                    <a:pt x="0" y="0"/>
                  </a:lnTo>
                  <a:lnTo>
                    <a:pt x="27" y="0"/>
                  </a:lnTo>
                  <a:lnTo>
                    <a:pt x="90" y="123"/>
                  </a:lnTo>
                  <a:lnTo>
                    <a:pt x="98" y="138"/>
                  </a:lnTo>
                  <a:lnTo>
                    <a:pt x="103" y="151"/>
                  </a:lnTo>
                  <a:lnTo>
                    <a:pt x="107" y="161"/>
                  </a:lnTo>
                  <a:lnTo>
                    <a:pt x="108" y="164"/>
                  </a:lnTo>
                  <a:lnTo>
                    <a:pt x="108" y="158"/>
                  </a:lnTo>
                  <a:lnTo>
                    <a:pt x="107" y="145"/>
                  </a:lnTo>
                  <a:lnTo>
                    <a:pt x="106" y="126"/>
                  </a:lnTo>
                  <a:lnTo>
                    <a:pt x="106" y="105"/>
                  </a:lnTo>
                  <a:lnTo>
                    <a:pt x="105" y="0"/>
                  </a:lnTo>
                  <a:lnTo>
                    <a:pt x="128" y="0"/>
                  </a:lnTo>
                  <a:lnTo>
                    <a:pt x="128" y="192"/>
                  </a:lnTo>
                  <a:lnTo>
                    <a:pt x="104" y="192"/>
                  </a:lnTo>
                  <a:close/>
                </a:path>
              </a:pathLst>
            </a:custGeom>
            <a:solidFill>
              <a:srgbClr val="000000"/>
            </a:solidFill>
            <a:ln w="9525">
              <a:noFill/>
              <a:round/>
              <a:headEnd/>
              <a:tailEnd/>
            </a:ln>
          </p:spPr>
          <p:txBody>
            <a:bodyPr/>
            <a:lstStyle/>
            <a:p>
              <a:pPr algn="ctr">
                <a:spcBef>
                  <a:spcPct val="0"/>
                </a:spcBef>
              </a:pPr>
              <a:endParaRPr lang="en-GB" sz="2000" smtClean="0">
                <a:solidFill>
                  <a:srgbClr val="1A1817"/>
                </a:solidFill>
              </a:endParaRPr>
            </a:p>
          </p:txBody>
        </p:sp>
        <p:sp>
          <p:nvSpPr>
            <p:cNvPr id="495642" name="Freeform 26"/>
            <p:cNvSpPr>
              <a:spLocks noEditPoints="1"/>
            </p:cNvSpPr>
            <p:nvPr userDrawn="1"/>
          </p:nvSpPr>
          <p:spPr bwMode="auto">
            <a:xfrm>
              <a:off x="4461" y="3835"/>
              <a:ext cx="23" cy="29"/>
            </a:xfrm>
            <a:custGeom>
              <a:avLst/>
              <a:gdLst/>
              <a:ahLst/>
              <a:cxnLst>
                <a:cxn ang="0">
                  <a:pos x="88" y="50"/>
                </a:cxn>
                <a:cxn ang="0">
                  <a:pos x="85" y="35"/>
                </a:cxn>
                <a:cxn ang="0">
                  <a:pos x="81" y="26"/>
                </a:cxn>
                <a:cxn ang="0">
                  <a:pos x="76" y="22"/>
                </a:cxn>
                <a:cxn ang="0">
                  <a:pos x="66" y="18"/>
                </a:cxn>
                <a:cxn ang="0">
                  <a:pos x="54" y="17"/>
                </a:cxn>
                <a:cxn ang="0">
                  <a:pos x="47" y="19"/>
                </a:cxn>
                <a:cxn ang="0">
                  <a:pos x="42" y="21"/>
                </a:cxn>
                <a:cxn ang="0">
                  <a:pos x="36" y="25"/>
                </a:cxn>
                <a:cxn ang="0">
                  <a:pos x="32" y="31"/>
                </a:cxn>
                <a:cxn ang="0">
                  <a:pos x="28" y="41"/>
                </a:cxn>
                <a:cxn ang="0">
                  <a:pos x="26" y="55"/>
                </a:cxn>
                <a:cxn ang="0">
                  <a:pos x="89" y="60"/>
                </a:cxn>
                <a:cxn ang="0">
                  <a:pos x="26" y="81"/>
                </a:cxn>
                <a:cxn ang="0">
                  <a:pos x="27" y="98"/>
                </a:cxn>
                <a:cxn ang="0">
                  <a:pos x="30" y="108"/>
                </a:cxn>
                <a:cxn ang="0">
                  <a:pos x="35" y="116"/>
                </a:cxn>
                <a:cxn ang="0">
                  <a:pos x="43" y="122"/>
                </a:cxn>
                <a:cxn ang="0">
                  <a:pos x="51" y="126"/>
                </a:cxn>
                <a:cxn ang="0">
                  <a:pos x="62" y="129"/>
                </a:cxn>
                <a:cxn ang="0">
                  <a:pos x="71" y="129"/>
                </a:cxn>
                <a:cxn ang="0">
                  <a:pos x="81" y="126"/>
                </a:cxn>
                <a:cxn ang="0">
                  <a:pos x="89" y="123"/>
                </a:cxn>
                <a:cxn ang="0">
                  <a:pos x="98" y="118"/>
                </a:cxn>
                <a:cxn ang="0">
                  <a:pos x="109" y="130"/>
                </a:cxn>
                <a:cxn ang="0">
                  <a:pos x="100" y="137"/>
                </a:cxn>
                <a:cxn ang="0">
                  <a:pos x="88" y="142"/>
                </a:cxn>
                <a:cxn ang="0">
                  <a:pos x="76" y="146"/>
                </a:cxn>
                <a:cxn ang="0">
                  <a:pos x="63" y="147"/>
                </a:cxn>
                <a:cxn ang="0">
                  <a:pos x="49" y="146"/>
                </a:cxn>
                <a:cxn ang="0">
                  <a:pos x="36" y="141"/>
                </a:cxn>
                <a:cxn ang="0">
                  <a:pos x="26" y="136"/>
                </a:cxn>
                <a:cxn ang="0">
                  <a:pos x="17" y="127"/>
                </a:cxn>
                <a:cxn ang="0">
                  <a:pos x="10" y="116"/>
                </a:cxn>
                <a:cxn ang="0">
                  <a:pos x="4" y="103"/>
                </a:cxn>
                <a:cxn ang="0">
                  <a:pos x="1" y="89"/>
                </a:cxn>
                <a:cxn ang="0">
                  <a:pos x="0" y="72"/>
                </a:cxn>
                <a:cxn ang="0">
                  <a:pos x="1" y="56"/>
                </a:cxn>
                <a:cxn ang="0">
                  <a:pos x="4" y="42"/>
                </a:cxn>
                <a:cxn ang="0">
                  <a:pos x="10" y="31"/>
                </a:cxn>
                <a:cxn ang="0">
                  <a:pos x="17" y="20"/>
                </a:cxn>
                <a:cxn ang="0">
                  <a:pos x="26" y="11"/>
                </a:cxn>
                <a:cxn ang="0">
                  <a:pos x="36" y="5"/>
                </a:cxn>
                <a:cxn ang="0">
                  <a:pos x="47" y="1"/>
                </a:cxn>
                <a:cxn ang="0">
                  <a:pos x="60" y="0"/>
                </a:cxn>
                <a:cxn ang="0">
                  <a:pos x="70" y="1"/>
                </a:cxn>
                <a:cxn ang="0">
                  <a:pos x="80" y="4"/>
                </a:cxn>
                <a:cxn ang="0">
                  <a:pos x="89" y="8"/>
                </a:cxn>
                <a:cxn ang="0">
                  <a:pos x="97" y="16"/>
                </a:cxn>
                <a:cxn ang="0">
                  <a:pos x="104" y="25"/>
                </a:cxn>
                <a:cxn ang="0">
                  <a:pos x="109" y="37"/>
                </a:cxn>
                <a:cxn ang="0">
                  <a:pos x="113" y="53"/>
                </a:cxn>
                <a:cxn ang="0">
                  <a:pos x="113" y="74"/>
                </a:cxn>
                <a:cxn ang="0">
                  <a:pos x="26" y="77"/>
                </a:cxn>
              </a:cxnLst>
              <a:rect l="0" t="0" r="r" b="b"/>
              <a:pathLst>
                <a:path w="113" h="147">
                  <a:moveTo>
                    <a:pt x="89" y="60"/>
                  </a:moveTo>
                  <a:lnTo>
                    <a:pt x="88" y="50"/>
                  </a:lnTo>
                  <a:lnTo>
                    <a:pt x="87" y="41"/>
                  </a:lnTo>
                  <a:lnTo>
                    <a:pt x="85" y="35"/>
                  </a:lnTo>
                  <a:lnTo>
                    <a:pt x="83" y="30"/>
                  </a:lnTo>
                  <a:lnTo>
                    <a:pt x="81" y="26"/>
                  </a:lnTo>
                  <a:lnTo>
                    <a:pt x="79" y="24"/>
                  </a:lnTo>
                  <a:lnTo>
                    <a:pt x="76" y="22"/>
                  </a:lnTo>
                  <a:lnTo>
                    <a:pt x="72" y="20"/>
                  </a:lnTo>
                  <a:lnTo>
                    <a:pt x="66" y="18"/>
                  </a:lnTo>
                  <a:lnTo>
                    <a:pt x="58" y="17"/>
                  </a:lnTo>
                  <a:lnTo>
                    <a:pt x="54" y="17"/>
                  </a:lnTo>
                  <a:lnTo>
                    <a:pt x="50" y="18"/>
                  </a:lnTo>
                  <a:lnTo>
                    <a:pt x="47" y="19"/>
                  </a:lnTo>
                  <a:lnTo>
                    <a:pt x="44" y="20"/>
                  </a:lnTo>
                  <a:lnTo>
                    <a:pt x="42" y="21"/>
                  </a:lnTo>
                  <a:lnTo>
                    <a:pt x="38" y="23"/>
                  </a:lnTo>
                  <a:lnTo>
                    <a:pt x="36" y="25"/>
                  </a:lnTo>
                  <a:lnTo>
                    <a:pt x="34" y="27"/>
                  </a:lnTo>
                  <a:lnTo>
                    <a:pt x="32" y="31"/>
                  </a:lnTo>
                  <a:lnTo>
                    <a:pt x="31" y="34"/>
                  </a:lnTo>
                  <a:lnTo>
                    <a:pt x="28" y="41"/>
                  </a:lnTo>
                  <a:lnTo>
                    <a:pt x="27" y="50"/>
                  </a:lnTo>
                  <a:lnTo>
                    <a:pt x="26" y="55"/>
                  </a:lnTo>
                  <a:lnTo>
                    <a:pt x="26" y="60"/>
                  </a:lnTo>
                  <a:lnTo>
                    <a:pt x="89" y="60"/>
                  </a:lnTo>
                  <a:close/>
                  <a:moveTo>
                    <a:pt x="26" y="77"/>
                  </a:moveTo>
                  <a:lnTo>
                    <a:pt x="26" y="81"/>
                  </a:lnTo>
                  <a:lnTo>
                    <a:pt x="26" y="90"/>
                  </a:lnTo>
                  <a:lnTo>
                    <a:pt x="27" y="98"/>
                  </a:lnTo>
                  <a:lnTo>
                    <a:pt x="29" y="105"/>
                  </a:lnTo>
                  <a:lnTo>
                    <a:pt x="30" y="108"/>
                  </a:lnTo>
                  <a:lnTo>
                    <a:pt x="32" y="112"/>
                  </a:lnTo>
                  <a:lnTo>
                    <a:pt x="35" y="116"/>
                  </a:lnTo>
                  <a:lnTo>
                    <a:pt x="38" y="119"/>
                  </a:lnTo>
                  <a:lnTo>
                    <a:pt x="43" y="122"/>
                  </a:lnTo>
                  <a:lnTo>
                    <a:pt x="47" y="124"/>
                  </a:lnTo>
                  <a:lnTo>
                    <a:pt x="51" y="126"/>
                  </a:lnTo>
                  <a:lnTo>
                    <a:pt x="56" y="127"/>
                  </a:lnTo>
                  <a:lnTo>
                    <a:pt x="62" y="129"/>
                  </a:lnTo>
                  <a:lnTo>
                    <a:pt x="67" y="129"/>
                  </a:lnTo>
                  <a:lnTo>
                    <a:pt x="71" y="129"/>
                  </a:lnTo>
                  <a:lnTo>
                    <a:pt x="77" y="127"/>
                  </a:lnTo>
                  <a:lnTo>
                    <a:pt x="81" y="126"/>
                  </a:lnTo>
                  <a:lnTo>
                    <a:pt x="85" y="125"/>
                  </a:lnTo>
                  <a:lnTo>
                    <a:pt x="89" y="123"/>
                  </a:lnTo>
                  <a:lnTo>
                    <a:pt x="94" y="121"/>
                  </a:lnTo>
                  <a:lnTo>
                    <a:pt x="98" y="118"/>
                  </a:lnTo>
                  <a:lnTo>
                    <a:pt x="101" y="116"/>
                  </a:lnTo>
                  <a:lnTo>
                    <a:pt x="109" y="130"/>
                  </a:lnTo>
                  <a:lnTo>
                    <a:pt x="104" y="133"/>
                  </a:lnTo>
                  <a:lnTo>
                    <a:pt x="100" y="137"/>
                  </a:lnTo>
                  <a:lnTo>
                    <a:pt x="94" y="140"/>
                  </a:lnTo>
                  <a:lnTo>
                    <a:pt x="88" y="142"/>
                  </a:lnTo>
                  <a:lnTo>
                    <a:pt x="82" y="145"/>
                  </a:lnTo>
                  <a:lnTo>
                    <a:pt x="76" y="146"/>
                  </a:lnTo>
                  <a:lnTo>
                    <a:pt x="69" y="147"/>
                  </a:lnTo>
                  <a:lnTo>
                    <a:pt x="63" y="147"/>
                  </a:lnTo>
                  <a:lnTo>
                    <a:pt x="55" y="147"/>
                  </a:lnTo>
                  <a:lnTo>
                    <a:pt x="49" y="146"/>
                  </a:lnTo>
                  <a:lnTo>
                    <a:pt x="43" y="143"/>
                  </a:lnTo>
                  <a:lnTo>
                    <a:pt x="36" y="141"/>
                  </a:lnTo>
                  <a:lnTo>
                    <a:pt x="31" y="139"/>
                  </a:lnTo>
                  <a:lnTo>
                    <a:pt x="26" y="136"/>
                  </a:lnTo>
                  <a:lnTo>
                    <a:pt x="21" y="132"/>
                  </a:lnTo>
                  <a:lnTo>
                    <a:pt x="17" y="127"/>
                  </a:lnTo>
                  <a:lnTo>
                    <a:pt x="13" y="122"/>
                  </a:lnTo>
                  <a:lnTo>
                    <a:pt x="10" y="116"/>
                  </a:lnTo>
                  <a:lnTo>
                    <a:pt x="7" y="110"/>
                  </a:lnTo>
                  <a:lnTo>
                    <a:pt x="4" y="103"/>
                  </a:lnTo>
                  <a:lnTo>
                    <a:pt x="2" y="97"/>
                  </a:lnTo>
                  <a:lnTo>
                    <a:pt x="1" y="89"/>
                  </a:lnTo>
                  <a:lnTo>
                    <a:pt x="0" y="81"/>
                  </a:lnTo>
                  <a:lnTo>
                    <a:pt x="0" y="72"/>
                  </a:lnTo>
                  <a:lnTo>
                    <a:pt x="0" y="64"/>
                  </a:lnTo>
                  <a:lnTo>
                    <a:pt x="1" y="56"/>
                  </a:lnTo>
                  <a:lnTo>
                    <a:pt x="2" y="49"/>
                  </a:lnTo>
                  <a:lnTo>
                    <a:pt x="4" y="42"/>
                  </a:lnTo>
                  <a:lnTo>
                    <a:pt x="7" y="36"/>
                  </a:lnTo>
                  <a:lnTo>
                    <a:pt x="10" y="31"/>
                  </a:lnTo>
                  <a:lnTo>
                    <a:pt x="13" y="25"/>
                  </a:lnTo>
                  <a:lnTo>
                    <a:pt x="17" y="20"/>
                  </a:lnTo>
                  <a:lnTo>
                    <a:pt x="21" y="15"/>
                  </a:lnTo>
                  <a:lnTo>
                    <a:pt x="26" y="11"/>
                  </a:lnTo>
                  <a:lnTo>
                    <a:pt x="31" y="7"/>
                  </a:lnTo>
                  <a:lnTo>
                    <a:pt x="36" y="5"/>
                  </a:lnTo>
                  <a:lnTo>
                    <a:pt x="42" y="3"/>
                  </a:lnTo>
                  <a:lnTo>
                    <a:pt x="47" y="1"/>
                  </a:lnTo>
                  <a:lnTo>
                    <a:pt x="53" y="1"/>
                  </a:lnTo>
                  <a:lnTo>
                    <a:pt x="60" y="0"/>
                  </a:lnTo>
                  <a:lnTo>
                    <a:pt x="65" y="1"/>
                  </a:lnTo>
                  <a:lnTo>
                    <a:pt x="70" y="1"/>
                  </a:lnTo>
                  <a:lnTo>
                    <a:pt x="76" y="2"/>
                  </a:lnTo>
                  <a:lnTo>
                    <a:pt x="80" y="4"/>
                  </a:lnTo>
                  <a:lnTo>
                    <a:pt x="85" y="6"/>
                  </a:lnTo>
                  <a:lnTo>
                    <a:pt x="89" y="8"/>
                  </a:lnTo>
                  <a:lnTo>
                    <a:pt x="94" y="11"/>
                  </a:lnTo>
                  <a:lnTo>
                    <a:pt x="97" y="16"/>
                  </a:lnTo>
                  <a:lnTo>
                    <a:pt x="101" y="20"/>
                  </a:lnTo>
                  <a:lnTo>
                    <a:pt x="104" y="25"/>
                  </a:lnTo>
                  <a:lnTo>
                    <a:pt x="107" y="31"/>
                  </a:lnTo>
                  <a:lnTo>
                    <a:pt x="109" y="37"/>
                  </a:lnTo>
                  <a:lnTo>
                    <a:pt x="112" y="44"/>
                  </a:lnTo>
                  <a:lnTo>
                    <a:pt x="113" y="53"/>
                  </a:lnTo>
                  <a:lnTo>
                    <a:pt x="113" y="63"/>
                  </a:lnTo>
                  <a:lnTo>
                    <a:pt x="113" y="74"/>
                  </a:lnTo>
                  <a:lnTo>
                    <a:pt x="113" y="77"/>
                  </a:lnTo>
                  <a:lnTo>
                    <a:pt x="26" y="77"/>
                  </a:lnTo>
                  <a:close/>
                </a:path>
              </a:pathLst>
            </a:custGeom>
            <a:solidFill>
              <a:srgbClr val="000000"/>
            </a:solidFill>
            <a:ln w="9525">
              <a:noFill/>
              <a:round/>
              <a:headEnd/>
              <a:tailEnd/>
            </a:ln>
          </p:spPr>
          <p:txBody>
            <a:bodyPr/>
            <a:lstStyle/>
            <a:p>
              <a:pPr algn="ctr">
                <a:spcBef>
                  <a:spcPct val="0"/>
                </a:spcBef>
              </a:pPr>
              <a:endParaRPr lang="en-GB" sz="2000" smtClean="0">
                <a:solidFill>
                  <a:srgbClr val="1A1817"/>
                </a:solidFill>
              </a:endParaRPr>
            </a:p>
          </p:txBody>
        </p:sp>
        <p:sp>
          <p:nvSpPr>
            <p:cNvPr id="495643" name="Freeform 27"/>
            <p:cNvSpPr>
              <a:spLocks/>
            </p:cNvSpPr>
            <p:nvPr userDrawn="1"/>
          </p:nvSpPr>
          <p:spPr bwMode="auto">
            <a:xfrm>
              <a:off x="4492" y="3835"/>
              <a:ext cx="25" cy="29"/>
            </a:xfrm>
            <a:custGeom>
              <a:avLst/>
              <a:gdLst/>
              <a:ahLst/>
              <a:cxnLst>
                <a:cxn ang="0">
                  <a:pos x="71" y="146"/>
                </a:cxn>
                <a:cxn ang="0">
                  <a:pos x="50" y="146"/>
                </a:cxn>
                <a:cxn ang="0">
                  <a:pos x="0" y="5"/>
                </a:cxn>
                <a:cxn ang="0">
                  <a:pos x="22" y="0"/>
                </a:cxn>
                <a:cxn ang="0">
                  <a:pos x="54" y="97"/>
                </a:cxn>
                <a:cxn ang="0">
                  <a:pos x="58" y="107"/>
                </a:cxn>
                <a:cxn ang="0">
                  <a:pos x="61" y="117"/>
                </a:cxn>
                <a:cxn ang="0">
                  <a:pos x="62" y="120"/>
                </a:cxn>
                <a:cxn ang="0">
                  <a:pos x="64" y="113"/>
                </a:cxn>
                <a:cxn ang="0">
                  <a:pos x="66" y="105"/>
                </a:cxn>
                <a:cxn ang="0">
                  <a:pos x="69" y="97"/>
                </a:cxn>
                <a:cxn ang="0">
                  <a:pos x="101" y="4"/>
                </a:cxn>
                <a:cxn ang="0">
                  <a:pos x="124" y="4"/>
                </a:cxn>
                <a:cxn ang="0">
                  <a:pos x="71" y="146"/>
                </a:cxn>
              </a:cxnLst>
              <a:rect l="0" t="0" r="r" b="b"/>
              <a:pathLst>
                <a:path w="124" h="146">
                  <a:moveTo>
                    <a:pt x="71" y="146"/>
                  </a:moveTo>
                  <a:lnTo>
                    <a:pt x="50" y="146"/>
                  </a:lnTo>
                  <a:lnTo>
                    <a:pt x="0" y="5"/>
                  </a:lnTo>
                  <a:lnTo>
                    <a:pt x="22" y="0"/>
                  </a:lnTo>
                  <a:lnTo>
                    <a:pt x="54" y="97"/>
                  </a:lnTo>
                  <a:lnTo>
                    <a:pt x="58" y="107"/>
                  </a:lnTo>
                  <a:lnTo>
                    <a:pt x="61" y="117"/>
                  </a:lnTo>
                  <a:lnTo>
                    <a:pt x="62" y="120"/>
                  </a:lnTo>
                  <a:lnTo>
                    <a:pt x="64" y="113"/>
                  </a:lnTo>
                  <a:lnTo>
                    <a:pt x="66" y="105"/>
                  </a:lnTo>
                  <a:lnTo>
                    <a:pt x="69" y="97"/>
                  </a:lnTo>
                  <a:lnTo>
                    <a:pt x="101" y="4"/>
                  </a:lnTo>
                  <a:lnTo>
                    <a:pt x="124" y="4"/>
                  </a:lnTo>
                  <a:lnTo>
                    <a:pt x="71" y="146"/>
                  </a:lnTo>
                  <a:close/>
                </a:path>
              </a:pathLst>
            </a:custGeom>
            <a:solidFill>
              <a:srgbClr val="000000"/>
            </a:solidFill>
            <a:ln w="9525">
              <a:noFill/>
              <a:round/>
              <a:headEnd/>
              <a:tailEnd/>
            </a:ln>
          </p:spPr>
          <p:txBody>
            <a:bodyPr/>
            <a:lstStyle/>
            <a:p>
              <a:pPr algn="ctr">
                <a:spcBef>
                  <a:spcPct val="0"/>
                </a:spcBef>
              </a:pPr>
              <a:endParaRPr lang="en-GB" sz="2000" smtClean="0">
                <a:solidFill>
                  <a:srgbClr val="1A1817"/>
                </a:solidFill>
              </a:endParaRPr>
            </a:p>
          </p:txBody>
        </p:sp>
        <p:sp>
          <p:nvSpPr>
            <p:cNvPr id="495644" name="Freeform 28"/>
            <p:cNvSpPr>
              <a:spLocks noEditPoints="1"/>
            </p:cNvSpPr>
            <p:nvPr userDrawn="1"/>
          </p:nvSpPr>
          <p:spPr bwMode="auto">
            <a:xfrm>
              <a:off x="4525" y="3835"/>
              <a:ext cx="23" cy="29"/>
            </a:xfrm>
            <a:custGeom>
              <a:avLst/>
              <a:gdLst/>
              <a:ahLst/>
              <a:cxnLst>
                <a:cxn ang="0">
                  <a:pos x="89" y="50"/>
                </a:cxn>
                <a:cxn ang="0">
                  <a:pos x="86" y="35"/>
                </a:cxn>
                <a:cxn ang="0">
                  <a:pos x="80" y="26"/>
                </a:cxn>
                <a:cxn ang="0">
                  <a:pos x="75" y="22"/>
                </a:cxn>
                <a:cxn ang="0">
                  <a:pos x="65" y="18"/>
                </a:cxn>
                <a:cxn ang="0">
                  <a:pos x="54" y="17"/>
                </a:cxn>
                <a:cxn ang="0">
                  <a:pos x="47" y="19"/>
                </a:cxn>
                <a:cxn ang="0">
                  <a:pos x="41" y="21"/>
                </a:cxn>
                <a:cxn ang="0">
                  <a:pos x="36" y="25"/>
                </a:cxn>
                <a:cxn ang="0">
                  <a:pos x="33" y="31"/>
                </a:cxn>
                <a:cxn ang="0">
                  <a:pos x="28" y="41"/>
                </a:cxn>
                <a:cxn ang="0">
                  <a:pos x="25" y="55"/>
                </a:cxn>
                <a:cxn ang="0">
                  <a:pos x="89" y="60"/>
                </a:cxn>
                <a:cxn ang="0">
                  <a:pos x="25" y="81"/>
                </a:cxn>
                <a:cxn ang="0">
                  <a:pos x="26" y="98"/>
                </a:cxn>
                <a:cxn ang="0">
                  <a:pos x="30" y="108"/>
                </a:cxn>
                <a:cxn ang="0">
                  <a:pos x="35" y="116"/>
                </a:cxn>
                <a:cxn ang="0">
                  <a:pos x="42" y="122"/>
                </a:cxn>
                <a:cxn ang="0">
                  <a:pos x="52" y="126"/>
                </a:cxn>
                <a:cxn ang="0">
                  <a:pos x="61" y="129"/>
                </a:cxn>
                <a:cxn ang="0">
                  <a:pos x="72" y="129"/>
                </a:cxn>
                <a:cxn ang="0">
                  <a:pos x="80" y="126"/>
                </a:cxn>
                <a:cxn ang="0">
                  <a:pos x="89" y="123"/>
                </a:cxn>
                <a:cxn ang="0">
                  <a:pos x="97" y="118"/>
                </a:cxn>
                <a:cxn ang="0">
                  <a:pos x="109" y="130"/>
                </a:cxn>
                <a:cxn ang="0">
                  <a:pos x="99" y="137"/>
                </a:cxn>
                <a:cxn ang="0">
                  <a:pos x="88" y="142"/>
                </a:cxn>
                <a:cxn ang="0">
                  <a:pos x="75" y="146"/>
                </a:cxn>
                <a:cxn ang="0">
                  <a:pos x="62" y="147"/>
                </a:cxn>
                <a:cxn ang="0">
                  <a:pos x="48" y="146"/>
                </a:cxn>
                <a:cxn ang="0">
                  <a:pos x="36" y="141"/>
                </a:cxn>
                <a:cxn ang="0">
                  <a:pos x="25" y="136"/>
                </a:cxn>
                <a:cxn ang="0">
                  <a:pos x="17" y="127"/>
                </a:cxn>
                <a:cxn ang="0">
                  <a:pos x="9" y="116"/>
                </a:cxn>
                <a:cxn ang="0">
                  <a:pos x="4" y="103"/>
                </a:cxn>
                <a:cxn ang="0">
                  <a:pos x="1" y="89"/>
                </a:cxn>
                <a:cxn ang="0">
                  <a:pos x="0" y="72"/>
                </a:cxn>
                <a:cxn ang="0">
                  <a:pos x="1" y="56"/>
                </a:cxn>
                <a:cxn ang="0">
                  <a:pos x="4" y="42"/>
                </a:cxn>
                <a:cxn ang="0">
                  <a:pos x="9" y="31"/>
                </a:cxn>
                <a:cxn ang="0">
                  <a:pos x="17" y="20"/>
                </a:cxn>
                <a:cxn ang="0">
                  <a:pos x="26" y="11"/>
                </a:cxn>
                <a:cxn ang="0">
                  <a:pos x="36" y="5"/>
                </a:cxn>
                <a:cxn ang="0">
                  <a:pos x="46" y="1"/>
                </a:cxn>
                <a:cxn ang="0">
                  <a:pos x="59" y="0"/>
                </a:cxn>
                <a:cxn ang="0">
                  <a:pos x="70" y="1"/>
                </a:cxn>
                <a:cxn ang="0">
                  <a:pos x="80" y="4"/>
                </a:cxn>
                <a:cxn ang="0">
                  <a:pos x="89" y="8"/>
                </a:cxn>
                <a:cxn ang="0">
                  <a:pos x="97" y="16"/>
                </a:cxn>
                <a:cxn ang="0">
                  <a:pos x="105" y="25"/>
                </a:cxn>
                <a:cxn ang="0">
                  <a:pos x="109" y="37"/>
                </a:cxn>
                <a:cxn ang="0">
                  <a:pos x="112" y="53"/>
                </a:cxn>
                <a:cxn ang="0">
                  <a:pos x="113" y="74"/>
                </a:cxn>
                <a:cxn ang="0">
                  <a:pos x="25" y="77"/>
                </a:cxn>
              </a:cxnLst>
              <a:rect l="0" t="0" r="r" b="b"/>
              <a:pathLst>
                <a:path w="113" h="147">
                  <a:moveTo>
                    <a:pt x="89" y="60"/>
                  </a:moveTo>
                  <a:lnTo>
                    <a:pt x="89" y="50"/>
                  </a:lnTo>
                  <a:lnTo>
                    <a:pt x="88" y="41"/>
                  </a:lnTo>
                  <a:lnTo>
                    <a:pt x="86" y="35"/>
                  </a:lnTo>
                  <a:lnTo>
                    <a:pt x="82" y="30"/>
                  </a:lnTo>
                  <a:lnTo>
                    <a:pt x="80" y="26"/>
                  </a:lnTo>
                  <a:lnTo>
                    <a:pt x="78" y="24"/>
                  </a:lnTo>
                  <a:lnTo>
                    <a:pt x="75" y="22"/>
                  </a:lnTo>
                  <a:lnTo>
                    <a:pt x="72" y="20"/>
                  </a:lnTo>
                  <a:lnTo>
                    <a:pt x="65" y="18"/>
                  </a:lnTo>
                  <a:lnTo>
                    <a:pt x="57" y="17"/>
                  </a:lnTo>
                  <a:lnTo>
                    <a:pt x="54" y="17"/>
                  </a:lnTo>
                  <a:lnTo>
                    <a:pt x="51" y="18"/>
                  </a:lnTo>
                  <a:lnTo>
                    <a:pt x="47" y="19"/>
                  </a:lnTo>
                  <a:lnTo>
                    <a:pt x="44" y="20"/>
                  </a:lnTo>
                  <a:lnTo>
                    <a:pt x="41" y="21"/>
                  </a:lnTo>
                  <a:lnTo>
                    <a:pt x="39" y="23"/>
                  </a:lnTo>
                  <a:lnTo>
                    <a:pt x="36" y="25"/>
                  </a:lnTo>
                  <a:lnTo>
                    <a:pt x="34" y="27"/>
                  </a:lnTo>
                  <a:lnTo>
                    <a:pt x="33" y="31"/>
                  </a:lnTo>
                  <a:lnTo>
                    <a:pt x="30" y="34"/>
                  </a:lnTo>
                  <a:lnTo>
                    <a:pt x="28" y="41"/>
                  </a:lnTo>
                  <a:lnTo>
                    <a:pt x="26" y="50"/>
                  </a:lnTo>
                  <a:lnTo>
                    <a:pt x="25" y="55"/>
                  </a:lnTo>
                  <a:lnTo>
                    <a:pt x="25" y="60"/>
                  </a:lnTo>
                  <a:lnTo>
                    <a:pt x="89" y="60"/>
                  </a:lnTo>
                  <a:close/>
                  <a:moveTo>
                    <a:pt x="25" y="77"/>
                  </a:moveTo>
                  <a:lnTo>
                    <a:pt x="25" y="81"/>
                  </a:lnTo>
                  <a:lnTo>
                    <a:pt x="25" y="90"/>
                  </a:lnTo>
                  <a:lnTo>
                    <a:pt x="26" y="98"/>
                  </a:lnTo>
                  <a:lnTo>
                    <a:pt x="28" y="105"/>
                  </a:lnTo>
                  <a:lnTo>
                    <a:pt x="30" y="108"/>
                  </a:lnTo>
                  <a:lnTo>
                    <a:pt x="32" y="112"/>
                  </a:lnTo>
                  <a:lnTo>
                    <a:pt x="35" y="116"/>
                  </a:lnTo>
                  <a:lnTo>
                    <a:pt x="38" y="119"/>
                  </a:lnTo>
                  <a:lnTo>
                    <a:pt x="42" y="122"/>
                  </a:lnTo>
                  <a:lnTo>
                    <a:pt x="46" y="124"/>
                  </a:lnTo>
                  <a:lnTo>
                    <a:pt x="52" y="126"/>
                  </a:lnTo>
                  <a:lnTo>
                    <a:pt x="56" y="127"/>
                  </a:lnTo>
                  <a:lnTo>
                    <a:pt x="61" y="129"/>
                  </a:lnTo>
                  <a:lnTo>
                    <a:pt x="67" y="129"/>
                  </a:lnTo>
                  <a:lnTo>
                    <a:pt x="72" y="129"/>
                  </a:lnTo>
                  <a:lnTo>
                    <a:pt x="76" y="127"/>
                  </a:lnTo>
                  <a:lnTo>
                    <a:pt x="80" y="126"/>
                  </a:lnTo>
                  <a:lnTo>
                    <a:pt x="85" y="125"/>
                  </a:lnTo>
                  <a:lnTo>
                    <a:pt x="89" y="123"/>
                  </a:lnTo>
                  <a:lnTo>
                    <a:pt x="93" y="121"/>
                  </a:lnTo>
                  <a:lnTo>
                    <a:pt x="97" y="118"/>
                  </a:lnTo>
                  <a:lnTo>
                    <a:pt x="100" y="116"/>
                  </a:lnTo>
                  <a:lnTo>
                    <a:pt x="109" y="130"/>
                  </a:lnTo>
                  <a:lnTo>
                    <a:pt x="105" y="133"/>
                  </a:lnTo>
                  <a:lnTo>
                    <a:pt x="99" y="137"/>
                  </a:lnTo>
                  <a:lnTo>
                    <a:pt x="94" y="140"/>
                  </a:lnTo>
                  <a:lnTo>
                    <a:pt x="88" y="142"/>
                  </a:lnTo>
                  <a:lnTo>
                    <a:pt x="81" y="145"/>
                  </a:lnTo>
                  <a:lnTo>
                    <a:pt x="75" y="146"/>
                  </a:lnTo>
                  <a:lnTo>
                    <a:pt x="69" y="147"/>
                  </a:lnTo>
                  <a:lnTo>
                    <a:pt x="62" y="147"/>
                  </a:lnTo>
                  <a:lnTo>
                    <a:pt x="55" y="147"/>
                  </a:lnTo>
                  <a:lnTo>
                    <a:pt x="48" y="146"/>
                  </a:lnTo>
                  <a:lnTo>
                    <a:pt x="42" y="143"/>
                  </a:lnTo>
                  <a:lnTo>
                    <a:pt x="36" y="141"/>
                  </a:lnTo>
                  <a:lnTo>
                    <a:pt x="30" y="139"/>
                  </a:lnTo>
                  <a:lnTo>
                    <a:pt x="25" y="136"/>
                  </a:lnTo>
                  <a:lnTo>
                    <a:pt x="21" y="132"/>
                  </a:lnTo>
                  <a:lnTo>
                    <a:pt x="17" y="127"/>
                  </a:lnTo>
                  <a:lnTo>
                    <a:pt x="12" y="122"/>
                  </a:lnTo>
                  <a:lnTo>
                    <a:pt x="9" y="116"/>
                  </a:lnTo>
                  <a:lnTo>
                    <a:pt x="6" y="110"/>
                  </a:lnTo>
                  <a:lnTo>
                    <a:pt x="4" y="103"/>
                  </a:lnTo>
                  <a:lnTo>
                    <a:pt x="2" y="97"/>
                  </a:lnTo>
                  <a:lnTo>
                    <a:pt x="1" y="89"/>
                  </a:lnTo>
                  <a:lnTo>
                    <a:pt x="1" y="81"/>
                  </a:lnTo>
                  <a:lnTo>
                    <a:pt x="0" y="72"/>
                  </a:lnTo>
                  <a:lnTo>
                    <a:pt x="1" y="64"/>
                  </a:lnTo>
                  <a:lnTo>
                    <a:pt x="1" y="56"/>
                  </a:lnTo>
                  <a:lnTo>
                    <a:pt x="2" y="49"/>
                  </a:lnTo>
                  <a:lnTo>
                    <a:pt x="4" y="42"/>
                  </a:lnTo>
                  <a:lnTo>
                    <a:pt x="6" y="36"/>
                  </a:lnTo>
                  <a:lnTo>
                    <a:pt x="9" y="31"/>
                  </a:lnTo>
                  <a:lnTo>
                    <a:pt x="12" y="25"/>
                  </a:lnTo>
                  <a:lnTo>
                    <a:pt x="17" y="20"/>
                  </a:lnTo>
                  <a:lnTo>
                    <a:pt x="21" y="15"/>
                  </a:lnTo>
                  <a:lnTo>
                    <a:pt x="26" y="11"/>
                  </a:lnTo>
                  <a:lnTo>
                    <a:pt x="30" y="7"/>
                  </a:lnTo>
                  <a:lnTo>
                    <a:pt x="36" y="5"/>
                  </a:lnTo>
                  <a:lnTo>
                    <a:pt x="41" y="3"/>
                  </a:lnTo>
                  <a:lnTo>
                    <a:pt x="46" y="1"/>
                  </a:lnTo>
                  <a:lnTo>
                    <a:pt x="53" y="1"/>
                  </a:lnTo>
                  <a:lnTo>
                    <a:pt x="59" y="0"/>
                  </a:lnTo>
                  <a:lnTo>
                    <a:pt x="64" y="1"/>
                  </a:lnTo>
                  <a:lnTo>
                    <a:pt x="70" y="1"/>
                  </a:lnTo>
                  <a:lnTo>
                    <a:pt x="75" y="2"/>
                  </a:lnTo>
                  <a:lnTo>
                    <a:pt x="80" y="4"/>
                  </a:lnTo>
                  <a:lnTo>
                    <a:pt x="85" y="6"/>
                  </a:lnTo>
                  <a:lnTo>
                    <a:pt x="89" y="8"/>
                  </a:lnTo>
                  <a:lnTo>
                    <a:pt x="93" y="11"/>
                  </a:lnTo>
                  <a:lnTo>
                    <a:pt x="97" y="16"/>
                  </a:lnTo>
                  <a:lnTo>
                    <a:pt x="100" y="20"/>
                  </a:lnTo>
                  <a:lnTo>
                    <a:pt x="105" y="25"/>
                  </a:lnTo>
                  <a:lnTo>
                    <a:pt x="107" y="31"/>
                  </a:lnTo>
                  <a:lnTo>
                    <a:pt x="109" y="37"/>
                  </a:lnTo>
                  <a:lnTo>
                    <a:pt x="111" y="44"/>
                  </a:lnTo>
                  <a:lnTo>
                    <a:pt x="112" y="53"/>
                  </a:lnTo>
                  <a:lnTo>
                    <a:pt x="112" y="63"/>
                  </a:lnTo>
                  <a:lnTo>
                    <a:pt x="113" y="74"/>
                  </a:lnTo>
                  <a:lnTo>
                    <a:pt x="113" y="77"/>
                  </a:lnTo>
                  <a:lnTo>
                    <a:pt x="25" y="77"/>
                  </a:lnTo>
                  <a:close/>
                </a:path>
              </a:pathLst>
            </a:custGeom>
            <a:solidFill>
              <a:srgbClr val="000000"/>
            </a:solidFill>
            <a:ln w="9525">
              <a:noFill/>
              <a:round/>
              <a:headEnd/>
              <a:tailEnd/>
            </a:ln>
          </p:spPr>
          <p:txBody>
            <a:bodyPr/>
            <a:lstStyle/>
            <a:p>
              <a:pPr algn="ctr">
                <a:spcBef>
                  <a:spcPct val="0"/>
                </a:spcBef>
              </a:pPr>
              <a:endParaRPr lang="en-GB" sz="2000" smtClean="0">
                <a:solidFill>
                  <a:srgbClr val="1A1817"/>
                </a:solidFill>
              </a:endParaRPr>
            </a:p>
          </p:txBody>
        </p:sp>
        <p:sp>
          <p:nvSpPr>
            <p:cNvPr id="495645" name="Freeform 29"/>
            <p:cNvSpPr>
              <a:spLocks/>
            </p:cNvSpPr>
            <p:nvPr userDrawn="1"/>
          </p:nvSpPr>
          <p:spPr bwMode="auto">
            <a:xfrm>
              <a:off x="4560" y="3835"/>
              <a:ext cx="15" cy="28"/>
            </a:xfrm>
            <a:custGeom>
              <a:avLst/>
              <a:gdLst/>
              <a:ahLst/>
              <a:cxnLst>
                <a:cxn ang="0">
                  <a:pos x="64" y="24"/>
                </a:cxn>
                <a:cxn ang="0">
                  <a:pos x="61" y="24"/>
                </a:cxn>
                <a:cxn ang="0">
                  <a:pos x="58" y="23"/>
                </a:cxn>
                <a:cxn ang="0">
                  <a:pos x="52" y="24"/>
                </a:cxn>
                <a:cxn ang="0">
                  <a:pos x="45" y="26"/>
                </a:cxn>
                <a:cxn ang="0">
                  <a:pos x="40" y="30"/>
                </a:cxn>
                <a:cxn ang="0">
                  <a:pos x="35" y="34"/>
                </a:cxn>
                <a:cxn ang="0">
                  <a:pos x="30" y="38"/>
                </a:cxn>
                <a:cxn ang="0">
                  <a:pos x="28" y="42"/>
                </a:cxn>
                <a:cxn ang="0">
                  <a:pos x="27" y="49"/>
                </a:cxn>
                <a:cxn ang="0">
                  <a:pos x="26" y="56"/>
                </a:cxn>
                <a:cxn ang="0">
                  <a:pos x="26" y="143"/>
                </a:cxn>
                <a:cxn ang="0">
                  <a:pos x="4" y="143"/>
                </a:cxn>
                <a:cxn ang="0">
                  <a:pos x="4" y="36"/>
                </a:cxn>
                <a:cxn ang="0">
                  <a:pos x="4" y="22"/>
                </a:cxn>
                <a:cxn ang="0">
                  <a:pos x="3" y="17"/>
                </a:cxn>
                <a:cxn ang="0">
                  <a:pos x="2" y="14"/>
                </a:cxn>
                <a:cxn ang="0">
                  <a:pos x="0" y="6"/>
                </a:cxn>
                <a:cxn ang="0">
                  <a:pos x="22" y="0"/>
                </a:cxn>
                <a:cxn ang="0">
                  <a:pos x="23" y="3"/>
                </a:cxn>
                <a:cxn ang="0">
                  <a:pos x="25" y="11"/>
                </a:cxn>
                <a:cxn ang="0">
                  <a:pos x="26" y="17"/>
                </a:cxn>
                <a:cxn ang="0">
                  <a:pos x="26" y="23"/>
                </a:cxn>
                <a:cxn ang="0">
                  <a:pos x="30" y="18"/>
                </a:cxn>
                <a:cxn ang="0">
                  <a:pos x="35" y="14"/>
                </a:cxn>
                <a:cxn ang="0">
                  <a:pos x="39" y="9"/>
                </a:cxn>
                <a:cxn ang="0">
                  <a:pos x="44" y="6"/>
                </a:cxn>
                <a:cxn ang="0">
                  <a:pos x="49" y="3"/>
                </a:cxn>
                <a:cxn ang="0">
                  <a:pos x="55" y="1"/>
                </a:cxn>
                <a:cxn ang="0">
                  <a:pos x="60" y="0"/>
                </a:cxn>
                <a:cxn ang="0">
                  <a:pos x="65" y="0"/>
                </a:cxn>
                <a:cxn ang="0">
                  <a:pos x="71" y="0"/>
                </a:cxn>
                <a:cxn ang="0">
                  <a:pos x="73" y="1"/>
                </a:cxn>
                <a:cxn ang="0">
                  <a:pos x="64" y="24"/>
                </a:cxn>
              </a:cxnLst>
              <a:rect l="0" t="0" r="r" b="b"/>
              <a:pathLst>
                <a:path w="73" h="143">
                  <a:moveTo>
                    <a:pt x="64" y="24"/>
                  </a:moveTo>
                  <a:lnTo>
                    <a:pt x="61" y="24"/>
                  </a:lnTo>
                  <a:lnTo>
                    <a:pt x="58" y="23"/>
                  </a:lnTo>
                  <a:lnTo>
                    <a:pt x="52" y="24"/>
                  </a:lnTo>
                  <a:lnTo>
                    <a:pt x="45" y="26"/>
                  </a:lnTo>
                  <a:lnTo>
                    <a:pt x="40" y="30"/>
                  </a:lnTo>
                  <a:lnTo>
                    <a:pt x="35" y="34"/>
                  </a:lnTo>
                  <a:lnTo>
                    <a:pt x="30" y="38"/>
                  </a:lnTo>
                  <a:lnTo>
                    <a:pt x="28" y="42"/>
                  </a:lnTo>
                  <a:lnTo>
                    <a:pt x="27" y="49"/>
                  </a:lnTo>
                  <a:lnTo>
                    <a:pt x="26" y="56"/>
                  </a:lnTo>
                  <a:lnTo>
                    <a:pt x="26" y="143"/>
                  </a:lnTo>
                  <a:lnTo>
                    <a:pt x="4" y="143"/>
                  </a:lnTo>
                  <a:lnTo>
                    <a:pt x="4" y="36"/>
                  </a:lnTo>
                  <a:lnTo>
                    <a:pt x="4" y="22"/>
                  </a:lnTo>
                  <a:lnTo>
                    <a:pt x="3" y="17"/>
                  </a:lnTo>
                  <a:lnTo>
                    <a:pt x="2" y="14"/>
                  </a:lnTo>
                  <a:lnTo>
                    <a:pt x="0" y="6"/>
                  </a:lnTo>
                  <a:lnTo>
                    <a:pt x="22" y="0"/>
                  </a:lnTo>
                  <a:lnTo>
                    <a:pt x="23" y="3"/>
                  </a:lnTo>
                  <a:lnTo>
                    <a:pt x="25" y="11"/>
                  </a:lnTo>
                  <a:lnTo>
                    <a:pt x="26" y="17"/>
                  </a:lnTo>
                  <a:lnTo>
                    <a:pt x="26" y="23"/>
                  </a:lnTo>
                  <a:lnTo>
                    <a:pt x="30" y="18"/>
                  </a:lnTo>
                  <a:lnTo>
                    <a:pt x="35" y="14"/>
                  </a:lnTo>
                  <a:lnTo>
                    <a:pt x="39" y="9"/>
                  </a:lnTo>
                  <a:lnTo>
                    <a:pt x="44" y="6"/>
                  </a:lnTo>
                  <a:lnTo>
                    <a:pt x="49" y="3"/>
                  </a:lnTo>
                  <a:lnTo>
                    <a:pt x="55" y="1"/>
                  </a:lnTo>
                  <a:lnTo>
                    <a:pt x="60" y="0"/>
                  </a:lnTo>
                  <a:lnTo>
                    <a:pt x="65" y="0"/>
                  </a:lnTo>
                  <a:lnTo>
                    <a:pt x="71" y="0"/>
                  </a:lnTo>
                  <a:lnTo>
                    <a:pt x="73" y="1"/>
                  </a:lnTo>
                  <a:lnTo>
                    <a:pt x="64" y="24"/>
                  </a:lnTo>
                  <a:close/>
                </a:path>
              </a:pathLst>
            </a:custGeom>
            <a:solidFill>
              <a:srgbClr val="000000"/>
            </a:solidFill>
            <a:ln w="9525">
              <a:noFill/>
              <a:round/>
              <a:headEnd/>
              <a:tailEnd/>
            </a:ln>
          </p:spPr>
          <p:txBody>
            <a:bodyPr/>
            <a:lstStyle/>
            <a:p>
              <a:pPr algn="ctr">
                <a:spcBef>
                  <a:spcPct val="0"/>
                </a:spcBef>
              </a:pPr>
              <a:endParaRPr lang="en-GB" sz="2000" smtClean="0">
                <a:solidFill>
                  <a:srgbClr val="1A1817"/>
                </a:solidFill>
              </a:endParaRPr>
            </a:p>
          </p:txBody>
        </p:sp>
        <p:sp>
          <p:nvSpPr>
            <p:cNvPr id="495646" name="Freeform 30"/>
            <p:cNvSpPr>
              <a:spLocks/>
            </p:cNvSpPr>
            <p:nvPr userDrawn="1"/>
          </p:nvSpPr>
          <p:spPr bwMode="auto">
            <a:xfrm>
              <a:off x="4599" y="3834"/>
              <a:ext cx="21" cy="30"/>
            </a:xfrm>
            <a:custGeom>
              <a:avLst/>
              <a:gdLst/>
              <a:ahLst/>
              <a:cxnLst>
                <a:cxn ang="0">
                  <a:pos x="103" y="108"/>
                </a:cxn>
                <a:cxn ang="0">
                  <a:pos x="101" y="118"/>
                </a:cxn>
                <a:cxn ang="0">
                  <a:pos x="98" y="125"/>
                </a:cxn>
                <a:cxn ang="0">
                  <a:pos x="92" y="133"/>
                </a:cxn>
                <a:cxn ang="0">
                  <a:pos x="85" y="139"/>
                </a:cxn>
                <a:cxn ang="0">
                  <a:pos x="76" y="143"/>
                </a:cxn>
                <a:cxn ang="0">
                  <a:pos x="61" y="148"/>
                </a:cxn>
                <a:cxn ang="0">
                  <a:pos x="51" y="149"/>
                </a:cxn>
                <a:cxn ang="0">
                  <a:pos x="37" y="148"/>
                </a:cxn>
                <a:cxn ang="0">
                  <a:pos x="24" y="146"/>
                </a:cxn>
                <a:cxn ang="0">
                  <a:pos x="5" y="138"/>
                </a:cxn>
                <a:cxn ang="0">
                  <a:pos x="8" y="119"/>
                </a:cxn>
                <a:cxn ang="0">
                  <a:pos x="19" y="124"/>
                </a:cxn>
                <a:cxn ang="0">
                  <a:pos x="41" y="132"/>
                </a:cxn>
                <a:cxn ang="0">
                  <a:pos x="58" y="132"/>
                </a:cxn>
                <a:cxn ang="0">
                  <a:pos x="69" y="128"/>
                </a:cxn>
                <a:cxn ang="0">
                  <a:pos x="76" y="122"/>
                </a:cxn>
                <a:cxn ang="0">
                  <a:pos x="78" y="118"/>
                </a:cxn>
                <a:cxn ang="0">
                  <a:pos x="81" y="108"/>
                </a:cxn>
                <a:cxn ang="0">
                  <a:pos x="79" y="99"/>
                </a:cxn>
                <a:cxn ang="0">
                  <a:pos x="75" y="92"/>
                </a:cxn>
                <a:cxn ang="0">
                  <a:pos x="68" y="88"/>
                </a:cxn>
                <a:cxn ang="0">
                  <a:pos x="58" y="85"/>
                </a:cxn>
                <a:cxn ang="0">
                  <a:pos x="32" y="78"/>
                </a:cxn>
                <a:cxn ang="0">
                  <a:pos x="19" y="72"/>
                </a:cxn>
                <a:cxn ang="0">
                  <a:pos x="12" y="65"/>
                </a:cxn>
                <a:cxn ang="0">
                  <a:pos x="7" y="56"/>
                </a:cxn>
                <a:cxn ang="0">
                  <a:pos x="5" y="42"/>
                </a:cxn>
                <a:cxn ang="0">
                  <a:pos x="6" y="34"/>
                </a:cxn>
                <a:cxn ang="0">
                  <a:pos x="8" y="25"/>
                </a:cxn>
                <a:cxn ang="0">
                  <a:pos x="16" y="15"/>
                </a:cxn>
                <a:cxn ang="0">
                  <a:pos x="26" y="6"/>
                </a:cxn>
                <a:cxn ang="0">
                  <a:pos x="35" y="3"/>
                </a:cxn>
                <a:cxn ang="0">
                  <a:pos x="44" y="0"/>
                </a:cxn>
                <a:cxn ang="0">
                  <a:pos x="66" y="0"/>
                </a:cxn>
                <a:cxn ang="0">
                  <a:pos x="88" y="6"/>
                </a:cxn>
                <a:cxn ang="0">
                  <a:pos x="98" y="10"/>
                </a:cxn>
                <a:cxn ang="0">
                  <a:pos x="79" y="22"/>
                </a:cxn>
                <a:cxn ang="0">
                  <a:pos x="67" y="18"/>
                </a:cxn>
                <a:cxn ang="0">
                  <a:pos x="54" y="17"/>
                </a:cxn>
                <a:cxn ang="0">
                  <a:pos x="43" y="18"/>
                </a:cxn>
                <a:cxn ang="0">
                  <a:pos x="35" y="23"/>
                </a:cxn>
                <a:cxn ang="0">
                  <a:pos x="30" y="31"/>
                </a:cxn>
                <a:cxn ang="0">
                  <a:pos x="27" y="39"/>
                </a:cxn>
                <a:cxn ang="0">
                  <a:pos x="29" y="47"/>
                </a:cxn>
                <a:cxn ang="0">
                  <a:pos x="32" y="53"/>
                </a:cxn>
                <a:cxn ang="0">
                  <a:pos x="38" y="57"/>
                </a:cxn>
                <a:cxn ang="0">
                  <a:pos x="48" y="60"/>
                </a:cxn>
                <a:cxn ang="0">
                  <a:pos x="71" y="65"/>
                </a:cxn>
                <a:cxn ang="0">
                  <a:pos x="78" y="68"/>
                </a:cxn>
                <a:cxn ang="0">
                  <a:pos x="89" y="73"/>
                </a:cxn>
                <a:cxn ang="0">
                  <a:pos x="96" y="81"/>
                </a:cxn>
                <a:cxn ang="0">
                  <a:pos x="101" y="89"/>
                </a:cxn>
                <a:cxn ang="0">
                  <a:pos x="103" y="103"/>
                </a:cxn>
              </a:cxnLst>
              <a:rect l="0" t="0" r="r" b="b"/>
              <a:pathLst>
                <a:path w="103" h="149">
                  <a:moveTo>
                    <a:pt x="103" y="103"/>
                  </a:moveTo>
                  <a:lnTo>
                    <a:pt x="103" y="108"/>
                  </a:lnTo>
                  <a:lnTo>
                    <a:pt x="102" y="113"/>
                  </a:lnTo>
                  <a:lnTo>
                    <a:pt x="101" y="118"/>
                  </a:lnTo>
                  <a:lnTo>
                    <a:pt x="100" y="122"/>
                  </a:lnTo>
                  <a:lnTo>
                    <a:pt x="98" y="125"/>
                  </a:lnTo>
                  <a:lnTo>
                    <a:pt x="94" y="130"/>
                  </a:lnTo>
                  <a:lnTo>
                    <a:pt x="92" y="133"/>
                  </a:lnTo>
                  <a:lnTo>
                    <a:pt x="89" y="136"/>
                  </a:lnTo>
                  <a:lnTo>
                    <a:pt x="85" y="139"/>
                  </a:lnTo>
                  <a:lnTo>
                    <a:pt x="81" y="141"/>
                  </a:lnTo>
                  <a:lnTo>
                    <a:pt x="76" y="143"/>
                  </a:lnTo>
                  <a:lnTo>
                    <a:pt x="72" y="146"/>
                  </a:lnTo>
                  <a:lnTo>
                    <a:pt x="61" y="148"/>
                  </a:lnTo>
                  <a:lnTo>
                    <a:pt x="56" y="149"/>
                  </a:lnTo>
                  <a:lnTo>
                    <a:pt x="51" y="149"/>
                  </a:lnTo>
                  <a:lnTo>
                    <a:pt x="44" y="149"/>
                  </a:lnTo>
                  <a:lnTo>
                    <a:pt x="37" y="148"/>
                  </a:lnTo>
                  <a:lnTo>
                    <a:pt x="31" y="147"/>
                  </a:lnTo>
                  <a:lnTo>
                    <a:pt x="24" y="146"/>
                  </a:lnTo>
                  <a:lnTo>
                    <a:pt x="12" y="141"/>
                  </a:lnTo>
                  <a:lnTo>
                    <a:pt x="5" y="138"/>
                  </a:lnTo>
                  <a:lnTo>
                    <a:pt x="0" y="135"/>
                  </a:lnTo>
                  <a:lnTo>
                    <a:pt x="8" y="119"/>
                  </a:lnTo>
                  <a:lnTo>
                    <a:pt x="14" y="122"/>
                  </a:lnTo>
                  <a:lnTo>
                    <a:pt x="19" y="124"/>
                  </a:lnTo>
                  <a:lnTo>
                    <a:pt x="30" y="128"/>
                  </a:lnTo>
                  <a:lnTo>
                    <a:pt x="41" y="132"/>
                  </a:lnTo>
                  <a:lnTo>
                    <a:pt x="52" y="132"/>
                  </a:lnTo>
                  <a:lnTo>
                    <a:pt x="58" y="132"/>
                  </a:lnTo>
                  <a:lnTo>
                    <a:pt x="64" y="131"/>
                  </a:lnTo>
                  <a:lnTo>
                    <a:pt x="69" y="128"/>
                  </a:lnTo>
                  <a:lnTo>
                    <a:pt x="73" y="125"/>
                  </a:lnTo>
                  <a:lnTo>
                    <a:pt x="76" y="122"/>
                  </a:lnTo>
                  <a:lnTo>
                    <a:pt x="77" y="120"/>
                  </a:lnTo>
                  <a:lnTo>
                    <a:pt x="78" y="118"/>
                  </a:lnTo>
                  <a:lnTo>
                    <a:pt x="81" y="114"/>
                  </a:lnTo>
                  <a:lnTo>
                    <a:pt x="81" y="108"/>
                  </a:lnTo>
                  <a:lnTo>
                    <a:pt x="81" y="103"/>
                  </a:lnTo>
                  <a:lnTo>
                    <a:pt x="79" y="99"/>
                  </a:lnTo>
                  <a:lnTo>
                    <a:pt x="77" y="96"/>
                  </a:lnTo>
                  <a:lnTo>
                    <a:pt x="75" y="92"/>
                  </a:lnTo>
                  <a:lnTo>
                    <a:pt x="72" y="90"/>
                  </a:lnTo>
                  <a:lnTo>
                    <a:pt x="68" y="88"/>
                  </a:lnTo>
                  <a:lnTo>
                    <a:pt x="64" y="86"/>
                  </a:lnTo>
                  <a:lnTo>
                    <a:pt x="58" y="85"/>
                  </a:lnTo>
                  <a:lnTo>
                    <a:pt x="40" y="81"/>
                  </a:lnTo>
                  <a:lnTo>
                    <a:pt x="32" y="78"/>
                  </a:lnTo>
                  <a:lnTo>
                    <a:pt x="25" y="75"/>
                  </a:lnTo>
                  <a:lnTo>
                    <a:pt x="19" y="72"/>
                  </a:lnTo>
                  <a:lnTo>
                    <a:pt x="14" y="67"/>
                  </a:lnTo>
                  <a:lnTo>
                    <a:pt x="12" y="65"/>
                  </a:lnTo>
                  <a:lnTo>
                    <a:pt x="11" y="61"/>
                  </a:lnTo>
                  <a:lnTo>
                    <a:pt x="7" y="56"/>
                  </a:lnTo>
                  <a:lnTo>
                    <a:pt x="5" y="50"/>
                  </a:lnTo>
                  <a:lnTo>
                    <a:pt x="5" y="42"/>
                  </a:lnTo>
                  <a:lnTo>
                    <a:pt x="5" y="38"/>
                  </a:lnTo>
                  <a:lnTo>
                    <a:pt x="6" y="34"/>
                  </a:lnTo>
                  <a:lnTo>
                    <a:pt x="7" y="30"/>
                  </a:lnTo>
                  <a:lnTo>
                    <a:pt x="8" y="25"/>
                  </a:lnTo>
                  <a:lnTo>
                    <a:pt x="13" y="18"/>
                  </a:lnTo>
                  <a:lnTo>
                    <a:pt x="16" y="15"/>
                  </a:lnTo>
                  <a:lnTo>
                    <a:pt x="19" y="11"/>
                  </a:lnTo>
                  <a:lnTo>
                    <a:pt x="26" y="6"/>
                  </a:lnTo>
                  <a:lnTo>
                    <a:pt x="31" y="4"/>
                  </a:lnTo>
                  <a:lnTo>
                    <a:pt x="35" y="3"/>
                  </a:lnTo>
                  <a:lnTo>
                    <a:pt x="39" y="1"/>
                  </a:lnTo>
                  <a:lnTo>
                    <a:pt x="44" y="0"/>
                  </a:lnTo>
                  <a:lnTo>
                    <a:pt x="55" y="0"/>
                  </a:lnTo>
                  <a:lnTo>
                    <a:pt x="66" y="0"/>
                  </a:lnTo>
                  <a:lnTo>
                    <a:pt x="76" y="3"/>
                  </a:lnTo>
                  <a:lnTo>
                    <a:pt x="88" y="6"/>
                  </a:lnTo>
                  <a:lnTo>
                    <a:pt x="92" y="8"/>
                  </a:lnTo>
                  <a:lnTo>
                    <a:pt x="98" y="10"/>
                  </a:lnTo>
                  <a:lnTo>
                    <a:pt x="89" y="26"/>
                  </a:lnTo>
                  <a:lnTo>
                    <a:pt x="79" y="22"/>
                  </a:lnTo>
                  <a:lnTo>
                    <a:pt x="71" y="19"/>
                  </a:lnTo>
                  <a:lnTo>
                    <a:pt x="67" y="18"/>
                  </a:lnTo>
                  <a:lnTo>
                    <a:pt x="62" y="17"/>
                  </a:lnTo>
                  <a:lnTo>
                    <a:pt x="54" y="17"/>
                  </a:lnTo>
                  <a:lnTo>
                    <a:pt x="48" y="17"/>
                  </a:lnTo>
                  <a:lnTo>
                    <a:pt x="43" y="18"/>
                  </a:lnTo>
                  <a:lnTo>
                    <a:pt x="38" y="20"/>
                  </a:lnTo>
                  <a:lnTo>
                    <a:pt x="35" y="23"/>
                  </a:lnTo>
                  <a:lnTo>
                    <a:pt x="32" y="26"/>
                  </a:lnTo>
                  <a:lnTo>
                    <a:pt x="30" y="31"/>
                  </a:lnTo>
                  <a:lnTo>
                    <a:pt x="27" y="35"/>
                  </a:lnTo>
                  <a:lnTo>
                    <a:pt x="27" y="39"/>
                  </a:lnTo>
                  <a:lnTo>
                    <a:pt x="27" y="43"/>
                  </a:lnTo>
                  <a:lnTo>
                    <a:pt x="29" y="47"/>
                  </a:lnTo>
                  <a:lnTo>
                    <a:pt x="30" y="50"/>
                  </a:lnTo>
                  <a:lnTo>
                    <a:pt x="32" y="53"/>
                  </a:lnTo>
                  <a:lnTo>
                    <a:pt x="35" y="55"/>
                  </a:lnTo>
                  <a:lnTo>
                    <a:pt x="38" y="57"/>
                  </a:lnTo>
                  <a:lnTo>
                    <a:pt x="42" y="59"/>
                  </a:lnTo>
                  <a:lnTo>
                    <a:pt x="48" y="60"/>
                  </a:lnTo>
                  <a:lnTo>
                    <a:pt x="66" y="64"/>
                  </a:lnTo>
                  <a:lnTo>
                    <a:pt x="71" y="65"/>
                  </a:lnTo>
                  <a:lnTo>
                    <a:pt x="75" y="67"/>
                  </a:lnTo>
                  <a:lnTo>
                    <a:pt x="78" y="68"/>
                  </a:lnTo>
                  <a:lnTo>
                    <a:pt x="83" y="70"/>
                  </a:lnTo>
                  <a:lnTo>
                    <a:pt x="89" y="73"/>
                  </a:lnTo>
                  <a:lnTo>
                    <a:pt x="94" y="77"/>
                  </a:lnTo>
                  <a:lnTo>
                    <a:pt x="96" y="81"/>
                  </a:lnTo>
                  <a:lnTo>
                    <a:pt x="98" y="83"/>
                  </a:lnTo>
                  <a:lnTo>
                    <a:pt x="101" y="89"/>
                  </a:lnTo>
                  <a:lnTo>
                    <a:pt x="103" y="96"/>
                  </a:lnTo>
                  <a:lnTo>
                    <a:pt x="103" y="103"/>
                  </a:lnTo>
                  <a:close/>
                </a:path>
              </a:pathLst>
            </a:custGeom>
            <a:solidFill>
              <a:srgbClr val="000000"/>
            </a:solidFill>
            <a:ln w="9525">
              <a:noFill/>
              <a:round/>
              <a:headEnd/>
              <a:tailEnd/>
            </a:ln>
          </p:spPr>
          <p:txBody>
            <a:bodyPr/>
            <a:lstStyle/>
            <a:p>
              <a:pPr algn="ctr">
                <a:spcBef>
                  <a:spcPct val="0"/>
                </a:spcBef>
              </a:pPr>
              <a:endParaRPr lang="en-GB" sz="2000" smtClean="0">
                <a:solidFill>
                  <a:srgbClr val="1A1817"/>
                </a:solidFill>
              </a:endParaRPr>
            </a:p>
          </p:txBody>
        </p:sp>
        <p:sp>
          <p:nvSpPr>
            <p:cNvPr id="495647" name="Freeform 31"/>
            <p:cNvSpPr>
              <a:spLocks/>
            </p:cNvSpPr>
            <p:nvPr userDrawn="1"/>
          </p:nvSpPr>
          <p:spPr bwMode="auto">
            <a:xfrm>
              <a:off x="4629" y="3827"/>
              <a:ext cx="15" cy="37"/>
            </a:xfrm>
            <a:custGeom>
              <a:avLst/>
              <a:gdLst/>
              <a:ahLst/>
              <a:cxnLst>
                <a:cxn ang="0">
                  <a:pos x="68" y="57"/>
                </a:cxn>
                <a:cxn ang="0">
                  <a:pos x="40" y="57"/>
                </a:cxn>
                <a:cxn ang="0">
                  <a:pos x="40" y="147"/>
                </a:cxn>
                <a:cxn ang="0">
                  <a:pos x="40" y="153"/>
                </a:cxn>
                <a:cxn ang="0">
                  <a:pos x="40" y="155"/>
                </a:cxn>
                <a:cxn ang="0">
                  <a:pos x="41" y="157"/>
                </a:cxn>
                <a:cxn ang="0">
                  <a:pos x="42" y="161"/>
                </a:cxn>
                <a:cxn ang="0">
                  <a:pos x="43" y="163"/>
                </a:cxn>
                <a:cxn ang="0">
                  <a:pos x="45" y="166"/>
                </a:cxn>
                <a:cxn ang="0">
                  <a:pos x="48" y="168"/>
                </a:cxn>
                <a:cxn ang="0">
                  <a:pos x="52" y="168"/>
                </a:cxn>
                <a:cxn ang="0">
                  <a:pos x="58" y="169"/>
                </a:cxn>
                <a:cxn ang="0">
                  <a:pos x="62" y="168"/>
                </a:cxn>
                <a:cxn ang="0">
                  <a:pos x="65" y="168"/>
                </a:cxn>
                <a:cxn ang="0">
                  <a:pos x="68" y="167"/>
                </a:cxn>
                <a:cxn ang="0">
                  <a:pos x="72" y="166"/>
                </a:cxn>
                <a:cxn ang="0">
                  <a:pos x="74" y="179"/>
                </a:cxn>
                <a:cxn ang="0">
                  <a:pos x="68" y="182"/>
                </a:cxn>
                <a:cxn ang="0">
                  <a:pos x="63" y="184"/>
                </a:cxn>
                <a:cxn ang="0">
                  <a:pos x="57" y="185"/>
                </a:cxn>
                <a:cxn ang="0">
                  <a:pos x="49" y="185"/>
                </a:cxn>
                <a:cxn ang="0">
                  <a:pos x="44" y="185"/>
                </a:cxn>
                <a:cxn ang="0">
                  <a:pos x="40" y="185"/>
                </a:cxn>
                <a:cxn ang="0">
                  <a:pos x="35" y="183"/>
                </a:cxn>
                <a:cxn ang="0">
                  <a:pos x="31" y="182"/>
                </a:cxn>
                <a:cxn ang="0">
                  <a:pos x="28" y="179"/>
                </a:cxn>
                <a:cxn ang="0">
                  <a:pos x="26" y="177"/>
                </a:cxn>
                <a:cxn ang="0">
                  <a:pos x="23" y="174"/>
                </a:cxn>
                <a:cxn ang="0">
                  <a:pos x="22" y="171"/>
                </a:cxn>
                <a:cxn ang="0">
                  <a:pos x="20" y="168"/>
                </a:cxn>
                <a:cxn ang="0">
                  <a:pos x="20" y="163"/>
                </a:cxn>
                <a:cxn ang="0">
                  <a:pos x="18" y="158"/>
                </a:cxn>
                <a:cxn ang="0">
                  <a:pos x="18" y="154"/>
                </a:cxn>
                <a:cxn ang="0">
                  <a:pos x="18" y="57"/>
                </a:cxn>
                <a:cxn ang="0">
                  <a:pos x="0" y="57"/>
                </a:cxn>
                <a:cxn ang="0">
                  <a:pos x="0" y="40"/>
                </a:cxn>
                <a:cxn ang="0">
                  <a:pos x="18" y="40"/>
                </a:cxn>
                <a:cxn ang="0">
                  <a:pos x="18" y="29"/>
                </a:cxn>
                <a:cxn ang="0">
                  <a:pos x="20" y="18"/>
                </a:cxn>
                <a:cxn ang="0">
                  <a:pos x="21" y="9"/>
                </a:cxn>
                <a:cxn ang="0">
                  <a:pos x="21" y="5"/>
                </a:cxn>
                <a:cxn ang="0">
                  <a:pos x="43" y="0"/>
                </a:cxn>
                <a:cxn ang="0">
                  <a:pos x="43" y="4"/>
                </a:cxn>
                <a:cxn ang="0">
                  <a:pos x="42" y="13"/>
                </a:cxn>
                <a:cxn ang="0">
                  <a:pos x="41" y="26"/>
                </a:cxn>
                <a:cxn ang="0">
                  <a:pos x="40" y="40"/>
                </a:cxn>
                <a:cxn ang="0">
                  <a:pos x="75" y="40"/>
                </a:cxn>
                <a:cxn ang="0">
                  <a:pos x="68" y="57"/>
                </a:cxn>
              </a:cxnLst>
              <a:rect l="0" t="0" r="r" b="b"/>
              <a:pathLst>
                <a:path w="75" h="185">
                  <a:moveTo>
                    <a:pt x="68" y="57"/>
                  </a:moveTo>
                  <a:lnTo>
                    <a:pt x="40" y="57"/>
                  </a:lnTo>
                  <a:lnTo>
                    <a:pt x="40" y="147"/>
                  </a:lnTo>
                  <a:lnTo>
                    <a:pt x="40" y="153"/>
                  </a:lnTo>
                  <a:lnTo>
                    <a:pt x="40" y="155"/>
                  </a:lnTo>
                  <a:lnTo>
                    <a:pt x="41" y="157"/>
                  </a:lnTo>
                  <a:lnTo>
                    <a:pt x="42" y="161"/>
                  </a:lnTo>
                  <a:lnTo>
                    <a:pt x="43" y="163"/>
                  </a:lnTo>
                  <a:lnTo>
                    <a:pt x="45" y="166"/>
                  </a:lnTo>
                  <a:lnTo>
                    <a:pt x="48" y="168"/>
                  </a:lnTo>
                  <a:lnTo>
                    <a:pt x="52" y="168"/>
                  </a:lnTo>
                  <a:lnTo>
                    <a:pt x="58" y="169"/>
                  </a:lnTo>
                  <a:lnTo>
                    <a:pt x="62" y="168"/>
                  </a:lnTo>
                  <a:lnTo>
                    <a:pt x="65" y="168"/>
                  </a:lnTo>
                  <a:lnTo>
                    <a:pt x="68" y="167"/>
                  </a:lnTo>
                  <a:lnTo>
                    <a:pt x="72" y="166"/>
                  </a:lnTo>
                  <a:lnTo>
                    <a:pt x="74" y="179"/>
                  </a:lnTo>
                  <a:lnTo>
                    <a:pt x="68" y="182"/>
                  </a:lnTo>
                  <a:lnTo>
                    <a:pt x="63" y="184"/>
                  </a:lnTo>
                  <a:lnTo>
                    <a:pt x="57" y="185"/>
                  </a:lnTo>
                  <a:lnTo>
                    <a:pt x="49" y="185"/>
                  </a:lnTo>
                  <a:lnTo>
                    <a:pt x="44" y="185"/>
                  </a:lnTo>
                  <a:lnTo>
                    <a:pt x="40" y="185"/>
                  </a:lnTo>
                  <a:lnTo>
                    <a:pt x="35" y="183"/>
                  </a:lnTo>
                  <a:lnTo>
                    <a:pt x="31" y="182"/>
                  </a:lnTo>
                  <a:lnTo>
                    <a:pt x="28" y="179"/>
                  </a:lnTo>
                  <a:lnTo>
                    <a:pt x="26" y="177"/>
                  </a:lnTo>
                  <a:lnTo>
                    <a:pt x="23" y="174"/>
                  </a:lnTo>
                  <a:lnTo>
                    <a:pt x="22" y="171"/>
                  </a:lnTo>
                  <a:lnTo>
                    <a:pt x="20" y="168"/>
                  </a:lnTo>
                  <a:lnTo>
                    <a:pt x="20" y="163"/>
                  </a:lnTo>
                  <a:lnTo>
                    <a:pt x="18" y="158"/>
                  </a:lnTo>
                  <a:lnTo>
                    <a:pt x="18" y="154"/>
                  </a:lnTo>
                  <a:lnTo>
                    <a:pt x="18" y="57"/>
                  </a:lnTo>
                  <a:lnTo>
                    <a:pt x="0" y="57"/>
                  </a:lnTo>
                  <a:lnTo>
                    <a:pt x="0" y="40"/>
                  </a:lnTo>
                  <a:lnTo>
                    <a:pt x="18" y="40"/>
                  </a:lnTo>
                  <a:lnTo>
                    <a:pt x="18" y="29"/>
                  </a:lnTo>
                  <a:lnTo>
                    <a:pt x="20" y="18"/>
                  </a:lnTo>
                  <a:lnTo>
                    <a:pt x="21" y="9"/>
                  </a:lnTo>
                  <a:lnTo>
                    <a:pt x="21" y="5"/>
                  </a:lnTo>
                  <a:lnTo>
                    <a:pt x="43" y="0"/>
                  </a:lnTo>
                  <a:lnTo>
                    <a:pt x="43" y="4"/>
                  </a:lnTo>
                  <a:lnTo>
                    <a:pt x="42" y="13"/>
                  </a:lnTo>
                  <a:lnTo>
                    <a:pt x="41" y="26"/>
                  </a:lnTo>
                  <a:lnTo>
                    <a:pt x="40" y="40"/>
                  </a:lnTo>
                  <a:lnTo>
                    <a:pt x="75" y="40"/>
                  </a:lnTo>
                  <a:lnTo>
                    <a:pt x="68" y="57"/>
                  </a:lnTo>
                  <a:close/>
                </a:path>
              </a:pathLst>
            </a:custGeom>
            <a:solidFill>
              <a:srgbClr val="000000"/>
            </a:solidFill>
            <a:ln w="9525">
              <a:noFill/>
              <a:round/>
              <a:headEnd/>
              <a:tailEnd/>
            </a:ln>
          </p:spPr>
          <p:txBody>
            <a:bodyPr/>
            <a:lstStyle/>
            <a:p>
              <a:pPr algn="ctr">
                <a:spcBef>
                  <a:spcPct val="0"/>
                </a:spcBef>
              </a:pPr>
              <a:endParaRPr lang="en-GB" sz="2000" smtClean="0">
                <a:solidFill>
                  <a:srgbClr val="1A1817"/>
                </a:solidFill>
              </a:endParaRPr>
            </a:p>
          </p:txBody>
        </p:sp>
        <p:sp>
          <p:nvSpPr>
            <p:cNvPr id="495648" name="Freeform 32"/>
            <p:cNvSpPr>
              <a:spLocks noEditPoints="1"/>
            </p:cNvSpPr>
            <p:nvPr userDrawn="1"/>
          </p:nvSpPr>
          <p:spPr bwMode="auto">
            <a:xfrm>
              <a:off x="4653" y="3835"/>
              <a:ext cx="24" cy="29"/>
            </a:xfrm>
            <a:custGeom>
              <a:avLst/>
              <a:gdLst/>
              <a:ahLst/>
              <a:cxnLst>
                <a:cxn ang="0">
                  <a:pos x="95" y="65"/>
                </a:cxn>
                <a:cxn ang="0">
                  <a:pos x="92" y="43"/>
                </a:cxn>
                <a:cxn ang="0">
                  <a:pos x="88" y="36"/>
                </a:cxn>
                <a:cxn ang="0">
                  <a:pos x="83" y="27"/>
                </a:cxn>
                <a:cxn ang="0">
                  <a:pos x="78" y="23"/>
                </a:cxn>
                <a:cxn ang="0">
                  <a:pos x="72" y="20"/>
                </a:cxn>
                <a:cxn ang="0">
                  <a:pos x="64" y="18"/>
                </a:cxn>
                <a:cxn ang="0">
                  <a:pos x="54" y="18"/>
                </a:cxn>
                <a:cxn ang="0">
                  <a:pos x="46" y="20"/>
                </a:cxn>
                <a:cxn ang="0">
                  <a:pos x="38" y="24"/>
                </a:cxn>
                <a:cxn ang="0">
                  <a:pos x="33" y="30"/>
                </a:cxn>
                <a:cxn ang="0">
                  <a:pos x="28" y="40"/>
                </a:cxn>
                <a:cxn ang="0">
                  <a:pos x="25" y="57"/>
                </a:cxn>
                <a:cxn ang="0">
                  <a:pos x="25" y="84"/>
                </a:cxn>
                <a:cxn ang="0">
                  <a:pos x="26" y="97"/>
                </a:cxn>
                <a:cxn ang="0">
                  <a:pos x="29" y="107"/>
                </a:cxn>
                <a:cxn ang="0">
                  <a:pos x="32" y="115"/>
                </a:cxn>
                <a:cxn ang="0">
                  <a:pos x="37" y="121"/>
                </a:cxn>
                <a:cxn ang="0">
                  <a:pos x="48" y="126"/>
                </a:cxn>
                <a:cxn ang="0">
                  <a:pos x="56" y="129"/>
                </a:cxn>
                <a:cxn ang="0">
                  <a:pos x="66" y="129"/>
                </a:cxn>
                <a:cxn ang="0">
                  <a:pos x="76" y="126"/>
                </a:cxn>
                <a:cxn ang="0">
                  <a:pos x="83" y="121"/>
                </a:cxn>
                <a:cxn ang="0">
                  <a:pos x="89" y="113"/>
                </a:cxn>
                <a:cxn ang="0">
                  <a:pos x="93" y="102"/>
                </a:cxn>
                <a:cxn ang="0">
                  <a:pos x="95" y="87"/>
                </a:cxn>
                <a:cxn ang="0">
                  <a:pos x="120" y="76"/>
                </a:cxn>
                <a:cxn ang="0">
                  <a:pos x="119" y="92"/>
                </a:cxn>
                <a:cxn ang="0">
                  <a:pos x="116" y="106"/>
                </a:cxn>
                <a:cxn ang="0">
                  <a:pos x="111" y="119"/>
                </a:cxn>
                <a:cxn ang="0">
                  <a:pos x="103" y="129"/>
                </a:cxn>
                <a:cxn ang="0">
                  <a:pos x="95" y="137"/>
                </a:cxn>
                <a:cxn ang="0">
                  <a:pos x="84" y="142"/>
                </a:cxn>
                <a:cxn ang="0">
                  <a:pos x="73" y="147"/>
                </a:cxn>
                <a:cxn ang="0">
                  <a:pos x="61" y="148"/>
                </a:cxn>
                <a:cxn ang="0">
                  <a:pos x="47" y="146"/>
                </a:cxn>
                <a:cxn ang="0">
                  <a:pos x="35" y="142"/>
                </a:cxn>
                <a:cxn ang="0">
                  <a:pos x="25" y="136"/>
                </a:cxn>
                <a:cxn ang="0">
                  <a:pos x="16" y="127"/>
                </a:cxn>
                <a:cxn ang="0">
                  <a:pos x="9" y="117"/>
                </a:cxn>
                <a:cxn ang="0">
                  <a:pos x="5" y="104"/>
                </a:cxn>
                <a:cxn ang="0">
                  <a:pos x="1" y="89"/>
                </a:cxn>
                <a:cxn ang="0">
                  <a:pos x="0" y="73"/>
                </a:cxn>
                <a:cxn ang="0">
                  <a:pos x="1" y="56"/>
                </a:cxn>
                <a:cxn ang="0">
                  <a:pos x="5" y="42"/>
                </a:cxn>
                <a:cxn ang="0">
                  <a:pos x="9" y="30"/>
                </a:cxn>
                <a:cxn ang="0">
                  <a:pos x="16" y="19"/>
                </a:cxn>
                <a:cxn ang="0">
                  <a:pos x="25" y="10"/>
                </a:cxn>
                <a:cxn ang="0">
                  <a:pos x="35" y="4"/>
                </a:cxn>
                <a:cxn ang="0">
                  <a:pos x="47" y="1"/>
                </a:cxn>
                <a:cxn ang="0">
                  <a:pos x="60" y="0"/>
                </a:cxn>
                <a:cxn ang="0">
                  <a:pos x="76" y="1"/>
                </a:cxn>
                <a:cxn ang="0">
                  <a:pos x="86" y="5"/>
                </a:cxn>
                <a:cxn ang="0">
                  <a:pos x="95" y="10"/>
                </a:cxn>
                <a:cxn ang="0">
                  <a:pos x="103" y="19"/>
                </a:cxn>
                <a:cxn ang="0">
                  <a:pos x="111" y="29"/>
                </a:cxn>
                <a:cxn ang="0">
                  <a:pos x="116" y="40"/>
                </a:cxn>
                <a:cxn ang="0">
                  <a:pos x="119" y="53"/>
                </a:cxn>
                <a:cxn ang="0">
                  <a:pos x="120" y="68"/>
                </a:cxn>
              </a:cxnLst>
              <a:rect l="0" t="0" r="r" b="b"/>
              <a:pathLst>
                <a:path w="120" h="148">
                  <a:moveTo>
                    <a:pt x="96" y="77"/>
                  </a:moveTo>
                  <a:lnTo>
                    <a:pt x="95" y="65"/>
                  </a:lnTo>
                  <a:lnTo>
                    <a:pt x="94" y="53"/>
                  </a:lnTo>
                  <a:lnTo>
                    <a:pt x="92" y="43"/>
                  </a:lnTo>
                  <a:lnTo>
                    <a:pt x="90" y="39"/>
                  </a:lnTo>
                  <a:lnTo>
                    <a:pt x="88" y="36"/>
                  </a:lnTo>
                  <a:lnTo>
                    <a:pt x="86" y="32"/>
                  </a:lnTo>
                  <a:lnTo>
                    <a:pt x="83" y="27"/>
                  </a:lnTo>
                  <a:lnTo>
                    <a:pt x="80" y="24"/>
                  </a:lnTo>
                  <a:lnTo>
                    <a:pt x="78" y="23"/>
                  </a:lnTo>
                  <a:lnTo>
                    <a:pt x="76" y="22"/>
                  </a:lnTo>
                  <a:lnTo>
                    <a:pt x="72" y="20"/>
                  </a:lnTo>
                  <a:lnTo>
                    <a:pt x="68" y="19"/>
                  </a:lnTo>
                  <a:lnTo>
                    <a:pt x="64" y="18"/>
                  </a:lnTo>
                  <a:lnTo>
                    <a:pt x="60" y="18"/>
                  </a:lnTo>
                  <a:lnTo>
                    <a:pt x="54" y="18"/>
                  </a:lnTo>
                  <a:lnTo>
                    <a:pt x="50" y="19"/>
                  </a:lnTo>
                  <a:lnTo>
                    <a:pt x="46" y="20"/>
                  </a:lnTo>
                  <a:lnTo>
                    <a:pt x="42" y="22"/>
                  </a:lnTo>
                  <a:lnTo>
                    <a:pt x="38" y="24"/>
                  </a:lnTo>
                  <a:lnTo>
                    <a:pt x="35" y="26"/>
                  </a:lnTo>
                  <a:lnTo>
                    <a:pt x="33" y="30"/>
                  </a:lnTo>
                  <a:lnTo>
                    <a:pt x="31" y="33"/>
                  </a:lnTo>
                  <a:lnTo>
                    <a:pt x="28" y="40"/>
                  </a:lnTo>
                  <a:lnTo>
                    <a:pt x="26" y="48"/>
                  </a:lnTo>
                  <a:lnTo>
                    <a:pt x="25" y="57"/>
                  </a:lnTo>
                  <a:lnTo>
                    <a:pt x="24" y="69"/>
                  </a:lnTo>
                  <a:lnTo>
                    <a:pt x="25" y="84"/>
                  </a:lnTo>
                  <a:lnTo>
                    <a:pt x="26" y="90"/>
                  </a:lnTo>
                  <a:lnTo>
                    <a:pt x="26" y="97"/>
                  </a:lnTo>
                  <a:lnTo>
                    <a:pt x="28" y="102"/>
                  </a:lnTo>
                  <a:lnTo>
                    <a:pt x="29" y="107"/>
                  </a:lnTo>
                  <a:lnTo>
                    <a:pt x="31" y="112"/>
                  </a:lnTo>
                  <a:lnTo>
                    <a:pt x="32" y="115"/>
                  </a:lnTo>
                  <a:lnTo>
                    <a:pt x="34" y="118"/>
                  </a:lnTo>
                  <a:lnTo>
                    <a:pt x="37" y="121"/>
                  </a:lnTo>
                  <a:lnTo>
                    <a:pt x="44" y="125"/>
                  </a:lnTo>
                  <a:lnTo>
                    <a:pt x="48" y="126"/>
                  </a:lnTo>
                  <a:lnTo>
                    <a:pt x="52" y="129"/>
                  </a:lnTo>
                  <a:lnTo>
                    <a:pt x="56" y="129"/>
                  </a:lnTo>
                  <a:lnTo>
                    <a:pt x="61" y="129"/>
                  </a:lnTo>
                  <a:lnTo>
                    <a:pt x="66" y="129"/>
                  </a:lnTo>
                  <a:lnTo>
                    <a:pt x="71" y="127"/>
                  </a:lnTo>
                  <a:lnTo>
                    <a:pt x="76" y="126"/>
                  </a:lnTo>
                  <a:lnTo>
                    <a:pt x="80" y="123"/>
                  </a:lnTo>
                  <a:lnTo>
                    <a:pt x="83" y="121"/>
                  </a:lnTo>
                  <a:lnTo>
                    <a:pt x="86" y="117"/>
                  </a:lnTo>
                  <a:lnTo>
                    <a:pt x="89" y="113"/>
                  </a:lnTo>
                  <a:lnTo>
                    <a:pt x="92" y="108"/>
                  </a:lnTo>
                  <a:lnTo>
                    <a:pt x="93" y="102"/>
                  </a:lnTo>
                  <a:lnTo>
                    <a:pt x="95" y="95"/>
                  </a:lnTo>
                  <a:lnTo>
                    <a:pt x="95" y="87"/>
                  </a:lnTo>
                  <a:lnTo>
                    <a:pt x="96" y="77"/>
                  </a:lnTo>
                  <a:close/>
                  <a:moveTo>
                    <a:pt x="120" y="76"/>
                  </a:moveTo>
                  <a:lnTo>
                    <a:pt x="120" y="85"/>
                  </a:lnTo>
                  <a:lnTo>
                    <a:pt x="119" y="92"/>
                  </a:lnTo>
                  <a:lnTo>
                    <a:pt x="118" y="100"/>
                  </a:lnTo>
                  <a:lnTo>
                    <a:pt x="116" y="106"/>
                  </a:lnTo>
                  <a:lnTo>
                    <a:pt x="114" y="114"/>
                  </a:lnTo>
                  <a:lnTo>
                    <a:pt x="111" y="119"/>
                  </a:lnTo>
                  <a:lnTo>
                    <a:pt x="107" y="124"/>
                  </a:lnTo>
                  <a:lnTo>
                    <a:pt x="103" y="129"/>
                  </a:lnTo>
                  <a:lnTo>
                    <a:pt x="99" y="133"/>
                  </a:lnTo>
                  <a:lnTo>
                    <a:pt x="95" y="137"/>
                  </a:lnTo>
                  <a:lnTo>
                    <a:pt x="89" y="140"/>
                  </a:lnTo>
                  <a:lnTo>
                    <a:pt x="84" y="142"/>
                  </a:lnTo>
                  <a:lnTo>
                    <a:pt x="79" y="145"/>
                  </a:lnTo>
                  <a:lnTo>
                    <a:pt x="73" y="147"/>
                  </a:lnTo>
                  <a:lnTo>
                    <a:pt x="67" y="147"/>
                  </a:lnTo>
                  <a:lnTo>
                    <a:pt x="61" y="148"/>
                  </a:lnTo>
                  <a:lnTo>
                    <a:pt x="53" y="147"/>
                  </a:lnTo>
                  <a:lnTo>
                    <a:pt x="47" y="146"/>
                  </a:lnTo>
                  <a:lnTo>
                    <a:pt x="41" y="145"/>
                  </a:lnTo>
                  <a:lnTo>
                    <a:pt x="35" y="142"/>
                  </a:lnTo>
                  <a:lnTo>
                    <a:pt x="29" y="139"/>
                  </a:lnTo>
                  <a:lnTo>
                    <a:pt x="25" y="136"/>
                  </a:lnTo>
                  <a:lnTo>
                    <a:pt x="20" y="132"/>
                  </a:lnTo>
                  <a:lnTo>
                    <a:pt x="16" y="127"/>
                  </a:lnTo>
                  <a:lnTo>
                    <a:pt x="12" y="122"/>
                  </a:lnTo>
                  <a:lnTo>
                    <a:pt x="9" y="117"/>
                  </a:lnTo>
                  <a:lnTo>
                    <a:pt x="7" y="110"/>
                  </a:lnTo>
                  <a:lnTo>
                    <a:pt x="5" y="104"/>
                  </a:lnTo>
                  <a:lnTo>
                    <a:pt x="2" y="97"/>
                  </a:lnTo>
                  <a:lnTo>
                    <a:pt x="1" y="89"/>
                  </a:lnTo>
                  <a:lnTo>
                    <a:pt x="0" y="82"/>
                  </a:lnTo>
                  <a:lnTo>
                    <a:pt x="0" y="73"/>
                  </a:lnTo>
                  <a:lnTo>
                    <a:pt x="0" y="65"/>
                  </a:lnTo>
                  <a:lnTo>
                    <a:pt x="1" y="56"/>
                  </a:lnTo>
                  <a:lnTo>
                    <a:pt x="2" y="49"/>
                  </a:lnTo>
                  <a:lnTo>
                    <a:pt x="5" y="42"/>
                  </a:lnTo>
                  <a:lnTo>
                    <a:pt x="7" y="36"/>
                  </a:lnTo>
                  <a:lnTo>
                    <a:pt x="9" y="30"/>
                  </a:lnTo>
                  <a:lnTo>
                    <a:pt x="12" y="24"/>
                  </a:lnTo>
                  <a:lnTo>
                    <a:pt x="16" y="19"/>
                  </a:lnTo>
                  <a:lnTo>
                    <a:pt x="20" y="15"/>
                  </a:lnTo>
                  <a:lnTo>
                    <a:pt x="25" y="10"/>
                  </a:lnTo>
                  <a:lnTo>
                    <a:pt x="30" y="7"/>
                  </a:lnTo>
                  <a:lnTo>
                    <a:pt x="35" y="4"/>
                  </a:lnTo>
                  <a:lnTo>
                    <a:pt x="41" y="2"/>
                  </a:lnTo>
                  <a:lnTo>
                    <a:pt x="47" y="1"/>
                  </a:lnTo>
                  <a:lnTo>
                    <a:pt x="53" y="0"/>
                  </a:lnTo>
                  <a:lnTo>
                    <a:pt x="60" y="0"/>
                  </a:lnTo>
                  <a:lnTo>
                    <a:pt x="68" y="0"/>
                  </a:lnTo>
                  <a:lnTo>
                    <a:pt x="76" y="1"/>
                  </a:lnTo>
                  <a:lnTo>
                    <a:pt x="83" y="3"/>
                  </a:lnTo>
                  <a:lnTo>
                    <a:pt x="86" y="5"/>
                  </a:lnTo>
                  <a:lnTo>
                    <a:pt x="88" y="6"/>
                  </a:lnTo>
                  <a:lnTo>
                    <a:pt x="95" y="10"/>
                  </a:lnTo>
                  <a:lnTo>
                    <a:pt x="99" y="15"/>
                  </a:lnTo>
                  <a:lnTo>
                    <a:pt x="103" y="19"/>
                  </a:lnTo>
                  <a:lnTo>
                    <a:pt x="107" y="24"/>
                  </a:lnTo>
                  <a:lnTo>
                    <a:pt x="111" y="29"/>
                  </a:lnTo>
                  <a:lnTo>
                    <a:pt x="113" y="34"/>
                  </a:lnTo>
                  <a:lnTo>
                    <a:pt x="116" y="40"/>
                  </a:lnTo>
                  <a:lnTo>
                    <a:pt x="117" y="47"/>
                  </a:lnTo>
                  <a:lnTo>
                    <a:pt x="119" y="53"/>
                  </a:lnTo>
                  <a:lnTo>
                    <a:pt x="120" y="60"/>
                  </a:lnTo>
                  <a:lnTo>
                    <a:pt x="120" y="68"/>
                  </a:lnTo>
                  <a:lnTo>
                    <a:pt x="120" y="76"/>
                  </a:lnTo>
                  <a:close/>
                </a:path>
              </a:pathLst>
            </a:custGeom>
            <a:solidFill>
              <a:srgbClr val="000000"/>
            </a:solidFill>
            <a:ln w="9525">
              <a:noFill/>
              <a:round/>
              <a:headEnd/>
              <a:tailEnd/>
            </a:ln>
          </p:spPr>
          <p:txBody>
            <a:bodyPr/>
            <a:lstStyle/>
            <a:p>
              <a:pPr algn="ctr">
                <a:spcBef>
                  <a:spcPct val="0"/>
                </a:spcBef>
              </a:pPr>
              <a:endParaRPr lang="en-GB" sz="2000" smtClean="0">
                <a:solidFill>
                  <a:srgbClr val="1A1817"/>
                </a:solidFill>
              </a:endParaRPr>
            </a:p>
          </p:txBody>
        </p:sp>
        <p:sp>
          <p:nvSpPr>
            <p:cNvPr id="495649" name="Freeform 33"/>
            <p:cNvSpPr>
              <a:spLocks noEditPoints="1"/>
            </p:cNvSpPr>
            <p:nvPr userDrawn="1"/>
          </p:nvSpPr>
          <p:spPr bwMode="auto">
            <a:xfrm>
              <a:off x="4689" y="3835"/>
              <a:ext cx="24" cy="40"/>
            </a:xfrm>
            <a:custGeom>
              <a:avLst/>
              <a:gdLst/>
              <a:ahLst/>
              <a:cxnLst>
                <a:cxn ang="0">
                  <a:pos x="94" y="64"/>
                </a:cxn>
                <a:cxn ang="0">
                  <a:pos x="91" y="43"/>
                </a:cxn>
                <a:cxn ang="0">
                  <a:pos x="86" y="33"/>
                </a:cxn>
                <a:cxn ang="0">
                  <a:pos x="81" y="27"/>
                </a:cxn>
                <a:cxn ang="0">
                  <a:pos x="74" y="23"/>
                </a:cxn>
                <a:cxn ang="0">
                  <a:pos x="67" y="21"/>
                </a:cxn>
                <a:cxn ang="0">
                  <a:pos x="57" y="21"/>
                </a:cxn>
                <a:cxn ang="0">
                  <a:pos x="47" y="23"/>
                </a:cxn>
                <a:cxn ang="0">
                  <a:pos x="38" y="29"/>
                </a:cxn>
                <a:cxn ang="0">
                  <a:pos x="29" y="36"/>
                </a:cxn>
                <a:cxn ang="0">
                  <a:pos x="25" y="110"/>
                </a:cxn>
                <a:cxn ang="0">
                  <a:pos x="38" y="122"/>
                </a:cxn>
                <a:cxn ang="0">
                  <a:pos x="46" y="126"/>
                </a:cxn>
                <a:cxn ang="0">
                  <a:pos x="55" y="129"/>
                </a:cxn>
                <a:cxn ang="0">
                  <a:pos x="64" y="129"/>
                </a:cxn>
                <a:cxn ang="0">
                  <a:pos x="71" y="127"/>
                </a:cxn>
                <a:cxn ang="0">
                  <a:pos x="77" y="124"/>
                </a:cxn>
                <a:cxn ang="0">
                  <a:pos x="84" y="119"/>
                </a:cxn>
                <a:cxn ang="0">
                  <a:pos x="89" y="112"/>
                </a:cxn>
                <a:cxn ang="0">
                  <a:pos x="93" y="97"/>
                </a:cxn>
                <a:cxn ang="0">
                  <a:pos x="94" y="76"/>
                </a:cxn>
                <a:cxn ang="0">
                  <a:pos x="118" y="82"/>
                </a:cxn>
                <a:cxn ang="0">
                  <a:pos x="116" y="96"/>
                </a:cxn>
                <a:cxn ang="0">
                  <a:pos x="114" y="106"/>
                </a:cxn>
                <a:cxn ang="0">
                  <a:pos x="110" y="117"/>
                </a:cxn>
                <a:cxn ang="0">
                  <a:pos x="103" y="127"/>
                </a:cxn>
                <a:cxn ang="0">
                  <a:pos x="94" y="137"/>
                </a:cxn>
                <a:cxn ang="0">
                  <a:pos x="82" y="143"/>
                </a:cxn>
                <a:cxn ang="0">
                  <a:pos x="71" y="147"/>
                </a:cxn>
                <a:cxn ang="0">
                  <a:pos x="58" y="147"/>
                </a:cxn>
                <a:cxn ang="0">
                  <a:pos x="43" y="143"/>
                </a:cxn>
                <a:cxn ang="0">
                  <a:pos x="34" y="138"/>
                </a:cxn>
                <a:cxn ang="0">
                  <a:pos x="25" y="131"/>
                </a:cxn>
                <a:cxn ang="0">
                  <a:pos x="3" y="202"/>
                </a:cxn>
                <a:cxn ang="0">
                  <a:pos x="3" y="20"/>
                </a:cxn>
                <a:cxn ang="0">
                  <a:pos x="0" y="4"/>
                </a:cxn>
                <a:cxn ang="0">
                  <a:pos x="23" y="5"/>
                </a:cxn>
                <a:cxn ang="0">
                  <a:pos x="24" y="21"/>
                </a:cxn>
                <a:cxn ang="0">
                  <a:pos x="34" y="13"/>
                </a:cxn>
                <a:cxn ang="0">
                  <a:pos x="43" y="6"/>
                </a:cxn>
                <a:cxn ang="0">
                  <a:pos x="54" y="2"/>
                </a:cxn>
                <a:cxn ang="0">
                  <a:pos x="66" y="1"/>
                </a:cxn>
                <a:cxn ang="0">
                  <a:pos x="76" y="2"/>
                </a:cxn>
                <a:cxn ang="0">
                  <a:pos x="86" y="5"/>
                </a:cxn>
                <a:cxn ang="0">
                  <a:pos x="95" y="10"/>
                </a:cxn>
                <a:cxn ang="0">
                  <a:pos x="103" y="18"/>
                </a:cxn>
                <a:cxn ang="0">
                  <a:pos x="110" y="30"/>
                </a:cxn>
                <a:cxn ang="0">
                  <a:pos x="114" y="41"/>
                </a:cxn>
                <a:cxn ang="0">
                  <a:pos x="118" y="56"/>
                </a:cxn>
                <a:cxn ang="0">
                  <a:pos x="119" y="73"/>
                </a:cxn>
              </a:cxnLst>
              <a:rect l="0" t="0" r="r" b="b"/>
              <a:pathLst>
                <a:path w="119" h="202">
                  <a:moveTo>
                    <a:pt x="94" y="76"/>
                  </a:moveTo>
                  <a:lnTo>
                    <a:pt x="94" y="64"/>
                  </a:lnTo>
                  <a:lnTo>
                    <a:pt x="93" y="53"/>
                  </a:lnTo>
                  <a:lnTo>
                    <a:pt x="91" y="43"/>
                  </a:lnTo>
                  <a:lnTo>
                    <a:pt x="88" y="36"/>
                  </a:lnTo>
                  <a:lnTo>
                    <a:pt x="86" y="33"/>
                  </a:lnTo>
                  <a:lnTo>
                    <a:pt x="84" y="30"/>
                  </a:lnTo>
                  <a:lnTo>
                    <a:pt x="81" y="27"/>
                  </a:lnTo>
                  <a:lnTo>
                    <a:pt x="77" y="24"/>
                  </a:lnTo>
                  <a:lnTo>
                    <a:pt x="74" y="23"/>
                  </a:lnTo>
                  <a:lnTo>
                    <a:pt x="71" y="22"/>
                  </a:lnTo>
                  <a:lnTo>
                    <a:pt x="67" y="21"/>
                  </a:lnTo>
                  <a:lnTo>
                    <a:pt x="62" y="21"/>
                  </a:lnTo>
                  <a:lnTo>
                    <a:pt x="57" y="21"/>
                  </a:lnTo>
                  <a:lnTo>
                    <a:pt x="53" y="22"/>
                  </a:lnTo>
                  <a:lnTo>
                    <a:pt x="47" y="23"/>
                  </a:lnTo>
                  <a:lnTo>
                    <a:pt x="43" y="25"/>
                  </a:lnTo>
                  <a:lnTo>
                    <a:pt x="38" y="29"/>
                  </a:lnTo>
                  <a:lnTo>
                    <a:pt x="34" y="32"/>
                  </a:lnTo>
                  <a:lnTo>
                    <a:pt x="29" y="36"/>
                  </a:lnTo>
                  <a:lnTo>
                    <a:pt x="25" y="40"/>
                  </a:lnTo>
                  <a:lnTo>
                    <a:pt x="25" y="110"/>
                  </a:lnTo>
                  <a:lnTo>
                    <a:pt x="34" y="119"/>
                  </a:lnTo>
                  <a:lnTo>
                    <a:pt x="38" y="122"/>
                  </a:lnTo>
                  <a:lnTo>
                    <a:pt x="42" y="124"/>
                  </a:lnTo>
                  <a:lnTo>
                    <a:pt x="46" y="126"/>
                  </a:lnTo>
                  <a:lnTo>
                    <a:pt x="51" y="127"/>
                  </a:lnTo>
                  <a:lnTo>
                    <a:pt x="55" y="129"/>
                  </a:lnTo>
                  <a:lnTo>
                    <a:pt x="59" y="129"/>
                  </a:lnTo>
                  <a:lnTo>
                    <a:pt x="64" y="129"/>
                  </a:lnTo>
                  <a:lnTo>
                    <a:pt x="69" y="127"/>
                  </a:lnTo>
                  <a:lnTo>
                    <a:pt x="71" y="127"/>
                  </a:lnTo>
                  <a:lnTo>
                    <a:pt x="73" y="126"/>
                  </a:lnTo>
                  <a:lnTo>
                    <a:pt x="77" y="124"/>
                  </a:lnTo>
                  <a:lnTo>
                    <a:pt x="80" y="122"/>
                  </a:lnTo>
                  <a:lnTo>
                    <a:pt x="84" y="119"/>
                  </a:lnTo>
                  <a:lnTo>
                    <a:pt x="87" y="116"/>
                  </a:lnTo>
                  <a:lnTo>
                    <a:pt x="89" y="112"/>
                  </a:lnTo>
                  <a:lnTo>
                    <a:pt x="91" y="104"/>
                  </a:lnTo>
                  <a:lnTo>
                    <a:pt x="93" y="97"/>
                  </a:lnTo>
                  <a:lnTo>
                    <a:pt x="94" y="87"/>
                  </a:lnTo>
                  <a:lnTo>
                    <a:pt x="94" y="76"/>
                  </a:lnTo>
                  <a:close/>
                  <a:moveTo>
                    <a:pt x="119" y="73"/>
                  </a:moveTo>
                  <a:lnTo>
                    <a:pt x="118" y="82"/>
                  </a:lnTo>
                  <a:lnTo>
                    <a:pt x="118" y="89"/>
                  </a:lnTo>
                  <a:lnTo>
                    <a:pt x="116" y="96"/>
                  </a:lnTo>
                  <a:lnTo>
                    <a:pt x="115" y="101"/>
                  </a:lnTo>
                  <a:lnTo>
                    <a:pt x="114" y="106"/>
                  </a:lnTo>
                  <a:lnTo>
                    <a:pt x="112" y="112"/>
                  </a:lnTo>
                  <a:lnTo>
                    <a:pt x="110" y="117"/>
                  </a:lnTo>
                  <a:lnTo>
                    <a:pt x="107" y="122"/>
                  </a:lnTo>
                  <a:lnTo>
                    <a:pt x="103" y="127"/>
                  </a:lnTo>
                  <a:lnTo>
                    <a:pt x="98" y="133"/>
                  </a:lnTo>
                  <a:lnTo>
                    <a:pt x="94" y="137"/>
                  </a:lnTo>
                  <a:lnTo>
                    <a:pt x="89" y="140"/>
                  </a:lnTo>
                  <a:lnTo>
                    <a:pt x="82" y="143"/>
                  </a:lnTo>
                  <a:lnTo>
                    <a:pt x="77" y="146"/>
                  </a:lnTo>
                  <a:lnTo>
                    <a:pt x="71" y="147"/>
                  </a:lnTo>
                  <a:lnTo>
                    <a:pt x="63" y="148"/>
                  </a:lnTo>
                  <a:lnTo>
                    <a:pt x="58" y="147"/>
                  </a:lnTo>
                  <a:lnTo>
                    <a:pt x="53" y="147"/>
                  </a:lnTo>
                  <a:lnTo>
                    <a:pt x="43" y="143"/>
                  </a:lnTo>
                  <a:lnTo>
                    <a:pt x="38" y="140"/>
                  </a:lnTo>
                  <a:lnTo>
                    <a:pt x="34" y="138"/>
                  </a:lnTo>
                  <a:lnTo>
                    <a:pt x="29" y="135"/>
                  </a:lnTo>
                  <a:lnTo>
                    <a:pt x="25" y="131"/>
                  </a:lnTo>
                  <a:lnTo>
                    <a:pt x="25" y="198"/>
                  </a:lnTo>
                  <a:lnTo>
                    <a:pt x="3" y="202"/>
                  </a:lnTo>
                  <a:lnTo>
                    <a:pt x="3" y="34"/>
                  </a:lnTo>
                  <a:lnTo>
                    <a:pt x="3" y="20"/>
                  </a:lnTo>
                  <a:lnTo>
                    <a:pt x="2" y="11"/>
                  </a:lnTo>
                  <a:lnTo>
                    <a:pt x="0" y="4"/>
                  </a:lnTo>
                  <a:lnTo>
                    <a:pt x="23" y="0"/>
                  </a:lnTo>
                  <a:lnTo>
                    <a:pt x="23" y="5"/>
                  </a:lnTo>
                  <a:lnTo>
                    <a:pt x="24" y="11"/>
                  </a:lnTo>
                  <a:lnTo>
                    <a:pt x="24" y="21"/>
                  </a:lnTo>
                  <a:lnTo>
                    <a:pt x="28" y="17"/>
                  </a:lnTo>
                  <a:lnTo>
                    <a:pt x="34" y="13"/>
                  </a:lnTo>
                  <a:lnTo>
                    <a:pt x="38" y="9"/>
                  </a:lnTo>
                  <a:lnTo>
                    <a:pt x="43" y="6"/>
                  </a:lnTo>
                  <a:lnTo>
                    <a:pt x="49" y="4"/>
                  </a:lnTo>
                  <a:lnTo>
                    <a:pt x="54" y="2"/>
                  </a:lnTo>
                  <a:lnTo>
                    <a:pt x="59" y="1"/>
                  </a:lnTo>
                  <a:lnTo>
                    <a:pt x="66" y="1"/>
                  </a:lnTo>
                  <a:lnTo>
                    <a:pt x="71" y="1"/>
                  </a:lnTo>
                  <a:lnTo>
                    <a:pt x="76" y="2"/>
                  </a:lnTo>
                  <a:lnTo>
                    <a:pt x="81" y="3"/>
                  </a:lnTo>
                  <a:lnTo>
                    <a:pt x="86" y="5"/>
                  </a:lnTo>
                  <a:lnTo>
                    <a:pt x="91" y="8"/>
                  </a:lnTo>
                  <a:lnTo>
                    <a:pt x="95" y="10"/>
                  </a:lnTo>
                  <a:lnTo>
                    <a:pt x="99" y="15"/>
                  </a:lnTo>
                  <a:lnTo>
                    <a:pt x="103" y="18"/>
                  </a:lnTo>
                  <a:lnTo>
                    <a:pt x="107" y="23"/>
                  </a:lnTo>
                  <a:lnTo>
                    <a:pt x="110" y="30"/>
                  </a:lnTo>
                  <a:lnTo>
                    <a:pt x="112" y="35"/>
                  </a:lnTo>
                  <a:lnTo>
                    <a:pt x="114" y="41"/>
                  </a:lnTo>
                  <a:lnTo>
                    <a:pt x="116" y="49"/>
                  </a:lnTo>
                  <a:lnTo>
                    <a:pt x="118" y="56"/>
                  </a:lnTo>
                  <a:lnTo>
                    <a:pt x="118" y="65"/>
                  </a:lnTo>
                  <a:lnTo>
                    <a:pt x="119" y="73"/>
                  </a:lnTo>
                  <a:close/>
                </a:path>
              </a:pathLst>
            </a:custGeom>
            <a:solidFill>
              <a:srgbClr val="000000"/>
            </a:solidFill>
            <a:ln w="9525">
              <a:noFill/>
              <a:round/>
              <a:headEnd/>
              <a:tailEnd/>
            </a:ln>
          </p:spPr>
          <p:txBody>
            <a:bodyPr/>
            <a:lstStyle/>
            <a:p>
              <a:pPr algn="ctr">
                <a:spcBef>
                  <a:spcPct val="0"/>
                </a:spcBef>
              </a:pPr>
              <a:endParaRPr lang="en-GB" sz="2000" smtClean="0">
                <a:solidFill>
                  <a:srgbClr val="1A1817"/>
                </a:solidFill>
              </a:endParaRPr>
            </a:p>
          </p:txBody>
        </p:sp>
        <p:sp>
          <p:nvSpPr>
            <p:cNvPr id="495650" name="Freeform 34"/>
            <p:cNvSpPr>
              <a:spLocks/>
            </p:cNvSpPr>
            <p:nvPr userDrawn="1"/>
          </p:nvSpPr>
          <p:spPr bwMode="auto">
            <a:xfrm>
              <a:off x="4747" y="3827"/>
              <a:ext cx="15" cy="37"/>
            </a:xfrm>
            <a:custGeom>
              <a:avLst/>
              <a:gdLst/>
              <a:ahLst/>
              <a:cxnLst>
                <a:cxn ang="0">
                  <a:pos x="68" y="57"/>
                </a:cxn>
                <a:cxn ang="0">
                  <a:pos x="40" y="57"/>
                </a:cxn>
                <a:cxn ang="0">
                  <a:pos x="40" y="147"/>
                </a:cxn>
                <a:cxn ang="0">
                  <a:pos x="40" y="153"/>
                </a:cxn>
                <a:cxn ang="0">
                  <a:pos x="40" y="155"/>
                </a:cxn>
                <a:cxn ang="0">
                  <a:pos x="41" y="157"/>
                </a:cxn>
                <a:cxn ang="0">
                  <a:pos x="42" y="161"/>
                </a:cxn>
                <a:cxn ang="0">
                  <a:pos x="43" y="163"/>
                </a:cxn>
                <a:cxn ang="0">
                  <a:pos x="46" y="166"/>
                </a:cxn>
                <a:cxn ang="0">
                  <a:pos x="48" y="168"/>
                </a:cxn>
                <a:cxn ang="0">
                  <a:pos x="52" y="168"/>
                </a:cxn>
                <a:cxn ang="0">
                  <a:pos x="58" y="169"/>
                </a:cxn>
                <a:cxn ang="0">
                  <a:pos x="62" y="168"/>
                </a:cxn>
                <a:cxn ang="0">
                  <a:pos x="65" y="168"/>
                </a:cxn>
                <a:cxn ang="0">
                  <a:pos x="68" y="167"/>
                </a:cxn>
                <a:cxn ang="0">
                  <a:pos x="71" y="166"/>
                </a:cxn>
                <a:cxn ang="0">
                  <a:pos x="75" y="179"/>
                </a:cxn>
                <a:cxn ang="0">
                  <a:pos x="68" y="182"/>
                </a:cxn>
                <a:cxn ang="0">
                  <a:pos x="63" y="184"/>
                </a:cxn>
                <a:cxn ang="0">
                  <a:pos x="56" y="185"/>
                </a:cxn>
                <a:cxn ang="0">
                  <a:pos x="49" y="185"/>
                </a:cxn>
                <a:cxn ang="0">
                  <a:pos x="44" y="185"/>
                </a:cxn>
                <a:cxn ang="0">
                  <a:pos x="40" y="185"/>
                </a:cxn>
                <a:cxn ang="0">
                  <a:pos x="35" y="183"/>
                </a:cxn>
                <a:cxn ang="0">
                  <a:pos x="31" y="182"/>
                </a:cxn>
                <a:cxn ang="0">
                  <a:pos x="28" y="179"/>
                </a:cxn>
                <a:cxn ang="0">
                  <a:pos x="26" y="177"/>
                </a:cxn>
                <a:cxn ang="0">
                  <a:pos x="23" y="174"/>
                </a:cxn>
                <a:cxn ang="0">
                  <a:pos x="21" y="171"/>
                </a:cxn>
                <a:cxn ang="0">
                  <a:pos x="20" y="168"/>
                </a:cxn>
                <a:cxn ang="0">
                  <a:pos x="19" y="163"/>
                </a:cxn>
                <a:cxn ang="0">
                  <a:pos x="18" y="158"/>
                </a:cxn>
                <a:cxn ang="0">
                  <a:pos x="18" y="154"/>
                </a:cxn>
                <a:cxn ang="0">
                  <a:pos x="18" y="57"/>
                </a:cxn>
                <a:cxn ang="0">
                  <a:pos x="0" y="57"/>
                </a:cxn>
                <a:cxn ang="0">
                  <a:pos x="0" y="40"/>
                </a:cxn>
                <a:cxn ang="0">
                  <a:pos x="18" y="40"/>
                </a:cxn>
                <a:cxn ang="0">
                  <a:pos x="18" y="29"/>
                </a:cxn>
                <a:cxn ang="0">
                  <a:pos x="19" y="18"/>
                </a:cxn>
                <a:cxn ang="0">
                  <a:pos x="20" y="9"/>
                </a:cxn>
                <a:cxn ang="0">
                  <a:pos x="20" y="5"/>
                </a:cxn>
                <a:cxn ang="0">
                  <a:pos x="43" y="0"/>
                </a:cxn>
                <a:cxn ang="0">
                  <a:pos x="43" y="4"/>
                </a:cxn>
                <a:cxn ang="0">
                  <a:pos x="42" y="13"/>
                </a:cxn>
                <a:cxn ang="0">
                  <a:pos x="41" y="26"/>
                </a:cxn>
                <a:cxn ang="0">
                  <a:pos x="41" y="40"/>
                </a:cxn>
                <a:cxn ang="0">
                  <a:pos x="76" y="40"/>
                </a:cxn>
                <a:cxn ang="0">
                  <a:pos x="68" y="57"/>
                </a:cxn>
              </a:cxnLst>
              <a:rect l="0" t="0" r="r" b="b"/>
              <a:pathLst>
                <a:path w="76" h="185">
                  <a:moveTo>
                    <a:pt x="68" y="57"/>
                  </a:moveTo>
                  <a:lnTo>
                    <a:pt x="40" y="57"/>
                  </a:lnTo>
                  <a:lnTo>
                    <a:pt x="40" y="147"/>
                  </a:lnTo>
                  <a:lnTo>
                    <a:pt x="40" y="153"/>
                  </a:lnTo>
                  <a:lnTo>
                    <a:pt x="40" y="155"/>
                  </a:lnTo>
                  <a:lnTo>
                    <a:pt x="41" y="157"/>
                  </a:lnTo>
                  <a:lnTo>
                    <a:pt x="42" y="161"/>
                  </a:lnTo>
                  <a:lnTo>
                    <a:pt x="43" y="163"/>
                  </a:lnTo>
                  <a:lnTo>
                    <a:pt x="46" y="166"/>
                  </a:lnTo>
                  <a:lnTo>
                    <a:pt x="48" y="168"/>
                  </a:lnTo>
                  <a:lnTo>
                    <a:pt x="52" y="168"/>
                  </a:lnTo>
                  <a:lnTo>
                    <a:pt x="58" y="169"/>
                  </a:lnTo>
                  <a:lnTo>
                    <a:pt x="62" y="168"/>
                  </a:lnTo>
                  <a:lnTo>
                    <a:pt x="65" y="168"/>
                  </a:lnTo>
                  <a:lnTo>
                    <a:pt x="68" y="167"/>
                  </a:lnTo>
                  <a:lnTo>
                    <a:pt x="71" y="166"/>
                  </a:lnTo>
                  <a:lnTo>
                    <a:pt x="75" y="179"/>
                  </a:lnTo>
                  <a:lnTo>
                    <a:pt x="68" y="182"/>
                  </a:lnTo>
                  <a:lnTo>
                    <a:pt x="63" y="184"/>
                  </a:lnTo>
                  <a:lnTo>
                    <a:pt x="56" y="185"/>
                  </a:lnTo>
                  <a:lnTo>
                    <a:pt x="49" y="185"/>
                  </a:lnTo>
                  <a:lnTo>
                    <a:pt x="44" y="185"/>
                  </a:lnTo>
                  <a:lnTo>
                    <a:pt x="40" y="185"/>
                  </a:lnTo>
                  <a:lnTo>
                    <a:pt x="35" y="183"/>
                  </a:lnTo>
                  <a:lnTo>
                    <a:pt x="31" y="182"/>
                  </a:lnTo>
                  <a:lnTo>
                    <a:pt x="28" y="179"/>
                  </a:lnTo>
                  <a:lnTo>
                    <a:pt x="26" y="177"/>
                  </a:lnTo>
                  <a:lnTo>
                    <a:pt x="23" y="174"/>
                  </a:lnTo>
                  <a:lnTo>
                    <a:pt x="21" y="171"/>
                  </a:lnTo>
                  <a:lnTo>
                    <a:pt x="20" y="168"/>
                  </a:lnTo>
                  <a:lnTo>
                    <a:pt x="19" y="163"/>
                  </a:lnTo>
                  <a:lnTo>
                    <a:pt x="18" y="158"/>
                  </a:lnTo>
                  <a:lnTo>
                    <a:pt x="18" y="154"/>
                  </a:lnTo>
                  <a:lnTo>
                    <a:pt x="18" y="57"/>
                  </a:lnTo>
                  <a:lnTo>
                    <a:pt x="0" y="57"/>
                  </a:lnTo>
                  <a:lnTo>
                    <a:pt x="0" y="40"/>
                  </a:lnTo>
                  <a:lnTo>
                    <a:pt x="18" y="40"/>
                  </a:lnTo>
                  <a:lnTo>
                    <a:pt x="18" y="29"/>
                  </a:lnTo>
                  <a:lnTo>
                    <a:pt x="19" y="18"/>
                  </a:lnTo>
                  <a:lnTo>
                    <a:pt x="20" y="9"/>
                  </a:lnTo>
                  <a:lnTo>
                    <a:pt x="20" y="5"/>
                  </a:lnTo>
                  <a:lnTo>
                    <a:pt x="43" y="0"/>
                  </a:lnTo>
                  <a:lnTo>
                    <a:pt x="43" y="4"/>
                  </a:lnTo>
                  <a:lnTo>
                    <a:pt x="42" y="13"/>
                  </a:lnTo>
                  <a:lnTo>
                    <a:pt x="41" y="26"/>
                  </a:lnTo>
                  <a:lnTo>
                    <a:pt x="41" y="40"/>
                  </a:lnTo>
                  <a:lnTo>
                    <a:pt x="76" y="40"/>
                  </a:lnTo>
                  <a:lnTo>
                    <a:pt x="68" y="57"/>
                  </a:lnTo>
                  <a:close/>
                </a:path>
              </a:pathLst>
            </a:custGeom>
            <a:solidFill>
              <a:srgbClr val="000000"/>
            </a:solidFill>
            <a:ln w="9525">
              <a:noFill/>
              <a:round/>
              <a:headEnd/>
              <a:tailEnd/>
            </a:ln>
          </p:spPr>
          <p:txBody>
            <a:bodyPr/>
            <a:lstStyle/>
            <a:p>
              <a:pPr algn="ctr">
                <a:spcBef>
                  <a:spcPct val="0"/>
                </a:spcBef>
              </a:pPr>
              <a:endParaRPr lang="en-GB" sz="2000" smtClean="0">
                <a:solidFill>
                  <a:srgbClr val="1A1817"/>
                </a:solidFill>
              </a:endParaRPr>
            </a:p>
          </p:txBody>
        </p:sp>
        <p:sp>
          <p:nvSpPr>
            <p:cNvPr id="495651" name="Freeform 35"/>
            <p:cNvSpPr>
              <a:spLocks/>
            </p:cNvSpPr>
            <p:nvPr userDrawn="1"/>
          </p:nvSpPr>
          <p:spPr bwMode="auto">
            <a:xfrm>
              <a:off x="4773" y="3822"/>
              <a:ext cx="21" cy="41"/>
            </a:xfrm>
            <a:custGeom>
              <a:avLst/>
              <a:gdLst/>
              <a:ahLst/>
              <a:cxnLst>
                <a:cxn ang="0">
                  <a:pos x="88" y="205"/>
                </a:cxn>
                <a:cxn ang="0">
                  <a:pos x="88" y="109"/>
                </a:cxn>
                <a:cxn ang="0">
                  <a:pos x="87" y="102"/>
                </a:cxn>
                <a:cxn ang="0">
                  <a:pos x="87" y="96"/>
                </a:cxn>
                <a:cxn ang="0">
                  <a:pos x="86" y="94"/>
                </a:cxn>
                <a:cxn ang="0">
                  <a:pos x="85" y="92"/>
                </a:cxn>
                <a:cxn ang="0">
                  <a:pos x="82" y="88"/>
                </a:cxn>
                <a:cxn ang="0">
                  <a:pos x="79" y="86"/>
                </a:cxn>
                <a:cxn ang="0">
                  <a:pos x="75" y="84"/>
                </a:cxn>
                <a:cxn ang="0">
                  <a:pos x="71" y="83"/>
                </a:cxn>
                <a:cxn ang="0">
                  <a:pos x="65" y="83"/>
                </a:cxn>
                <a:cxn ang="0">
                  <a:pos x="61" y="83"/>
                </a:cxn>
                <a:cxn ang="0">
                  <a:pos x="56" y="84"/>
                </a:cxn>
                <a:cxn ang="0">
                  <a:pos x="51" y="86"/>
                </a:cxn>
                <a:cxn ang="0">
                  <a:pos x="45" y="88"/>
                </a:cxn>
                <a:cxn ang="0">
                  <a:pos x="40" y="93"/>
                </a:cxn>
                <a:cxn ang="0">
                  <a:pos x="35" y="96"/>
                </a:cxn>
                <a:cxn ang="0">
                  <a:pos x="30" y="101"/>
                </a:cxn>
                <a:cxn ang="0">
                  <a:pos x="25" y="106"/>
                </a:cxn>
                <a:cxn ang="0">
                  <a:pos x="25" y="205"/>
                </a:cxn>
                <a:cxn ang="0">
                  <a:pos x="3" y="205"/>
                </a:cxn>
                <a:cxn ang="0">
                  <a:pos x="3" y="33"/>
                </a:cxn>
                <a:cxn ang="0">
                  <a:pos x="3" y="21"/>
                </a:cxn>
                <a:cxn ang="0">
                  <a:pos x="2" y="12"/>
                </a:cxn>
                <a:cxn ang="0">
                  <a:pos x="0" y="4"/>
                </a:cxn>
                <a:cxn ang="0">
                  <a:pos x="22" y="0"/>
                </a:cxn>
                <a:cxn ang="0">
                  <a:pos x="24" y="9"/>
                </a:cxn>
                <a:cxn ang="0">
                  <a:pos x="25" y="19"/>
                </a:cxn>
                <a:cxn ang="0">
                  <a:pos x="25" y="33"/>
                </a:cxn>
                <a:cxn ang="0">
                  <a:pos x="25" y="66"/>
                </a:cxn>
                <a:cxn ang="0">
                  <a:pos x="25" y="79"/>
                </a:cxn>
                <a:cxn ang="0">
                  <a:pos x="25" y="85"/>
                </a:cxn>
                <a:cxn ang="0">
                  <a:pos x="29" y="81"/>
                </a:cxn>
                <a:cxn ang="0">
                  <a:pos x="35" y="77"/>
                </a:cxn>
                <a:cxn ang="0">
                  <a:pos x="40" y="73"/>
                </a:cxn>
                <a:cxn ang="0">
                  <a:pos x="45" y="69"/>
                </a:cxn>
                <a:cxn ang="0">
                  <a:pos x="52" y="67"/>
                </a:cxn>
                <a:cxn ang="0">
                  <a:pos x="58" y="65"/>
                </a:cxn>
                <a:cxn ang="0">
                  <a:pos x="64" y="63"/>
                </a:cxn>
                <a:cxn ang="0">
                  <a:pos x="71" y="63"/>
                </a:cxn>
                <a:cxn ang="0">
                  <a:pos x="77" y="63"/>
                </a:cxn>
                <a:cxn ang="0">
                  <a:pos x="82" y="65"/>
                </a:cxn>
                <a:cxn ang="0">
                  <a:pos x="88" y="66"/>
                </a:cxn>
                <a:cxn ang="0">
                  <a:pos x="93" y="69"/>
                </a:cxn>
                <a:cxn ang="0">
                  <a:pos x="97" y="72"/>
                </a:cxn>
                <a:cxn ang="0">
                  <a:pos x="102" y="77"/>
                </a:cxn>
                <a:cxn ang="0">
                  <a:pos x="104" y="80"/>
                </a:cxn>
                <a:cxn ang="0">
                  <a:pos x="106" y="85"/>
                </a:cxn>
                <a:cxn ang="0">
                  <a:pos x="107" y="89"/>
                </a:cxn>
                <a:cxn ang="0">
                  <a:pos x="108" y="94"/>
                </a:cxn>
                <a:cxn ang="0">
                  <a:pos x="108" y="105"/>
                </a:cxn>
                <a:cxn ang="0">
                  <a:pos x="108" y="205"/>
                </a:cxn>
                <a:cxn ang="0">
                  <a:pos x="88" y="205"/>
                </a:cxn>
              </a:cxnLst>
              <a:rect l="0" t="0" r="r" b="b"/>
              <a:pathLst>
                <a:path w="108" h="205">
                  <a:moveTo>
                    <a:pt x="88" y="205"/>
                  </a:moveTo>
                  <a:lnTo>
                    <a:pt x="88" y="109"/>
                  </a:lnTo>
                  <a:lnTo>
                    <a:pt x="87" y="102"/>
                  </a:lnTo>
                  <a:lnTo>
                    <a:pt x="87" y="96"/>
                  </a:lnTo>
                  <a:lnTo>
                    <a:pt x="86" y="94"/>
                  </a:lnTo>
                  <a:lnTo>
                    <a:pt x="85" y="92"/>
                  </a:lnTo>
                  <a:lnTo>
                    <a:pt x="82" y="88"/>
                  </a:lnTo>
                  <a:lnTo>
                    <a:pt x="79" y="86"/>
                  </a:lnTo>
                  <a:lnTo>
                    <a:pt x="75" y="84"/>
                  </a:lnTo>
                  <a:lnTo>
                    <a:pt x="71" y="83"/>
                  </a:lnTo>
                  <a:lnTo>
                    <a:pt x="65" y="83"/>
                  </a:lnTo>
                  <a:lnTo>
                    <a:pt x="61" y="83"/>
                  </a:lnTo>
                  <a:lnTo>
                    <a:pt x="56" y="84"/>
                  </a:lnTo>
                  <a:lnTo>
                    <a:pt x="51" y="86"/>
                  </a:lnTo>
                  <a:lnTo>
                    <a:pt x="45" y="88"/>
                  </a:lnTo>
                  <a:lnTo>
                    <a:pt x="40" y="93"/>
                  </a:lnTo>
                  <a:lnTo>
                    <a:pt x="35" y="96"/>
                  </a:lnTo>
                  <a:lnTo>
                    <a:pt x="30" y="101"/>
                  </a:lnTo>
                  <a:lnTo>
                    <a:pt x="25" y="106"/>
                  </a:lnTo>
                  <a:lnTo>
                    <a:pt x="25" y="205"/>
                  </a:lnTo>
                  <a:lnTo>
                    <a:pt x="3" y="205"/>
                  </a:lnTo>
                  <a:lnTo>
                    <a:pt x="3" y="33"/>
                  </a:lnTo>
                  <a:lnTo>
                    <a:pt x="3" y="21"/>
                  </a:lnTo>
                  <a:lnTo>
                    <a:pt x="2" y="12"/>
                  </a:lnTo>
                  <a:lnTo>
                    <a:pt x="0" y="4"/>
                  </a:lnTo>
                  <a:lnTo>
                    <a:pt x="22" y="0"/>
                  </a:lnTo>
                  <a:lnTo>
                    <a:pt x="24" y="9"/>
                  </a:lnTo>
                  <a:lnTo>
                    <a:pt x="25" y="19"/>
                  </a:lnTo>
                  <a:lnTo>
                    <a:pt x="25" y="33"/>
                  </a:lnTo>
                  <a:lnTo>
                    <a:pt x="25" y="66"/>
                  </a:lnTo>
                  <a:lnTo>
                    <a:pt x="25" y="79"/>
                  </a:lnTo>
                  <a:lnTo>
                    <a:pt x="25" y="85"/>
                  </a:lnTo>
                  <a:lnTo>
                    <a:pt x="29" y="81"/>
                  </a:lnTo>
                  <a:lnTo>
                    <a:pt x="35" y="77"/>
                  </a:lnTo>
                  <a:lnTo>
                    <a:pt x="40" y="73"/>
                  </a:lnTo>
                  <a:lnTo>
                    <a:pt x="45" y="69"/>
                  </a:lnTo>
                  <a:lnTo>
                    <a:pt x="52" y="67"/>
                  </a:lnTo>
                  <a:lnTo>
                    <a:pt x="58" y="65"/>
                  </a:lnTo>
                  <a:lnTo>
                    <a:pt x="64" y="63"/>
                  </a:lnTo>
                  <a:lnTo>
                    <a:pt x="71" y="63"/>
                  </a:lnTo>
                  <a:lnTo>
                    <a:pt x="77" y="63"/>
                  </a:lnTo>
                  <a:lnTo>
                    <a:pt x="82" y="65"/>
                  </a:lnTo>
                  <a:lnTo>
                    <a:pt x="88" y="66"/>
                  </a:lnTo>
                  <a:lnTo>
                    <a:pt x="93" y="69"/>
                  </a:lnTo>
                  <a:lnTo>
                    <a:pt x="97" y="72"/>
                  </a:lnTo>
                  <a:lnTo>
                    <a:pt x="102" y="77"/>
                  </a:lnTo>
                  <a:lnTo>
                    <a:pt x="104" y="80"/>
                  </a:lnTo>
                  <a:lnTo>
                    <a:pt x="106" y="85"/>
                  </a:lnTo>
                  <a:lnTo>
                    <a:pt x="107" y="89"/>
                  </a:lnTo>
                  <a:lnTo>
                    <a:pt x="108" y="94"/>
                  </a:lnTo>
                  <a:lnTo>
                    <a:pt x="108" y="105"/>
                  </a:lnTo>
                  <a:lnTo>
                    <a:pt x="108" y="205"/>
                  </a:lnTo>
                  <a:lnTo>
                    <a:pt x="88" y="205"/>
                  </a:lnTo>
                  <a:close/>
                </a:path>
              </a:pathLst>
            </a:custGeom>
            <a:solidFill>
              <a:srgbClr val="000000"/>
            </a:solidFill>
            <a:ln w="9525">
              <a:noFill/>
              <a:round/>
              <a:headEnd/>
              <a:tailEnd/>
            </a:ln>
          </p:spPr>
          <p:txBody>
            <a:bodyPr/>
            <a:lstStyle/>
            <a:p>
              <a:pPr algn="ctr">
                <a:spcBef>
                  <a:spcPct val="0"/>
                </a:spcBef>
              </a:pPr>
              <a:endParaRPr lang="en-GB" sz="2000" smtClean="0">
                <a:solidFill>
                  <a:srgbClr val="1A1817"/>
                </a:solidFill>
              </a:endParaRPr>
            </a:p>
          </p:txBody>
        </p:sp>
        <p:sp>
          <p:nvSpPr>
            <p:cNvPr id="495652" name="Freeform 36"/>
            <p:cNvSpPr>
              <a:spLocks noEditPoints="1"/>
            </p:cNvSpPr>
            <p:nvPr userDrawn="1"/>
          </p:nvSpPr>
          <p:spPr bwMode="auto">
            <a:xfrm>
              <a:off x="4808" y="3823"/>
              <a:ext cx="7" cy="40"/>
            </a:xfrm>
            <a:custGeom>
              <a:avLst/>
              <a:gdLst/>
              <a:ahLst/>
              <a:cxnLst>
                <a:cxn ang="0">
                  <a:pos x="5" y="200"/>
                </a:cxn>
                <a:cxn ang="0">
                  <a:pos x="5" y="61"/>
                </a:cxn>
                <a:cxn ang="0">
                  <a:pos x="28" y="58"/>
                </a:cxn>
                <a:cxn ang="0">
                  <a:pos x="28" y="200"/>
                </a:cxn>
                <a:cxn ang="0">
                  <a:pos x="5" y="200"/>
                </a:cxn>
                <a:cxn ang="0">
                  <a:pos x="34" y="17"/>
                </a:cxn>
                <a:cxn ang="0">
                  <a:pos x="34" y="21"/>
                </a:cxn>
                <a:cxn ang="0">
                  <a:pos x="33" y="24"/>
                </a:cxn>
                <a:cxn ang="0">
                  <a:pos x="31" y="27"/>
                </a:cxn>
                <a:cxn ang="0">
                  <a:pos x="29" y="30"/>
                </a:cxn>
                <a:cxn ang="0">
                  <a:pos x="27" y="32"/>
                </a:cxn>
                <a:cxn ang="0">
                  <a:pos x="23" y="33"/>
                </a:cxn>
                <a:cxn ang="0">
                  <a:pos x="20" y="34"/>
                </a:cxn>
                <a:cxn ang="0">
                  <a:pos x="17" y="34"/>
                </a:cxn>
                <a:cxn ang="0">
                  <a:pos x="14" y="34"/>
                </a:cxn>
                <a:cxn ang="0">
                  <a:pos x="11" y="33"/>
                </a:cxn>
                <a:cxn ang="0">
                  <a:pos x="7" y="32"/>
                </a:cxn>
                <a:cxn ang="0">
                  <a:pos x="5" y="30"/>
                </a:cxn>
                <a:cxn ang="0">
                  <a:pos x="3" y="27"/>
                </a:cxn>
                <a:cxn ang="0">
                  <a:pos x="1" y="24"/>
                </a:cxn>
                <a:cxn ang="0">
                  <a:pos x="0" y="22"/>
                </a:cxn>
                <a:cxn ang="0">
                  <a:pos x="0" y="17"/>
                </a:cxn>
                <a:cxn ang="0">
                  <a:pos x="0" y="14"/>
                </a:cxn>
                <a:cxn ang="0">
                  <a:pos x="1" y="11"/>
                </a:cxn>
                <a:cxn ang="0">
                  <a:pos x="2" y="10"/>
                </a:cxn>
                <a:cxn ang="0">
                  <a:pos x="3" y="8"/>
                </a:cxn>
                <a:cxn ang="0">
                  <a:pos x="5" y="6"/>
                </a:cxn>
                <a:cxn ang="0">
                  <a:pos x="7" y="4"/>
                </a:cxn>
                <a:cxn ang="0">
                  <a:pos x="11" y="1"/>
                </a:cxn>
                <a:cxn ang="0">
                  <a:pos x="14" y="0"/>
                </a:cxn>
                <a:cxn ang="0">
                  <a:pos x="17" y="0"/>
                </a:cxn>
                <a:cxn ang="0">
                  <a:pos x="20" y="0"/>
                </a:cxn>
                <a:cxn ang="0">
                  <a:pos x="23" y="1"/>
                </a:cxn>
                <a:cxn ang="0">
                  <a:pos x="27" y="4"/>
                </a:cxn>
                <a:cxn ang="0">
                  <a:pos x="29" y="6"/>
                </a:cxn>
                <a:cxn ang="0">
                  <a:pos x="31" y="8"/>
                </a:cxn>
                <a:cxn ang="0">
                  <a:pos x="33" y="11"/>
                </a:cxn>
                <a:cxn ang="0">
                  <a:pos x="34" y="14"/>
                </a:cxn>
                <a:cxn ang="0">
                  <a:pos x="34" y="17"/>
                </a:cxn>
              </a:cxnLst>
              <a:rect l="0" t="0" r="r" b="b"/>
              <a:pathLst>
                <a:path w="34" h="200">
                  <a:moveTo>
                    <a:pt x="5" y="200"/>
                  </a:moveTo>
                  <a:lnTo>
                    <a:pt x="5" y="61"/>
                  </a:lnTo>
                  <a:lnTo>
                    <a:pt x="28" y="58"/>
                  </a:lnTo>
                  <a:lnTo>
                    <a:pt x="28" y="200"/>
                  </a:lnTo>
                  <a:lnTo>
                    <a:pt x="5" y="200"/>
                  </a:lnTo>
                  <a:close/>
                  <a:moveTo>
                    <a:pt x="34" y="17"/>
                  </a:moveTo>
                  <a:lnTo>
                    <a:pt x="34" y="21"/>
                  </a:lnTo>
                  <a:lnTo>
                    <a:pt x="33" y="24"/>
                  </a:lnTo>
                  <a:lnTo>
                    <a:pt x="31" y="27"/>
                  </a:lnTo>
                  <a:lnTo>
                    <a:pt x="29" y="30"/>
                  </a:lnTo>
                  <a:lnTo>
                    <a:pt x="27" y="32"/>
                  </a:lnTo>
                  <a:lnTo>
                    <a:pt x="23" y="33"/>
                  </a:lnTo>
                  <a:lnTo>
                    <a:pt x="20" y="34"/>
                  </a:lnTo>
                  <a:lnTo>
                    <a:pt x="17" y="34"/>
                  </a:lnTo>
                  <a:lnTo>
                    <a:pt x="14" y="34"/>
                  </a:lnTo>
                  <a:lnTo>
                    <a:pt x="11" y="33"/>
                  </a:lnTo>
                  <a:lnTo>
                    <a:pt x="7" y="32"/>
                  </a:lnTo>
                  <a:lnTo>
                    <a:pt x="5" y="30"/>
                  </a:lnTo>
                  <a:lnTo>
                    <a:pt x="3" y="27"/>
                  </a:lnTo>
                  <a:lnTo>
                    <a:pt x="1" y="24"/>
                  </a:lnTo>
                  <a:lnTo>
                    <a:pt x="0" y="22"/>
                  </a:lnTo>
                  <a:lnTo>
                    <a:pt x="0" y="17"/>
                  </a:lnTo>
                  <a:lnTo>
                    <a:pt x="0" y="14"/>
                  </a:lnTo>
                  <a:lnTo>
                    <a:pt x="1" y="11"/>
                  </a:lnTo>
                  <a:lnTo>
                    <a:pt x="2" y="10"/>
                  </a:lnTo>
                  <a:lnTo>
                    <a:pt x="3" y="8"/>
                  </a:lnTo>
                  <a:lnTo>
                    <a:pt x="5" y="6"/>
                  </a:lnTo>
                  <a:lnTo>
                    <a:pt x="7" y="4"/>
                  </a:lnTo>
                  <a:lnTo>
                    <a:pt x="11" y="1"/>
                  </a:lnTo>
                  <a:lnTo>
                    <a:pt x="14" y="0"/>
                  </a:lnTo>
                  <a:lnTo>
                    <a:pt x="17" y="0"/>
                  </a:lnTo>
                  <a:lnTo>
                    <a:pt x="20" y="0"/>
                  </a:lnTo>
                  <a:lnTo>
                    <a:pt x="23" y="1"/>
                  </a:lnTo>
                  <a:lnTo>
                    <a:pt x="27" y="4"/>
                  </a:lnTo>
                  <a:lnTo>
                    <a:pt x="29" y="6"/>
                  </a:lnTo>
                  <a:lnTo>
                    <a:pt x="31" y="8"/>
                  </a:lnTo>
                  <a:lnTo>
                    <a:pt x="33" y="11"/>
                  </a:lnTo>
                  <a:lnTo>
                    <a:pt x="34" y="14"/>
                  </a:lnTo>
                  <a:lnTo>
                    <a:pt x="34" y="17"/>
                  </a:lnTo>
                  <a:close/>
                </a:path>
              </a:pathLst>
            </a:custGeom>
            <a:solidFill>
              <a:srgbClr val="000000"/>
            </a:solidFill>
            <a:ln w="9525">
              <a:noFill/>
              <a:round/>
              <a:headEnd/>
              <a:tailEnd/>
            </a:ln>
          </p:spPr>
          <p:txBody>
            <a:bodyPr/>
            <a:lstStyle/>
            <a:p>
              <a:pPr algn="ctr">
                <a:spcBef>
                  <a:spcPct val="0"/>
                </a:spcBef>
              </a:pPr>
              <a:endParaRPr lang="en-GB" sz="2000" smtClean="0">
                <a:solidFill>
                  <a:srgbClr val="1A1817"/>
                </a:solidFill>
              </a:endParaRPr>
            </a:p>
          </p:txBody>
        </p:sp>
        <p:sp>
          <p:nvSpPr>
            <p:cNvPr id="495653" name="Freeform 37"/>
            <p:cNvSpPr>
              <a:spLocks/>
            </p:cNvSpPr>
            <p:nvPr userDrawn="1"/>
          </p:nvSpPr>
          <p:spPr bwMode="auto">
            <a:xfrm>
              <a:off x="4828" y="3835"/>
              <a:ext cx="22" cy="28"/>
            </a:xfrm>
            <a:custGeom>
              <a:avLst/>
              <a:gdLst/>
              <a:ahLst/>
              <a:cxnLst>
                <a:cxn ang="0">
                  <a:pos x="85" y="142"/>
                </a:cxn>
                <a:cxn ang="0">
                  <a:pos x="85" y="49"/>
                </a:cxn>
                <a:cxn ang="0">
                  <a:pos x="85" y="39"/>
                </a:cxn>
                <a:cxn ang="0">
                  <a:pos x="83" y="33"/>
                </a:cxn>
                <a:cxn ang="0">
                  <a:pos x="83" y="31"/>
                </a:cxn>
                <a:cxn ang="0">
                  <a:pos x="82" y="29"/>
                </a:cxn>
                <a:cxn ang="0">
                  <a:pos x="81" y="26"/>
                </a:cxn>
                <a:cxn ang="0">
                  <a:pos x="80" y="25"/>
                </a:cxn>
                <a:cxn ang="0">
                  <a:pos x="77" y="22"/>
                </a:cxn>
                <a:cxn ang="0">
                  <a:pos x="74" y="21"/>
                </a:cxn>
                <a:cxn ang="0">
                  <a:pos x="70" y="20"/>
                </a:cxn>
                <a:cxn ang="0">
                  <a:pos x="64" y="19"/>
                </a:cxn>
                <a:cxn ang="0">
                  <a:pos x="60" y="20"/>
                </a:cxn>
                <a:cxn ang="0">
                  <a:pos x="55" y="21"/>
                </a:cxn>
                <a:cxn ang="0">
                  <a:pos x="50" y="22"/>
                </a:cxn>
                <a:cxn ang="0">
                  <a:pos x="45" y="25"/>
                </a:cxn>
                <a:cxn ang="0">
                  <a:pos x="40" y="28"/>
                </a:cxn>
                <a:cxn ang="0">
                  <a:pos x="35" y="32"/>
                </a:cxn>
                <a:cxn ang="0">
                  <a:pos x="29" y="35"/>
                </a:cxn>
                <a:cxn ang="0">
                  <a:pos x="26" y="39"/>
                </a:cxn>
                <a:cxn ang="0">
                  <a:pos x="26" y="142"/>
                </a:cxn>
                <a:cxn ang="0">
                  <a:pos x="5" y="142"/>
                </a:cxn>
                <a:cxn ang="0">
                  <a:pos x="5" y="35"/>
                </a:cxn>
                <a:cxn ang="0">
                  <a:pos x="5" y="28"/>
                </a:cxn>
                <a:cxn ang="0">
                  <a:pos x="4" y="21"/>
                </a:cxn>
                <a:cxn ang="0">
                  <a:pos x="4" y="17"/>
                </a:cxn>
                <a:cxn ang="0">
                  <a:pos x="2" y="13"/>
                </a:cxn>
                <a:cxn ang="0">
                  <a:pos x="0" y="5"/>
                </a:cxn>
                <a:cxn ang="0">
                  <a:pos x="21" y="0"/>
                </a:cxn>
                <a:cxn ang="0">
                  <a:pos x="22" y="2"/>
                </a:cxn>
                <a:cxn ang="0">
                  <a:pos x="25" y="10"/>
                </a:cxn>
                <a:cxn ang="0">
                  <a:pos x="25" y="16"/>
                </a:cxn>
                <a:cxn ang="0">
                  <a:pos x="26" y="21"/>
                </a:cxn>
                <a:cxn ang="0">
                  <a:pos x="32" y="16"/>
                </a:cxn>
                <a:cxn ang="0">
                  <a:pos x="37" y="12"/>
                </a:cxn>
                <a:cxn ang="0">
                  <a:pos x="42" y="8"/>
                </a:cxn>
                <a:cxn ang="0">
                  <a:pos x="47" y="5"/>
                </a:cxn>
                <a:cxn ang="0">
                  <a:pos x="53" y="3"/>
                </a:cxn>
                <a:cxn ang="0">
                  <a:pos x="59" y="1"/>
                </a:cxn>
                <a:cxn ang="0">
                  <a:pos x="64" y="0"/>
                </a:cxn>
                <a:cxn ang="0">
                  <a:pos x="70" y="0"/>
                </a:cxn>
                <a:cxn ang="0">
                  <a:pos x="75" y="0"/>
                </a:cxn>
                <a:cxn ang="0">
                  <a:pos x="80" y="1"/>
                </a:cxn>
                <a:cxn ang="0">
                  <a:pos x="86" y="3"/>
                </a:cxn>
                <a:cxn ang="0">
                  <a:pos x="91" y="5"/>
                </a:cxn>
                <a:cxn ang="0">
                  <a:pos x="95" y="8"/>
                </a:cxn>
                <a:cxn ang="0">
                  <a:pos x="98" y="12"/>
                </a:cxn>
                <a:cxn ang="0">
                  <a:pos x="102" y="16"/>
                </a:cxn>
                <a:cxn ang="0">
                  <a:pos x="104" y="20"/>
                </a:cxn>
                <a:cxn ang="0">
                  <a:pos x="107" y="28"/>
                </a:cxn>
                <a:cxn ang="0">
                  <a:pos x="107" y="32"/>
                </a:cxn>
                <a:cxn ang="0">
                  <a:pos x="108" y="36"/>
                </a:cxn>
                <a:cxn ang="0">
                  <a:pos x="108" y="142"/>
                </a:cxn>
                <a:cxn ang="0">
                  <a:pos x="85" y="142"/>
                </a:cxn>
              </a:cxnLst>
              <a:rect l="0" t="0" r="r" b="b"/>
              <a:pathLst>
                <a:path w="108" h="142">
                  <a:moveTo>
                    <a:pt x="85" y="142"/>
                  </a:moveTo>
                  <a:lnTo>
                    <a:pt x="85" y="49"/>
                  </a:lnTo>
                  <a:lnTo>
                    <a:pt x="85" y="39"/>
                  </a:lnTo>
                  <a:lnTo>
                    <a:pt x="83" y="33"/>
                  </a:lnTo>
                  <a:lnTo>
                    <a:pt x="83" y="31"/>
                  </a:lnTo>
                  <a:lnTo>
                    <a:pt x="82" y="29"/>
                  </a:lnTo>
                  <a:lnTo>
                    <a:pt x="81" y="26"/>
                  </a:lnTo>
                  <a:lnTo>
                    <a:pt x="80" y="25"/>
                  </a:lnTo>
                  <a:lnTo>
                    <a:pt x="77" y="22"/>
                  </a:lnTo>
                  <a:lnTo>
                    <a:pt x="74" y="21"/>
                  </a:lnTo>
                  <a:lnTo>
                    <a:pt x="70" y="20"/>
                  </a:lnTo>
                  <a:lnTo>
                    <a:pt x="64" y="19"/>
                  </a:lnTo>
                  <a:lnTo>
                    <a:pt x="60" y="20"/>
                  </a:lnTo>
                  <a:lnTo>
                    <a:pt x="55" y="21"/>
                  </a:lnTo>
                  <a:lnTo>
                    <a:pt x="50" y="22"/>
                  </a:lnTo>
                  <a:lnTo>
                    <a:pt x="45" y="25"/>
                  </a:lnTo>
                  <a:lnTo>
                    <a:pt x="40" y="28"/>
                  </a:lnTo>
                  <a:lnTo>
                    <a:pt x="35" y="32"/>
                  </a:lnTo>
                  <a:lnTo>
                    <a:pt x="29" y="35"/>
                  </a:lnTo>
                  <a:lnTo>
                    <a:pt x="26" y="39"/>
                  </a:lnTo>
                  <a:lnTo>
                    <a:pt x="26" y="142"/>
                  </a:lnTo>
                  <a:lnTo>
                    <a:pt x="5" y="142"/>
                  </a:lnTo>
                  <a:lnTo>
                    <a:pt x="5" y="35"/>
                  </a:lnTo>
                  <a:lnTo>
                    <a:pt x="5" y="28"/>
                  </a:lnTo>
                  <a:lnTo>
                    <a:pt x="4" y="21"/>
                  </a:lnTo>
                  <a:lnTo>
                    <a:pt x="4" y="17"/>
                  </a:lnTo>
                  <a:lnTo>
                    <a:pt x="2" y="13"/>
                  </a:lnTo>
                  <a:lnTo>
                    <a:pt x="0" y="5"/>
                  </a:lnTo>
                  <a:lnTo>
                    <a:pt x="21" y="0"/>
                  </a:lnTo>
                  <a:lnTo>
                    <a:pt x="22" y="2"/>
                  </a:lnTo>
                  <a:lnTo>
                    <a:pt x="25" y="10"/>
                  </a:lnTo>
                  <a:lnTo>
                    <a:pt x="25" y="16"/>
                  </a:lnTo>
                  <a:lnTo>
                    <a:pt x="26" y="21"/>
                  </a:lnTo>
                  <a:lnTo>
                    <a:pt x="32" y="16"/>
                  </a:lnTo>
                  <a:lnTo>
                    <a:pt x="37" y="12"/>
                  </a:lnTo>
                  <a:lnTo>
                    <a:pt x="42" y="8"/>
                  </a:lnTo>
                  <a:lnTo>
                    <a:pt x="47" y="5"/>
                  </a:lnTo>
                  <a:lnTo>
                    <a:pt x="53" y="3"/>
                  </a:lnTo>
                  <a:lnTo>
                    <a:pt x="59" y="1"/>
                  </a:lnTo>
                  <a:lnTo>
                    <a:pt x="64" y="0"/>
                  </a:lnTo>
                  <a:lnTo>
                    <a:pt x="70" y="0"/>
                  </a:lnTo>
                  <a:lnTo>
                    <a:pt x="75" y="0"/>
                  </a:lnTo>
                  <a:lnTo>
                    <a:pt x="80" y="1"/>
                  </a:lnTo>
                  <a:lnTo>
                    <a:pt x="86" y="3"/>
                  </a:lnTo>
                  <a:lnTo>
                    <a:pt x="91" y="5"/>
                  </a:lnTo>
                  <a:lnTo>
                    <a:pt x="95" y="8"/>
                  </a:lnTo>
                  <a:lnTo>
                    <a:pt x="98" y="12"/>
                  </a:lnTo>
                  <a:lnTo>
                    <a:pt x="102" y="16"/>
                  </a:lnTo>
                  <a:lnTo>
                    <a:pt x="104" y="20"/>
                  </a:lnTo>
                  <a:lnTo>
                    <a:pt x="107" y="28"/>
                  </a:lnTo>
                  <a:lnTo>
                    <a:pt x="107" y="32"/>
                  </a:lnTo>
                  <a:lnTo>
                    <a:pt x="108" y="36"/>
                  </a:lnTo>
                  <a:lnTo>
                    <a:pt x="108" y="142"/>
                  </a:lnTo>
                  <a:lnTo>
                    <a:pt x="85" y="142"/>
                  </a:lnTo>
                  <a:close/>
                </a:path>
              </a:pathLst>
            </a:custGeom>
            <a:solidFill>
              <a:srgbClr val="000000"/>
            </a:solidFill>
            <a:ln w="9525">
              <a:noFill/>
              <a:round/>
              <a:headEnd/>
              <a:tailEnd/>
            </a:ln>
          </p:spPr>
          <p:txBody>
            <a:bodyPr/>
            <a:lstStyle/>
            <a:p>
              <a:pPr algn="ctr">
                <a:spcBef>
                  <a:spcPct val="0"/>
                </a:spcBef>
              </a:pPr>
              <a:endParaRPr lang="en-GB" sz="2000" smtClean="0">
                <a:solidFill>
                  <a:srgbClr val="1A1817"/>
                </a:solidFill>
              </a:endParaRPr>
            </a:p>
          </p:txBody>
        </p:sp>
        <p:sp>
          <p:nvSpPr>
            <p:cNvPr id="495654" name="Freeform 38"/>
            <p:cNvSpPr>
              <a:spLocks noEditPoints="1"/>
            </p:cNvSpPr>
            <p:nvPr userDrawn="1"/>
          </p:nvSpPr>
          <p:spPr bwMode="auto">
            <a:xfrm>
              <a:off x="4863" y="3822"/>
              <a:ext cx="24" cy="41"/>
            </a:xfrm>
            <a:custGeom>
              <a:avLst/>
              <a:gdLst/>
              <a:ahLst/>
              <a:cxnLst>
                <a:cxn ang="0">
                  <a:pos x="4" y="205"/>
                </a:cxn>
                <a:cxn ang="0">
                  <a:pos x="4" y="33"/>
                </a:cxn>
                <a:cxn ang="0">
                  <a:pos x="3" y="20"/>
                </a:cxn>
                <a:cxn ang="0">
                  <a:pos x="2" y="12"/>
                </a:cxn>
                <a:cxn ang="0">
                  <a:pos x="0" y="4"/>
                </a:cxn>
                <a:cxn ang="0">
                  <a:pos x="22" y="0"/>
                </a:cxn>
                <a:cxn ang="0">
                  <a:pos x="24" y="9"/>
                </a:cxn>
                <a:cxn ang="0">
                  <a:pos x="25" y="19"/>
                </a:cxn>
                <a:cxn ang="0">
                  <a:pos x="26" y="33"/>
                </a:cxn>
                <a:cxn ang="0">
                  <a:pos x="26" y="205"/>
                </a:cxn>
                <a:cxn ang="0">
                  <a:pos x="4" y="205"/>
                </a:cxn>
                <a:cxn ang="0">
                  <a:pos x="91" y="205"/>
                </a:cxn>
                <a:cxn ang="0">
                  <a:pos x="27" y="127"/>
                </a:cxn>
                <a:cxn ang="0">
                  <a:pos x="80" y="66"/>
                </a:cxn>
                <a:cxn ang="0">
                  <a:pos x="108" y="66"/>
                </a:cxn>
                <a:cxn ang="0">
                  <a:pos x="53" y="127"/>
                </a:cxn>
                <a:cxn ang="0">
                  <a:pos x="121" y="205"/>
                </a:cxn>
                <a:cxn ang="0">
                  <a:pos x="91" y="205"/>
                </a:cxn>
              </a:cxnLst>
              <a:rect l="0" t="0" r="r" b="b"/>
              <a:pathLst>
                <a:path w="121" h="205">
                  <a:moveTo>
                    <a:pt x="4" y="205"/>
                  </a:moveTo>
                  <a:lnTo>
                    <a:pt x="4" y="33"/>
                  </a:lnTo>
                  <a:lnTo>
                    <a:pt x="3" y="20"/>
                  </a:lnTo>
                  <a:lnTo>
                    <a:pt x="2" y="12"/>
                  </a:lnTo>
                  <a:lnTo>
                    <a:pt x="0" y="4"/>
                  </a:lnTo>
                  <a:lnTo>
                    <a:pt x="22" y="0"/>
                  </a:lnTo>
                  <a:lnTo>
                    <a:pt x="24" y="9"/>
                  </a:lnTo>
                  <a:lnTo>
                    <a:pt x="25" y="19"/>
                  </a:lnTo>
                  <a:lnTo>
                    <a:pt x="26" y="33"/>
                  </a:lnTo>
                  <a:lnTo>
                    <a:pt x="26" y="205"/>
                  </a:lnTo>
                  <a:lnTo>
                    <a:pt x="4" y="205"/>
                  </a:lnTo>
                  <a:close/>
                  <a:moveTo>
                    <a:pt x="91" y="205"/>
                  </a:moveTo>
                  <a:lnTo>
                    <a:pt x="27" y="127"/>
                  </a:lnTo>
                  <a:lnTo>
                    <a:pt x="80" y="66"/>
                  </a:lnTo>
                  <a:lnTo>
                    <a:pt x="108" y="66"/>
                  </a:lnTo>
                  <a:lnTo>
                    <a:pt x="53" y="127"/>
                  </a:lnTo>
                  <a:lnTo>
                    <a:pt x="121" y="205"/>
                  </a:lnTo>
                  <a:lnTo>
                    <a:pt x="91" y="205"/>
                  </a:lnTo>
                  <a:close/>
                </a:path>
              </a:pathLst>
            </a:custGeom>
            <a:solidFill>
              <a:srgbClr val="000000"/>
            </a:solidFill>
            <a:ln w="9525">
              <a:noFill/>
              <a:round/>
              <a:headEnd/>
              <a:tailEnd/>
            </a:ln>
          </p:spPr>
          <p:txBody>
            <a:bodyPr/>
            <a:lstStyle/>
            <a:p>
              <a:pPr algn="ctr">
                <a:spcBef>
                  <a:spcPct val="0"/>
                </a:spcBef>
              </a:pPr>
              <a:endParaRPr lang="en-GB" sz="2000" smtClean="0">
                <a:solidFill>
                  <a:srgbClr val="1A1817"/>
                </a:solidFill>
              </a:endParaRPr>
            </a:p>
          </p:txBody>
        </p:sp>
        <p:sp>
          <p:nvSpPr>
            <p:cNvPr id="495655" name="Freeform 39"/>
            <p:cNvSpPr>
              <a:spLocks noEditPoints="1"/>
            </p:cNvSpPr>
            <p:nvPr userDrawn="1"/>
          </p:nvSpPr>
          <p:spPr bwMode="auto">
            <a:xfrm>
              <a:off x="4894" y="3823"/>
              <a:ext cx="7" cy="40"/>
            </a:xfrm>
            <a:custGeom>
              <a:avLst/>
              <a:gdLst/>
              <a:ahLst/>
              <a:cxnLst>
                <a:cxn ang="0">
                  <a:pos x="5" y="200"/>
                </a:cxn>
                <a:cxn ang="0">
                  <a:pos x="5" y="61"/>
                </a:cxn>
                <a:cxn ang="0">
                  <a:pos x="27" y="58"/>
                </a:cxn>
                <a:cxn ang="0">
                  <a:pos x="27" y="200"/>
                </a:cxn>
                <a:cxn ang="0">
                  <a:pos x="5" y="200"/>
                </a:cxn>
                <a:cxn ang="0">
                  <a:pos x="34" y="17"/>
                </a:cxn>
                <a:cxn ang="0">
                  <a:pos x="33" y="21"/>
                </a:cxn>
                <a:cxn ang="0">
                  <a:pos x="32" y="24"/>
                </a:cxn>
                <a:cxn ang="0">
                  <a:pos x="30" y="27"/>
                </a:cxn>
                <a:cxn ang="0">
                  <a:pos x="28" y="30"/>
                </a:cxn>
                <a:cxn ang="0">
                  <a:pos x="26" y="32"/>
                </a:cxn>
                <a:cxn ang="0">
                  <a:pos x="23" y="33"/>
                </a:cxn>
                <a:cxn ang="0">
                  <a:pos x="20" y="34"/>
                </a:cxn>
                <a:cxn ang="0">
                  <a:pos x="17" y="34"/>
                </a:cxn>
                <a:cxn ang="0">
                  <a:pos x="12" y="34"/>
                </a:cxn>
                <a:cxn ang="0">
                  <a:pos x="9" y="33"/>
                </a:cxn>
                <a:cxn ang="0">
                  <a:pos x="7" y="32"/>
                </a:cxn>
                <a:cxn ang="0">
                  <a:pos x="4" y="30"/>
                </a:cxn>
                <a:cxn ang="0">
                  <a:pos x="2" y="27"/>
                </a:cxn>
                <a:cxn ang="0">
                  <a:pos x="1" y="24"/>
                </a:cxn>
                <a:cxn ang="0">
                  <a:pos x="0" y="22"/>
                </a:cxn>
                <a:cxn ang="0">
                  <a:pos x="0" y="17"/>
                </a:cxn>
                <a:cxn ang="0">
                  <a:pos x="0" y="14"/>
                </a:cxn>
                <a:cxn ang="0">
                  <a:pos x="1" y="11"/>
                </a:cxn>
                <a:cxn ang="0">
                  <a:pos x="1" y="10"/>
                </a:cxn>
                <a:cxn ang="0">
                  <a:pos x="2" y="8"/>
                </a:cxn>
                <a:cxn ang="0">
                  <a:pos x="4" y="6"/>
                </a:cxn>
                <a:cxn ang="0">
                  <a:pos x="7" y="4"/>
                </a:cxn>
                <a:cxn ang="0">
                  <a:pos x="9" y="1"/>
                </a:cxn>
                <a:cxn ang="0">
                  <a:pos x="12" y="0"/>
                </a:cxn>
                <a:cxn ang="0">
                  <a:pos x="17" y="0"/>
                </a:cxn>
                <a:cxn ang="0">
                  <a:pos x="20" y="0"/>
                </a:cxn>
                <a:cxn ang="0">
                  <a:pos x="23" y="1"/>
                </a:cxn>
                <a:cxn ang="0">
                  <a:pos x="26" y="4"/>
                </a:cxn>
                <a:cxn ang="0">
                  <a:pos x="28" y="6"/>
                </a:cxn>
                <a:cxn ang="0">
                  <a:pos x="30" y="8"/>
                </a:cxn>
                <a:cxn ang="0">
                  <a:pos x="32" y="11"/>
                </a:cxn>
                <a:cxn ang="0">
                  <a:pos x="33" y="14"/>
                </a:cxn>
                <a:cxn ang="0">
                  <a:pos x="34" y="17"/>
                </a:cxn>
              </a:cxnLst>
              <a:rect l="0" t="0" r="r" b="b"/>
              <a:pathLst>
                <a:path w="34" h="200">
                  <a:moveTo>
                    <a:pt x="5" y="200"/>
                  </a:moveTo>
                  <a:lnTo>
                    <a:pt x="5" y="61"/>
                  </a:lnTo>
                  <a:lnTo>
                    <a:pt x="27" y="58"/>
                  </a:lnTo>
                  <a:lnTo>
                    <a:pt x="27" y="200"/>
                  </a:lnTo>
                  <a:lnTo>
                    <a:pt x="5" y="200"/>
                  </a:lnTo>
                  <a:close/>
                  <a:moveTo>
                    <a:pt x="34" y="17"/>
                  </a:moveTo>
                  <a:lnTo>
                    <a:pt x="33" y="21"/>
                  </a:lnTo>
                  <a:lnTo>
                    <a:pt x="32" y="24"/>
                  </a:lnTo>
                  <a:lnTo>
                    <a:pt x="30" y="27"/>
                  </a:lnTo>
                  <a:lnTo>
                    <a:pt x="28" y="30"/>
                  </a:lnTo>
                  <a:lnTo>
                    <a:pt x="26" y="32"/>
                  </a:lnTo>
                  <a:lnTo>
                    <a:pt x="23" y="33"/>
                  </a:lnTo>
                  <a:lnTo>
                    <a:pt x="20" y="34"/>
                  </a:lnTo>
                  <a:lnTo>
                    <a:pt x="17" y="34"/>
                  </a:lnTo>
                  <a:lnTo>
                    <a:pt x="12" y="34"/>
                  </a:lnTo>
                  <a:lnTo>
                    <a:pt x="9" y="33"/>
                  </a:lnTo>
                  <a:lnTo>
                    <a:pt x="7" y="32"/>
                  </a:lnTo>
                  <a:lnTo>
                    <a:pt x="4" y="30"/>
                  </a:lnTo>
                  <a:lnTo>
                    <a:pt x="2" y="27"/>
                  </a:lnTo>
                  <a:lnTo>
                    <a:pt x="1" y="24"/>
                  </a:lnTo>
                  <a:lnTo>
                    <a:pt x="0" y="22"/>
                  </a:lnTo>
                  <a:lnTo>
                    <a:pt x="0" y="17"/>
                  </a:lnTo>
                  <a:lnTo>
                    <a:pt x="0" y="14"/>
                  </a:lnTo>
                  <a:lnTo>
                    <a:pt x="1" y="11"/>
                  </a:lnTo>
                  <a:lnTo>
                    <a:pt x="1" y="10"/>
                  </a:lnTo>
                  <a:lnTo>
                    <a:pt x="2" y="8"/>
                  </a:lnTo>
                  <a:lnTo>
                    <a:pt x="4" y="6"/>
                  </a:lnTo>
                  <a:lnTo>
                    <a:pt x="7" y="4"/>
                  </a:lnTo>
                  <a:lnTo>
                    <a:pt x="9" y="1"/>
                  </a:lnTo>
                  <a:lnTo>
                    <a:pt x="12" y="0"/>
                  </a:lnTo>
                  <a:lnTo>
                    <a:pt x="17" y="0"/>
                  </a:lnTo>
                  <a:lnTo>
                    <a:pt x="20" y="0"/>
                  </a:lnTo>
                  <a:lnTo>
                    <a:pt x="23" y="1"/>
                  </a:lnTo>
                  <a:lnTo>
                    <a:pt x="26" y="4"/>
                  </a:lnTo>
                  <a:lnTo>
                    <a:pt x="28" y="6"/>
                  </a:lnTo>
                  <a:lnTo>
                    <a:pt x="30" y="8"/>
                  </a:lnTo>
                  <a:lnTo>
                    <a:pt x="32" y="11"/>
                  </a:lnTo>
                  <a:lnTo>
                    <a:pt x="33" y="14"/>
                  </a:lnTo>
                  <a:lnTo>
                    <a:pt x="34" y="17"/>
                  </a:lnTo>
                  <a:close/>
                </a:path>
              </a:pathLst>
            </a:custGeom>
            <a:solidFill>
              <a:srgbClr val="000000"/>
            </a:solidFill>
            <a:ln w="9525">
              <a:noFill/>
              <a:round/>
              <a:headEnd/>
              <a:tailEnd/>
            </a:ln>
          </p:spPr>
          <p:txBody>
            <a:bodyPr/>
            <a:lstStyle/>
            <a:p>
              <a:pPr algn="ctr">
                <a:spcBef>
                  <a:spcPct val="0"/>
                </a:spcBef>
              </a:pPr>
              <a:endParaRPr lang="en-GB" sz="2000" smtClean="0">
                <a:solidFill>
                  <a:srgbClr val="1A1817"/>
                </a:solidFill>
              </a:endParaRPr>
            </a:p>
          </p:txBody>
        </p:sp>
        <p:sp>
          <p:nvSpPr>
            <p:cNvPr id="495656" name="Freeform 40"/>
            <p:cNvSpPr>
              <a:spLocks/>
            </p:cNvSpPr>
            <p:nvPr userDrawn="1"/>
          </p:nvSpPr>
          <p:spPr bwMode="auto">
            <a:xfrm>
              <a:off x="4913" y="3835"/>
              <a:ext cx="21" cy="28"/>
            </a:xfrm>
            <a:custGeom>
              <a:avLst/>
              <a:gdLst/>
              <a:ahLst/>
              <a:cxnLst>
                <a:cxn ang="0">
                  <a:pos x="86" y="142"/>
                </a:cxn>
                <a:cxn ang="0">
                  <a:pos x="86" y="49"/>
                </a:cxn>
                <a:cxn ang="0">
                  <a:pos x="85" y="39"/>
                </a:cxn>
                <a:cxn ang="0">
                  <a:pos x="85" y="33"/>
                </a:cxn>
                <a:cxn ang="0">
                  <a:pos x="84" y="31"/>
                </a:cxn>
                <a:cxn ang="0">
                  <a:pos x="83" y="29"/>
                </a:cxn>
                <a:cxn ang="0">
                  <a:pos x="82" y="26"/>
                </a:cxn>
                <a:cxn ang="0">
                  <a:pos x="81" y="25"/>
                </a:cxn>
                <a:cxn ang="0">
                  <a:pos x="77" y="22"/>
                </a:cxn>
                <a:cxn ang="0">
                  <a:pos x="74" y="21"/>
                </a:cxn>
                <a:cxn ang="0">
                  <a:pos x="70" y="20"/>
                </a:cxn>
                <a:cxn ang="0">
                  <a:pos x="65" y="19"/>
                </a:cxn>
                <a:cxn ang="0">
                  <a:pos x="60" y="20"/>
                </a:cxn>
                <a:cxn ang="0">
                  <a:pos x="56" y="21"/>
                </a:cxn>
                <a:cxn ang="0">
                  <a:pos x="51" y="22"/>
                </a:cxn>
                <a:cxn ang="0">
                  <a:pos x="46" y="25"/>
                </a:cxn>
                <a:cxn ang="0">
                  <a:pos x="40" y="28"/>
                </a:cxn>
                <a:cxn ang="0">
                  <a:pos x="35" y="32"/>
                </a:cxn>
                <a:cxn ang="0">
                  <a:pos x="31" y="35"/>
                </a:cxn>
                <a:cxn ang="0">
                  <a:pos x="27" y="39"/>
                </a:cxn>
                <a:cxn ang="0">
                  <a:pos x="27" y="142"/>
                </a:cxn>
                <a:cxn ang="0">
                  <a:pos x="5" y="142"/>
                </a:cxn>
                <a:cxn ang="0">
                  <a:pos x="5" y="35"/>
                </a:cxn>
                <a:cxn ang="0">
                  <a:pos x="5" y="28"/>
                </a:cxn>
                <a:cxn ang="0">
                  <a:pos x="5" y="21"/>
                </a:cxn>
                <a:cxn ang="0">
                  <a:pos x="4" y="17"/>
                </a:cxn>
                <a:cxn ang="0">
                  <a:pos x="3" y="13"/>
                </a:cxn>
                <a:cxn ang="0">
                  <a:pos x="0" y="5"/>
                </a:cxn>
                <a:cxn ang="0">
                  <a:pos x="21" y="0"/>
                </a:cxn>
                <a:cxn ang="0">
                  <a:pos x="23" y="2"/>
                </a:cxn>
                <a:cxn ang="0">
                  <a:pos x="25" y="10"/>
                </a:cxn>
                <a:cxn ang="0">
                  <a:pos x="27" y="16"/>
                </a:cxn>
                <a:cxn ang="0">
                  <a:pos x="27" y="21"/>
                </a:cxn>
                <a:cxn ang="0">
                  <a:pos x="32" y="16"/>
                </a:cxn>
                <a:cxn ang="0">
                  <a:pos x="37" y="12"/>
                </a:cxn>
                <a:cxn ang="0">
                  <a:pos x="42" y="8"/>
                </a:cxn>
                <a:cxn ang="0">
                  <a:pos x="49" y="5"/>
                </a:cxn>
                <a:cxn ang="0">
                  <a:pos x="54" y="3"/>
                </a:cxn>
                <a:cxn ang="0">
                  <a:pos x="59" y="1"/>
                </a:cxn>
                <a:cxn ang="0">
                  <a:pos x="65" y="0"/>
                </a:cxn>
                <a:cxn ang="0">
                  <a:pos x="70" y="0"/>
                </a:cxn>
                <a:cxn ang="0">
                  <a:pos x="76" y="0"/>
                </a:cxn>
                <a:cxn ang="0">
                  <a:pos x="82" y="1"/>
                </a:cxn>
                <a:cxn ang="0">
                  <a:pos x="87" y="3"/>
                </a:cxn>
                <a:cxn ang="0">
                  <a:pos x="91" y="5"/>
                </a:cxn>
                <a:cxn ang="0">
                  <a:pos x="95" y="8"/>
                </a:cxn>
                <a:cxn ang="0">
                  <a:pos x="100" y="12"/>
                </a:cxn>
                <a:cxn ang="0">
                  <a:pos x="102" y="16"/>
                </a:cxn>
                <a:cxn ang="0">
                  <a:pos x="105" y="20"/>
                </a:cxn>
                <a:cxn ang="0">
                  <a:pos x="107" y="28"/>
                </a:cxn>
                <a:cxn ang="0">
                  <a:pos x="108" y="32"/>
                </a:cxn>
                <a:cxn ang="0">
                  <a:pos x="108" y="36"/>
                </a:cxn>
                <a:cxn ang="0">
                  <a:pos x="108" y="142"/>
                </a:cxn>
                <a:cxn ang="0">
                  <a:pos x="86" y="142"/>
                </a:cxn>
              </a:cxnLst>
              <a:rect l="0" t="0" r="r" b="b"/>
              <a:pathLst>
                <a:path w="108" h="142">
                  <a:moveTo>
                    <a:pt x="86" y="142"/>
                  </a:moveTo>
                  <a:lnTo>
                    <a:pt x="86" y="49"/>
                  </a:lnTo>
                  <a:lnTo>
                    <a:pt x="85" y="39"/>
                  </a:lnTo>
                  <a:lnTo>
                    <a:pt x="85" y="33"/>
                  </a:lnTo>
                  <a:lnTo>
                    <a:pt x="84" y="31"/>
                  </a:lnTo>
                  <a:lnTo>
                    <a:pt x="83" y="29"/>
                  </a:lnTo>
                  <a:lnTo>
                    <a:pt x="82" y="26"/>
                  </a:lnTo>
                  <a:lnTo>
                    <a:pt x="81" y="25"/>
                  </a:lnTo>
                  <a:lnTo>
                    <a:pt x="77" y="22"/>
                  </a:lnTo>
                  <a:lnTo>
                    <a:pt x="74" y="21"/>
                  </a:lnTo>
                  <a:lnTo>
                    <a:pt x="70" y="20"/>
                  </a:lnTo>
                  <a:lnTo>
                    <a:pt x="65" y="19"/>
                  </a:lnTo>
                  <a:lnTo>
                    <a:pt x="60" y="20"/>
                  </a:lnTo>
                  <a:lnTo>
                    <a:pt x="56" y="21"/>
                  </a:lnTo>
                  <a:lnTo>
                    <a:pt x="51" y="22"/>
                  </a:lnTo>
                  <a:lnTo>
                    <a:pt x="46" y="25"/>
                  </a:lnTo>
                  <a:lnTo>
                    <a:pt x="40" y="28"/>
                  </a:lnTo>
                  <a:lnTo>
                    <a:pt x="35" y="32"/>
                  </a:lnTo>
                  <a:lnTo>
                    <a:pt x="31" y="35"/>
                  </a:lnTo>
                  <a:lnTo>
                    <a:pt x="27" y="39"/>
                  </a:lnTo>
                  <a:lnTo>
                    <a:pt x="27" y="142"/>
                  </a:lnTo>
                  <a:lnTo>
                    <a:pt x="5" y="142"/>
                  </a:lnTo>
                  <a:lnTo>
                    <a:pt x="5" y="35"/>
                  </a:lnTo>
                  <a:lnTo>
                    <a:pt x="5" y="28"/>
                  </a:lnTo>
                  <a:lnTo>
                    <a:pt x="5" y="21"/>
                  </a:lnTo>
                  <a:lnTo>
                    <a:pt x="4" y="17"/>
                  </a:lnTo>
                  <a:lnTo>
                    <a:pt x="3" y="13"/>
                  </a:lnTo>
                  <a:lnTo>
                    <a:pt x="0" y="5"/>
                  </a:lnTo>
                  <a:lnTo>
                    <a:pt x="21" y="0"/>
                  </a:lnTo>
                  <a:lnTo>
                    <a:pt x="23" y="2"/>
                  </a:lnTo>
                  <a:lnTo>
                    <a:pt x="25" y="10"/>
                  </a:lnTo>
                  <a:lnTo>
                    <a:pt x="27" y="16"/>
                  </a:lnTo>
                  <a:lnTo>
                    <a:pt x="27" y="21"/>
                  </a:lnTo>
                  <a:lnTo>
                    <a:pt x="32" y="16"/>
                  </a:lnTo>
                  <a:lnTo>
                    <a:pt x="37" y="12"/>
                  </a:lnTo>
                  <a:lnTo>
                    <a:pt x="42" y="8"/>
                  </a:lnTo>
                  <a:lnTo>
                    <a:pt x="49" y="5"/>
                  </a:lnTo>
                  <a:lnTo>
                    <a:pt x="54" y="3"/>
                  </a:lnTo>
                  <a:lnTo>
                    <a:pt x="59" y="1"/>
                  </a:lnTo>
                  <a:lnTo>
                    <a:pt x="65" y="0"/>
                  </a:lnTo>
                  <a:lnTo>
                    <a:pt x="70" y="0"/>
                  </a:lnTo>
                  <a:lnTo>
                    <a:pt x="76" y="0"/>
                  </a:lnTo>
                  <a:lnTo>
                    <a:pt x="82" y="1"/>
                  </a:lnTo>
                  <a:lnTo>
                    <a:pt x="87" y="3"/>
                  </a:lnTo>
                  <a:lnTo>
                    <a:pt x="91" y="5"/>
                  </a:lnTo>
                  <a:lnTo>
                    <a:pt x="95" y="8"/>
                  </a:lnTo>
                  <a:lnTo>
                    <a:pt x="100" y="12"/>
                  </a:lnTo>
                  <a:lnTo>
                    <a:pt x="102" y="16"/>
                  </a:lnTo>
                  <a:lnTo>
                    <a:pt x="105" y="20"/>
                  </a:lnTo>
                  <a:lnTo>
                    <a:pt x="107" y="28"/>
                  </a:lnTo>
                  <a:lnTo>
                    <a:pt x="108" y="32"/>
                  </a:lnTo>
                  <a:lnTo>
                    <a:pt x="108" y="36"/>
                  </a:lnTo>
                  <a:lnTo>
                    <a:pt x="108" y="142"/>
                  </a:lnTo>
                  <a:lnTo>
                    <a:pt x="86" y="142"/>
                  </a:lnTo>
                  <a:close/>
                </a:path>
              </a:pathLst>
            </a:custGeom>
            <a:solidFill>
              <a:srgbClr val="000000"/>
            </a:solidFill>
            <a:ln w="9525">
              <a:noFill/>
              <a:round/>
              <a:headEnd/>
              <a:tailEnd/>
            </a:ln>
          </p:spPr>
          <p:txBody>
            <a:bodyPr/>
            <a:lstStyle/>
            <a:p>
              <a:pPr algn="ctr">
                <a:spcBef>
                  <a:spcPct val="0"/>
                </a:spcBef>
              </a:pPr>
              <a:endParaRPr lang="en-GB" sz="2000" smtClean="0">
                <a:solidFill>
                  <a:srgbClr val="1A1817"/>
                </a:solidFill>
              </a:endParaRPr>
            </a:p>
          </p:txBody>
        </p:sp>
        <p:sp>
          <p:nvSpPr>
            <p:cNvPr id="495657" name="Freeform 41"/>
            <p:cNvSpPr>
              <a:spLocks noEditPoints="1"/>
            </p:cNvSpPr>
            <p:nvPr userDrawn="1"/>
          </p:nvSpPr>
          <p:spPr bwMode="auto">
            <a:xfrm>
              <a:off x="4945" y="3835"/>
              <a:ext cx="27" cy="39"/>
            </a:xfrm>
            <a:custGeom>
              <a:avLst/>
              <a:gdLst/>
              <a:ahLst/>
              <a:cxnLst>
                <a:cxn ang="0">
                  <a:pos x="78" y="29"/>
                </a:cxn>
                <a:cxn ang="0">
                  <a:pos x="67" y="20"/>
                </a:cxn>
                <a:cxn ang="0">
                  <a:pos x="44" y="20"/>
                </a:cxn>
                <a:cxn ang="0">
                  <a:pos x="33" y="30"/>
                </a:cxn>
                <a:cxn ang="0">
                  <a:pos x="30" y="53"/>
                </a:cxn>
                <a:cxn ang="0">
                  <a:pos x="40" y="71"/>
                </a:cxn>
                <a:cxn ang="0">
                  <a:pos x="62" y="74"/>
                </a:cxn>
                <a:cxn ang="0">
                  <a:pos x="75" y="68"/>
                </a:cxn>
                <a:cxn ang="0">
                  <a:pos x="81" y="47"/>
                </a:cxn>
                <a:cxn ang="0">
                  <a:pos x="113" y="23"/>
                </a:cxn>
                <a:cxn ang="0">
                  <a:pos x="101" y="28"/>
                </a:cxn>
                <a:cxn ang="0">
                  <a:pos x="106" y="46"/>
                </a:cxn>
                <a:cxn ang="0">
                  <a:pos x="100" y="68"/>
                </a:cxn>
                <a:cxn ang="0">
                  <a:pos x="85" y="84"/>
                </a:cxn>
                <a:cxn ang="0">
                  <a:pos x="60" y="90"/>
                </a:cxn>
                <a:cxn ang="0">
                  <a:pos x="35" y="103"/>
                </a:cxn>
                <a:cxn ang="0">
                  <a:pos x="34" y="109"/>
                </a:cxn>
                <a:cxn ang="0">
                  <a:pos x="45" y="113"/>
                </a:cxn>
                <a:cxn ang="0">
                  <a:pos x="95" y="117"/>
                </a:cxn>
                <a:cxn ang="0">
                  <a:pos x="111" y="131"/>
                </a:cxn>
                <a:cxn ang="0">
                  <a:pos x="117" y="147"/>
                </a:cxn>
                <a:cxn ang="0">
                  <a:pos x="115" y="166"/>
                </a:cxn>
                <a:cxn ang="0">
                  <a:pos x="105" y="182"/>
                </a:cxn>
                <a:cxn ang="0">
                  <a:pos x="84" y="192"/>
                </a:cxn>
                <a:cxn ang="0">
                  <a:pos x="53" y="195"/>
                </a:cxn>
                <a:cxn ang="0">
                  <a:pos x="23" y="189"/>
                </a:cxn>
                <a:cxn ang="0">
                  <a:pos x="8" y="180"/>
                </a:cxn>
                <a:cxn ang="0">
                  <a:pos x="0" y="163"/>
                </a:cxn>
                <a:cxn ang="0">
                  <a:pos x="4" y="145"/>
                </a:cxn>
                <a:cxn ang="0">
                  <a:pos x="23" y="152"/>
                </a:cxn>
                <a:cxn ang="0">
                  <a:pos x="25" y="165"/>
                </a:cxn>
                <a:cxn ang="0">
                  <a:pos x="43" y="177"/>
                </a:cxn>
                <a:cxn ang="0">
                  <a:pos x="74" y="177"/>
                </a:cxn>
                <a:cxn ang="0">
                  <a:pos x="90" y="167"/>
                </a:cxn>
                <a:cxn ang="0">
                  <a:pos x="93" y="153"/>
                </a:cxn>
                <a:cxn ang="0">
                  <a:pos x="88" y="139"/>
                </a:cxn>
                <a:cxn ang="0">
                  <a:pos x="75" y="133"/>
                </a:cxn>
                <a:cxn ang="0">
                  <a:pos x="47" y="132"/>
                </a:cxn>
                <a:cxn ang="0">
                  <a:pos x="26" y="131"/>
                </a:cxn>
                <a:cxn ang="0">
                  <a:pos x="14" y="123"/>
                </a:cxn>
                <a:cxn ang="0">
                  <a:pos x="11" y="107"/>
                </a:cxn>
                <a:cxn ang="0">
                  <a:pos x="19" y="95"/>
                </a:cxn>
                <a:cxn ang="0">
                  <a:pos x="29" y="85"/>
                </a:cxn>
                <a:cxn ang="0">
                  <a:pos x="9" y="67"/>
                </a:cxn>
                <a:cxn ang="0">
                  <a:pos x="5" y="42"/>
                </a:cxn>
                <a:cxn ang="0">
                  <a:pos x="10" y="24"/>
                </a:cxn>
                <a:cxn ang="0">
                  <a:pos x="22" y="10"/>
                </a:cxn>
                <a:cxn ang="0">
                  <a:pos x="45" y="1"/>
                </a:cxn>
                <a:cxn ang="0">
                  <a:pos x="78" y="4"/>
                </a:cxn>
                <a:cxn ang="0">
                  <a:pos x="103" y="7"/>
                </a:cxn>
                <a:cxn ang="0">
                  <a:pos x="131" y="15"/>
                </a:cxn>
              </a:cxnLst>
              <a:rect l="0" t="0" r="r" b="b"/>
              <a:pathLst>
                <a:path w="131" h="195">
                  <a:moveTo>
                    <a:pt x="81" y="47"/>
                  </a:moveTo>
                  <a:lnTo>
                    <a:pt x="81" y="39"/>
                  </a:lnTo>
                  <a:lnTo>
                    <a:pt x="79" y="34"/>
                  </a:lnTo>
                  <a:lnTo>
                    <a:pt x="78" y="29"/>
                  </a:lnTo>
                  <a:lnTo>
                    <a:pt x="75" y="25"/>
                  </a:lnTo>
                  <a:lnTo>
                    <a:pt x="71" y="22"/>
                  </a:lnTo>
                  <a:lnTo>
                    <a:pt x="69" y="21"/>
                  </a:lnTo>
                  <a:lnTo>
                    <a:pt x="67" y="20"/>
                  </a:lnTo>
                  <a:lnTo>
                    <a:pt x="62" y="19"/>
                  </a:lnTo>
                  <a:lnTo>
                    <a:pt x="56" y="18"/>
                  </a:lnTo>
                  <a:lnTo>
                    <a:pt x="49" y="19"/>
                  </a:lnTo>
                  <a:lnTo>
                    <a:pt x="44" y="20"/>
                  </a:lnTo>
                  <a:lnTo>
                    <a:pt x="40" y="22"/>
                  </a:lnTo>
                  <a:lnTo>
                    <a:pt x="38" y="23"/>
                  </a:lnTo>
                  <a:lnTo>
                    <a:pt x="35" y="25"/>
                  </a:lnTo>
                  <a:lnTo>
                    <a:pt x="33" y="30"/>
                  </a:lnTo>
                  <a:lnTo>
                    <a:pt x="31" y="34"/>
                  </a:lnTo>
                  <a:lnTo>
                    <a:pt x="30" y="40"/>
                  </a:lnTo>
                  <a:lnTo>
                    <a:pt x="29" y="47"/>
                  </a:lnTo>
                  <a:lnTo>
                    <a:pt x="30" y="53"/>
                  </a:lnTo>
                  <a:lnTo>
                    <a:pt x="31" y="58"/>
                  </a:lnTo>
                  <a:lnTo>
                    <a:pt x="33" y="64"/>
                  </a:lnTo>
                  <a:lnTo>
                    <a:pt x="36" y="68"/>
                  </a:lnTo>
                  <a:lnTo>
                    <a:pt x="40" y="71"/>
                  </a:lnTo>
                  <a:lnTo>
                    <a:pt x="44" y="73"/>
                  </a:lnTo>
                  <a:lnTo>
                    <a:pt x="49" y="74"/>
                  </a:lnTo>
                  <a:lnTo>
                    <a:pt x="56" y="74"/>
                  </a:lnTo>
                  <a:lnTo>
                    <a:pt x="62" y="74"/>
                  </a:lnTo>
                  <a:lnTo>
                    <a:pt x="67" y="73"/>
                  </a:lnTo>
                  <a:lnTo>
                    <a:pt x="71" y="71"/>
                  </a:lnTo>
                  <a:lnTo>
                    <a:pt x="73" y="69"/>
                  </a:lnTo>
                  <a:lnTo>
                    <a:pt x="75" y="68"/>
                  </a:lnTo>
                  <a:lnTo>
                    <a:pt x="78" y="64"/>
                  </a:lnTo>
                  <a:lnTo>
                    <a:pt x="79" y="58"/>
                  </a:lnTo>
                  <a:lnTo>
                    <a:pt x="80" y="53"/>
                  </a:lnTo>
                  <a:lnTo>
                    <a:pt x="81" y="47"/>
                  </a:lnTo>
                  <a:close/>
                  <a:moveTo>
                    <a:pt x="131" y="15"/>
                  </a:moveTo>
                  <a:lnTo>
                    <a:pt x="125" y="19"/>
                  </a:lnTo>
                  <a:lnTo>
                    <a:pt x="119" y="22"/>
                  </a:lnTo>
                  <a:lnTo>
                    <a:pt x="113" y="23"/>
                  </a:lnTo>
                  <a:lnTo>
                    <a:pt x="108" y="23"/>
                  </a:lnTo>
                  <a:lnTo>
                    <a:pt x="102" y="23"/>
                  </a:lnTo>
                  <a:lnTo>
                    <a:pt x="98" y="22"/>
                  </a:lnTo>
                  <a:lnTo>
                    <a:pt x="101" y="28"/>
                  </a:lnTo>
                  <a:lnTo>
                    <a:pt x="104" y="33"/>
                  </a:lnTo>
                  <a:lnTo>
                    <a:pt x="105" y="36"/>
                  </a:lnTo>
                  <a:lnTo>
                    <a:pt x="105" y="39"/>
                  </a:lnTo>
                  <a:lnTo>
                    <a:pt x="106" y="46"/>
                  </a:lnTo>
                  <a:lnTo>
                    <a:pt x="105" y="52"/>
                  </a:lnTo>
                  <a:lnTo>
                    <a:pt x="104" y="57"/>
                  </a:lnTo>
                  <a:lnTo>
                    <a:pt x="103" y="63"/>
                  </a:lnTo>
                  <a:lnTo>
                    <a:pt x="100" y="68"/>
                  </a:lnTo>
                  <a:lnTo>
                    <a:pt x="98" y="72"/>
                  </a:lnTo>
                  <a:lnTo>
                    <a:pt x="94" y="78"/>
                  </a:lnTo>
                  <a:lnTo>
                    <a:pt x="90" y="81"/>
                  </a:lnTo>
                  <a:lnTo>
                    <a:pt x="85" y="84"/>
                  </a:lnTo>
                  <a:lnTo>
                    <a:pt x="80" y="87"/>
                  </a:lnTo>
                  <a:lnTo>
                    <a:pt x="74" y="89"/>
                  </a:lnTo>
                  <a:lnTo>
                    <a:pt x="66" y="90"/>
                  </a:lnTo>
                  <a:lnTo>
                    <a:pt x="60" y="90"/>
                  </a:lnTo>
                  <a:lnTo>
                    <a:pt x="47" y="96"/>
                  </a:lnTo>
                  <a:lnTo>
                    <a:pt x="40" y="99"/>
                  </a:lnTo>
                  <a:lnTo>
                    <a:pt x="38" y="101"/>
                  </a:lnTo>
                  <a:lnTo>
                    <a:pt x="35" y="103"/>
                  </a:lnTo>
                  <a:lnTo>
                    <a:pt x="34" y="105"/>
                  </a:lnTo>
                  <a:lnTo>
                    <a:pt x="34" y="106"/>
                  </a:lnTo>
                  <a:lnTo>
                    <a:pt x="34" y="108"/>
                  </a:lnTo>
                  <a:lnTo>
                    <a:pt x="34" y="109"/>
                  </a:lnTo>
                  <a:lnTo>
                    <a:pt x="35" y="111"/>
                  </a:lnTo>
                  <a:lnTo>
                    <a:pt x="36" y="112"/>
                  </a:lnTo>
                  <a:lnTo>
                    <a:pt x="41" y="113"/>
                  </a:lnTo>
                  <a:lnTo>
                    <a:pt x="45" y="113"/>
                  </a:lnTo>
                  <a:lnTo>
                    <a:pt x="68" y="113"/>
                  </a:lnTo>
                  <a:lnTo>
                    <a:pt x="79" y="114"/>
                  </a:lnTo>
                  <a:lnTo>
                    <a:pt x="87" y="115"/>
                  </a:lnTo>
                  <a:lnTo>
                    <a:pt x="95" y="117"/>
                  </a:lnTo>
                  <a:lnTo>
                    <a:pt x="101" y="121"/>
                  </a:lnTo>
                  <a:lnTo>
                    <a:pt x="105" y="124"/>
                  </a:lnTo>
                  <a:lnTo>
                    <a:pt x="109" y="128"/>
                  </a:lnTo>
                  <a:lnTo>
                    <a:pt x="111" y="131"/>
                  </a:lnTo>
                  <a:lnTo>
                    <a:pt x="113" y="134"/>
                  </a:lnTo>
                  <a:lnTo>
                    <a:pt x="115" y="138"/>
                  </a:lnTo>
                  <a:lnTo>
                    <a:pt x="116" y="142"/>
                  </a:lnTo>
                  <a:lnTo>
                    <a:pt x="117" y="147"/>
                  </a:lnTo>
                  <a:lnTo>
                    <a:pt x="117" y="151"/>
                  </a:lnTo>
                  <a:lnTo>
                    <a:pt x="117" y="156"/>
                  </a:lnTo>
                  <a:lnTo>
                    <a:pt x="116" y="162"/>
                  </a:lnTo>
                  <a:lnTo>
                    <a:pt x="115" y="166"/>
                  </a:lnTo>
                  <a:lnTo>
                    <a:pt x="113" y="170"/>
                  </a:lnTo>
                  <a:lnTo>
                    <a:pt x="111" y="174"/>
                  </a:lnTo>
                  <a:lnTo>
                    <a:pt x="109" y="179"/>
                  </a:lnTo>
                  <a:lnTo>
                    <a:pt x="105" y="182"/>
                  </a:lnTo>
                  <a:lnTo>
                    <a:pt x="102" y="184"/>
                  </a:lnTo>
                  <a:lnTo>
                    <a:pt x="98" y="187"/>
                  </a:lnTo>
                  <a:lnTo>
                    <a:pt x="94" y="189"/>
                  </a:lnTo>
                  <a:lnTo>
                    <a:pt x="84" y="192"/>
                  </a:lnTo>
                  <a:lnTo>
                    <a:pt x="74" y="195"/>
                  </a:lnTo>
                  <a:lnTo>
                    <a:pt x="67" y="195"/>
                  </a:lnTo>
                  <a:lnTo>
                    <a:pt x="61" y="195"/>
                  </a:lnTo>
                  <a:lnTo>
                    <a:pt x="53" y="195"/>
                  </a:lnTo>
                  <a:lnTo>
                    <a:pt x="46" y="195"/>
                  </a:lnTo>
                  <a:lnTo>
                    <a:pt x="39" y="194"/>
                  </a:lnTo>
                  <a:lnTo>
                    <a:pt x="33" y="192"/>
                  </a:lnTo>
                  <a:lnTo>
                    <a:pt x="23" y="189"/>
                  </a:lnTo>
                  <a:lnTo>
                    <a:pt x="18" y="187"/>
                  </a:lnTo>
                  <a:lnTo>
                    <a:pt x="14" y="184"/>
                  </a:lnTo>
                  <a:lnTo>
                    <a:pt x="11" y="182"/>
                  </a:lnTo>
                  <a:lnTo>
                    <a:pt x="8" y="180"/>
                  </a:lnTo>
                  <a:lnTo>
                    <a:pt x="6" y="177"/>
                  </a:lnTo>
                  <a:lnTo>
                    <a:pt x="4" y="173"/>
                  </a:lnTo>
                  <a:lnTo>
                    <a:pt x="1" y="167"/>
                  </a:lnTo>
                  <a:lnTo>
                    <a:pt x="0" y="163"/>
                  </a:lnTo>
                  <a:lnTo>
                    <a:pt x="0" y="159"/>
                  </a:lnTo>
                  <a:lnTo>
                    <a:pt x="0" y="155"/>
                  </a:lnTo>
                  <a:lnTo>
                    <a:pt x="1" y="152"/>
                  </a:lnTo>
                  <a:lnTo>
                    <a:pt x="4" y="145"/>
                  </a:lnTo>
                  <a:lnTo>
                    <a:pt x="27" y="142"/>
                  </a:lnTo>
                  <a:lnTo>
                    <a:pt x="25" y="145"/>
                  </a:lnTo>
                  <a:lnTo>
                    <a:pt x="24" y="148"/>
                  </a:lnTo>
                  <a:lnTo>
                    <a:pt x="23" y="152"/>
                  </a:lnTo>
                  <a:lnTo>
                    <a:pt x="23" y="155"/>
                  </a:lnTo>
                  <a:lnTo>
                    <a:pt x="24" y="161"/>
                  </a:lnTo>
                  <a:lnTo>
                    <a:pt x="24" y="163"/>
                  </a:lnTo>
                  <a:lnTo>
                    <a:pt x="25" y="165"/>
                  </a:lnTo>
                  <a:lnTo>
                    <a:pt x="27" y="169"/>
                  </a:lnTo>
                  <a:lnTo>
                    <a:pt x="31" y="171"/>
                  </a:lnTo>
                  <a:lnTo>
                    <a:pt x="36" y="174"/>
                  </a:lnTo>
                  <a:lnTo>
                    <a:pt x="43" y="177"/>
                  </a:lnTo>
                  <a:lnTo>
                    <a:pt x="51" y="178"/>
                  </a:lnTo>
                  <a:lnTo>
                    <a:pt x="59" y="178"/>
                  </a:lnTo>
                  <a:lnTo>
                    <a:pt x="67" y="178"/>
                  </a:lnTo>
                  <a:lnTo>
                    <a:pt x="74" y="177"/>
                  </a:lnTo>
                  <a:lnTo>
                    <a:pt x="79" y="174"/>
                  </a:lnTo>
                  <a:lnTo>
                    <a:pt x="84" y="172"/>
                  </a:lnTo>
                  <a:lnTo>
                    <a:pt x="88" y="169"/>
                  </a:lnTo>
                  <a:lnTo>
                    <a:pt x="90" y="167"/>
                  </a:lnTo>
                  <a:lnTo>
                    <a:pt x="91" y="165"/>
                  </a:lnTo>
                  <a:lnTo>
                    <a:pt x="92" y="163"/>
                  </a:lnTo>
                  <a:lnTo>
                    <a:pt x="93" y="159"/>
                  </a:lnTo>
                  <a:lnTo>
                    <a:pt x="93" y="153"/>
                  </a:lnTo>
                  <a:lnTo>
                    <a:pt x="93" y="148"/>
                  </a:lnTo>
                  <a:lnTo>
                    <a:pt x="92" y="144"/>
                  </a:lnTo>
                  <a:lnTo>
                    <a:pt x="91" y="141"/>
                  </a:lnTo>
                  <a:lnTo>
                    <a:pt x="88" y="139"/>
                  </a:lnTo>
                  <a:lnTo>
                    <a:pt x="85" y="136"/>
                  </a:lnTo>
                  <a:lnTo>
                    <a:pt x="83" y="135"/>
                  </a:lnTo>
                  <a:lnTo>
                    <a:pt x="81" y="134"/>
                  </a:lnTo>
                  <a:lnTo>
                    <a:pt x="75" y="133"/>
                  </a:lnTo>
                  <a:lnTo>
                    <a:pt x="67" y="132"/>
                  </a:lnTo>
                  <a:lnTo>
                    <a:pt x="58" y="132"/>
                  </a:lnTo>
                  <a:lnTo>
                    <a:pt x="52" y="132"/>
                  </a:lnTo>
                  <a:lnTo>
                    <a:pt x="47" y="132"/>
                  </a:lnTo>
                  <a:lnTo>
                    <a:pt x="41" y="132"/>
                  </a:lnTo>
                  <a:lnTo>
                    <a:pt x="36" y="132"/>
                  </a:lnTo>
                  <a:lnTo>
                    <a:pt x="31" y="132"/>
                  </a:lnTo>
                  <a:lnTo>
                    <a:pt x="26" y="131"/>
                  </a:lnTo>
                  <a:lnTo>
                    <a:pt x="21" y="129"/>
                  </a:lnTo>
                  <a:lnTo>
                    <a:pt x="18" y="128"/>
                  </a:lnTo>
                  <a:lnTo>
                    <a:pt x="17" y="126"/>
                  </a:lnTo>
                  <a:lnTo>
                    <a:pt x="14" y="123"/>
                  </a:lnTo>
                  <a:lnTo>
                    <a:pt x="12" y="120"/>
                  </a:lnTo>
                  <a:lnTo>
                    <a:pt x="11" y="116"/>
                  </a:lnTo>
                  <a:lnTo>
                    <a:pt x="10" y="112"/>
                  </a:lnTo>
                  <a:lnTo>
                    <a:pt x="11" y="107"/>
                  </a:lnTo>
                  <a:lnTo>
                    <a:pt x="12" y="104"/>
                  </a:lnTo>
                  <a:lnTo>
                    <a:pt x="13" y="101"/>
                  </a:lnTo>
                  <a:lnTo>
                    <a:pt x="15" y="98"/>
                  </a:lnTo>
                  <a:lnTo>
                    <a:pt x="19" y="95"/>
                  </a:lnTo>
                  <a:lnTo>
                    <a:pt x="24" y="92"/>
                  </a:lnTo>
                  <a:lnTo>
                    <a:pt x="29" y="90"/>
                  </a:lnTo>
                  <a:lnTo>
                    <a:pt x="35" y="87"/>
                  </a:lnTo>
                  <a:lnTo>
                    <a:pt x="29" y="85"/>
                  </a:lnTo>
                  <a:lnTo>
                    <a:pt x="23" y="82"/>
                  </a:lnTo>
                  <a:lnTo>
                    <a:pt x="17" y="78"/>
                  </a:lnTo>
                  <a:lnTo>
                    <a:pt x="13" y="72"/>
                  </a:lnTo>
                  <a:lnTo>
                    <a:pt x="9" y="67"/>
                  </a:lnTo>
                  <a:lnTo>
                    <a:pt x="7" y="61"/>
                  </a:lnTo>
                  <a:lnTo>
                    <a:pt x="5" y="54"/>
                  </a:lnTo>
                  <a:lnTo>
                    <a:pt x="5" y="47"/>
                  </a:lnTo>
                  <a:lnTo>
                    <a:pt x="5" y="42"/>
                  </a:lnTo>
                  <a:lnTo>
                    <a:pt x="5" y="37"/>
                  </a:lnTo>
                  <a:lnTo>
                    <a:pt x="7" y="33"/>
                  </a:lnTo>
                  <a:lnTo>
                    <a:pt x="8" y="29"/>
                  </a:lnTo>
                  <a:lnTo>
                    <a:pt x="10" y="24"/>
                  </a:lnTo>
                  <a:lnTo>
                    <a:pt x="12" y="20"/>
                  </a:lnTo>
                  <a:lnTo>
                    <a:pt x="15" y="16"/>
                  </a:lnTo>
                  <a:lnTo>
                    <a:pt x="18" y="13"/>
                  </a:lnTo>
                  <a:lnTo>
                    <a:pt x="22" y="10"/>
                  </a:lnTo>
                  <a:lnTo>
                    <a:pt x="26" y="7"/>
                  </a:lnTo>
                  <a:lnTo>
                    <a:pt x="30" y="5"/>
                  </a:lnTo>
                  <a:lnTo>
                    <a:pt x="34" y="3"/>
                  </a:lnTo>
                  <a:lnTo>
                    <a:pt x="45" y="1"/>
                  </a:lnTo>
                  <a:lnTo>
                    <a:pt x="56" y="0"/>
                  </a:lnTo>
                  <a:lnTo>
                    <a:pt x="63" y="0"/>
                  </a:lnTo>
                  <a:lnTo>
                    <a:pt x="68" y="1"/>
                  </a:lnTo>
                  <a:lnTo>
                    <a:pt x="78" y="4"/>
                  </a:lnTo>
                  <a:lnTo>
                    <a:pt x="87" y="6"/>
                  </a:lnTo>
                  <a:lnTo>
                    <a:pt x="92" y="7"/>
                  </a:lnTo>
                  <a:lnTo>
                    <a:pt x="98" y="7"/>
                  </a:lnTo>
                  <a:lnTo>
                    <a:pt x="103" y="7"/>
                  </a:lnTo>
                  <a:lnTo>
                    <a:pt x="108" y="6"/>
                  </a:lnTo>
                  <a:lnTo>
                    <a:pt x="113" y="4"/>
                  </a:lnTo>
                  <a:lnTo>
                    <a:pt x="117" y="2"/>
                  </a:lnTo>
                  <a:lnTo>
                    <a:pt x="131" y="15"/>
                  </a:lnTo>
                  <a:close/>
                </a:path>
              </a:pathLst>
            </a:custGeom>
            <a:solidFill>
              <a:srgbClr val="000000"/>
            </a:solidFill>
            <a:ln w="9525">
              <a:noFill/>
              <a:round/>
              <a:headEnd/>
              <a:tailEnd/>
            </a:ln>
          </p:spPr>
          <p:txBody>
            <a:bodyPr/>
            <a:lstStyle/>
            <a:p>
              <a:pPr algn="ctr">
                <a:spcBef>
                  <a:spcPct val="0"/>
                </a:spcBef>
              </a:pPr>
              <a:endParaRPr lang="en-GB" sz="2000" smtClean="0">
                <a:solidFill>
                  <a:srgbClr val="1A1817"/>
                </a:solidFill>
              </a:endParaRPr>
            </a:p>
          </p:txBody>
        </p:sp>
        <p:sp>
          <p:nvSpPr>
            <p:cNvPr id="495658" name="Freeform 42"/>
            <p:cNvSpPr>
              <a:spLocks/>
            </p:cNvSpPr>
            <p:nvPr userDrawn="1"/>
          </p:nvSpPr>
          <p:spPr bwMode="auto">
            <a:xfrm>
              <a:off x="4513" y="3551"/>
              <a:ext cx="30" cy="29"/>
            </a:xfrm>
            <a:custGeom>
              <a:avLst/>
              <a:gdLst/>
              <a:ahLst/>
              <a:cxnLst>
                <a:cxn ang="0">
                  <a:pos x="15" y="119"/>
                </a:cxn>
                <a:cxn ang="0">
                  <a:pos x="8" y="107"/>
                </a:cxn>
                <a:cxn ang="0">
                  <a:pos x="2" y="94"/>
                </a:cxn>
                <a:cxn ang="0">
                  <a:pos x="0" y="80"/>
                </a:cxn>
                <a:cxn ang="0">
                  <a:pos x="1" y="58"/>
                </a:cxn>
                <a:cxn ang="0">
                  <a:pos x="5" y="45"/>
                </a:cxn>
                <a:cxn ang="0">
                  <a:pos x="15" y="26"/>
                </a:cxn>
                <a:cxn ang="0">
                  <a:pos x="26" y="15"/>
                </a:cxn>
                <a:cxn ang="0">
                  <a:pos x="45" y="4"/>
                </a:cxn>
                <a:cxn ang="0">
                  <a:pos x="58" y="1"/>
                </a:cxn>
                <a:cxn ang="0">
                  <a:pos x="80" y="0"/>
                </a:cxn>
                <a:cxn ang="0">
                  <a:pos x="94" y="2"/>
                </a:cxn>
                <a:cxn ang="0">
                  <a:pos x="106" y="8"/>
                </a:cxn>
                <a:cxn ang="0">
                  <a:pos x="119" y="15"/>
                </a:cxn>
                <a:cxn ang="0">
                  <a:pos x="130" y="26"/>
                </a:cxn>
                <a:cxn ang="0">
                  <a:pos x="137" y="38"/>
                </a:cxn>
                <a:cxn ang="0">
                  <a:pos x="142" y="51"/>
                </a:cxn>
                <a:cxn ang="0">
                  <a:pos x="146" y="65"/>
                </a:cxn>
                <a:cxn ang="0">
                  <a:pos x="146" y="80"/>
                </a:cxn>
                <a:cxn ang="0">
                  <a:pos x="145" y="85"/>
                </a:cxn>
                <a:cxn ang="0">
                  <a:pos x="142" y="94"/>
                </a:cxn>
                <a:cxn ang="0">
                  <a:pos x="137" y="107"/>
                </a:cxn>
                <a:cxn ang="0">
                  <a:pos x="136" y="108"/>
                </a:cxn>
                <a:cxn ang="0">
                  <a:pos x="134" y="113"/>
                </a:cxn>
                <a:cxn ang="0">
                  <a:pos x="124" y="125"/>
                </a:cxn>
                <a:cxn ang="0">
                  <a:pos x="113" y="134"/>
                </a:cxn>
                <a:cxn ang="0">
                  <a:pos x="107" y="136"/>
                </a:cxn>
                <a:cxn ang="0">
                  <a:pos x="106" y="137"/>
                </a:cxn>
                <a:cxn ang="0">
                  <a:pos x="94" y="143"/>
                </a:cxn>
                <a:cxn ang="0">
                  <a:pos x="85" y="145"/>
                </a:cxn>
                <a:cxn ang="0">
                  <a:pos x="80" y="146"/>
                </a:cxn>
                <a:cxn ang="0">
                  <a:pos x="65" y="146"/>
                </a:cxn>
                <a:cxn ang="0">
                  <a:pos x="51" y="143"/>
                </a:cxn>
                <a:cxn ang="0">
                  <a:pos x="38" y="137"/>
                </a:cxn>
                <a:cxn ang="0">
                  <a:pos x="26" y="130"/>
                </a:cxn>
              </a:cxnLst>
              <a:rect l="0" t="0" r="r" b="b"/>
              <a:pathLst>
                <a:path w="147" h="146">
                  <a:moveTo>
                    <a:pt x="21" y="125"/>
                  </a:moveTo>
                  <a:lnTo>
                    <a:pt x="15" y="119"/>
                  </a:lnTo>
                  <a:lnTo>
                    <a:pt x="11" y="113"/>
                  </a:lnTo>
                  <a:lnTo>
                    <a:pt x="8" y="107"/>
                  </a:lnTo>
                  <a:lnTo>
                    <a:pt x="5" y="100"/>
                  </a:lnTo>
                  <a:lnTo>
                    <a:pt x="2" y="94"/>
                  </a:lnTo>
                  <a:lnTo>
                    <a:pt x="1" y="87"/>
                  </a:lnTo>
                  <a:lnTo>
                    <a:pt x="0" y="80"/>
                  </a:lnTo>
                  <a:lnTo>
                    <a:pt x="0" y="72"/>
                  </a:lnTo>
                  <a:lnTo>
                    <a:pt x="1" y="58"/>
                  </a:lnTo>
                  <a:lnTo>
                    <a:pt x="2" y="51"/>
                  </a:lnTo>
                  <a:lnTo>
                    <a:pt x="5" y="45"/>
                  </a:lnTo>
                  <a:lnTo>
                    <a:pt x="11" y="32"/>
                  </a:lnTo>
                  <a:lnTo>
                    <a:pt x="15" y="26"/>
                  </a:lnTo>
                  <a:lnTo>
                    <a:pt x="21" y="21"/>
                  </a:lnTo>
                  <a:lnTo>
                    <a:pt x="26" y="15"/>
                  </a:lnTo>
                  <a:lnTo>
                    <a:pt x="32" y="11"/>
                  </a:lnTo>
                  <a:lnTo>
                    <a:pt x="45" y="4"/>
                  </a:lnTo>
                  <a:lnTo>
                    <a:pt x="51" y="2"/>
                  </a:lnTo>
                  <a:lnTo>
                    <a:pt x="58" y="1"/>
                  </a:lnTo>
                  <a:lnTo>
                    <a:pt x="72" y="0"/>
                  </a:lnTo>
                  <a:lnTo>
                    <a:pt x="80" y="0"/>
                  </a:lnTo>
                  <a:lnTo>
                    <a:pt x="87" y="1"/>
                  </a:lnTo>
                  <a:lnTo>
                    <a:pt x="94" y="2"/>
                  </a:lnTo>
                  <a:lnTo>
                    <a:pt x="100" y="4"/>
                  </a:lnTo>
                  <a:lnTo>
                    <a:pt x="106" y="8"/>
                  </a:lnTo>
                  <a:lnTo>
                    <a:pt x="113" y="11"/>
                  </a:lnTo>
                  <a:lnTo>
                    <a:pt x="119" y="15"/>
                  </a:lnTo>
                  <a:lnTo>
                    <a:pt x="124" y="21"/>
                  </a:lnTo>
                  <a:lnTo>
                    <a:pt x="130" y="26"/>
                  </a:lnTo>
                  <a:lnTo>
                    <a:pt x="134" y="32"/>
                  </a:lnTo>
                  <a:lnTo>
                    <a:pt x="137" y="38"/>
                  </a:lnTo>
                  <a:lnTo>
                    <a:pt x="140" y="45"/>
                  </a:lnTo>
                  <a:lnTo>
                    <a:pt x="142" y="51"/>
                  </a:lnTo>
                  <a:lnTo>
                    <a:pt x="145" y="58"/>
                  </a:lnTo>
                  <a:lnTo>
                    <a:pt x="146" y="65"/>
                  </a:lnTo>
                  <a:lnTo>
                    <a:pt x="147" y="72"/>
                  </a:lnTo>
                  <a:lnTo>
                    <a:pt x="146" y="80"/>
                  </a:lnTo>
                  <a:lnTo>
                    <a:pt x="145" y="83"/>
                  </a:lnTo>
                  <a:lnTo>
                    <a:pt x="145" y="85"/>
                  </a:lnTo>
                  <a:lnTo>
                    <a:pt x="145" y="87"/>
                  </a:lnTo>
                  <a:lnTo>
                    <a:pt x="142" y="94"/>
                  </a:lnTo>
                  <a:lnTo>
                    <a:pt x="140" y="100"/>
                  </a:lnTo>
                  <a:lnTo>
                    <a:pt x="137" y="107"/>
                  </a:lnTo>
                  <a:lnTo>
                    <a:pt x="136" y="107"/>
                  </a:lnTo>
                  <a:lnTo>
                    <a:pt x="136" y="108"/>
                  </a:lnTo>
                  <a:lnTo>
                    <a:pt x="135" y="110"/>
                  </a:lnTo>
                  <a:lnTo>
                    <a:pt x="134" y="113"/>
                  </a:lnTo>
                  <a:lnTo>
                    <a:pt x="130" y="119"/>
                  </a:lnTo>
                  <a:lnTo>
                    <a:pt x="124" y="125"/>
                  </a:lnTo>
                  <a:lnTo>
                    <a:pt x="119" y="130"/>
                  </a:lnTo>
                  <a:lnTo>
                    <a:pt x="113" y="134"/>
                  </a:lnTo>
                  <a:lnTo>
                    <a:pt x="110" y="135"/>
                  </a:lnTo>
                  <a:lnTo>
                    <a:pt x="107" y="136"/>
                  </a:lnTo>
                  <a:lnTo>
                    <a:pt x="106" y="136"/>
                  </a:lnTo>
                  <a:lnTo>
                    <a:pt x="106" y="137"/>
                  </a:lnTo>
                  <a:lnTo>
                    <a:pt x="100" y="141"/>
                  </a:lnTo>
                  <a:lnTo>
                    <a:pt x="94" y="143"/>
                  </a:lnTo>
                  <a:lnTo>
                    <a:pt x="87" y="145"/>
                  </a:lnTo>
                  <a:lnTo>
                    <a:pt x="85" y="145"/>
                  </a:lnTo>
                  <a:lnTo>
                    <a:pt x="83" y="145"/>
                  </a:lnTo>
                  <a:lnTo>
                    <a:pt x="80" y="146"/>
                  </a:lnTo>
                  <a:lnTo>
                    <a:pt x="72" y="146"/>
                  </a:lnTo>
                  <a:lnTo>
                    <a:pt x="65" y="146"/>
                  </a:lnTo>
                  <a:lnTo>
                    <a:pt x="58" y="145"/>
                  </a:lnTo>
                  <a:lnTo>
                    <a:pt x="51" y="143"/>
                  </a:lnTo>
                  <a:lnTo>
                    <a:pt x="45" y="141"/>
                  </a:lnTo>
                  <a:lnTo>
                    <a:pt x="38" y="137"/>
                  </a:lnTo>
                  <a:lnTo>
                    <a:pt x="32" y="134"/>
                  </a:lnTo>
                  <a:lnTo>
                    <a:pt x="26" y="130"/>
                  </a:lnTo>
                  <a:lnTo>
                    <a:pt x="21" y="125"/>
                  </a:lnTo>
                  <a:close/>
                </a:path>
              </a:pathLst>
            </a:custGeom>
            <a:solidFill>
              <a:schemeClr val="hlink"/>
            </a:solidFill>
            <a:ln w="9525">
              <a:noFill/>
              <a:round/>
              <a:headEnd/>
              <a:tailEnd/>
            </a:ln>
          </p:spPr>
          <p:txBody>
            <a:bodyPr/>
            <a:lstStyle/>
            <a:p>
              <a:pPr algn="ctr">
                <a:spcBef>
                  <a:spcPct val="0"/>
                </a:spcBef>
              </a:pPr>
              <a:endParaRPr lang="en-GB" sz="2000" smtClean="0">
                <a:solidFill>
                  <a:srgbClr val="1A1817"/>
                </a:solidFill>
              </a:endParaRPr>
            </a:p>
          </p:txBody>
        </p:sp>
        <p:sp>
          <p:nvSpPr>
            <p:cNvPr id="495659" name="Freeform 43"/>
            <p:cNvSpPr>
              <a:spLocks/>
            </p:cNvSpPr>
            <p:nvPr userDrawn="1"/>
          </p:nvSpPr>
          <p:spPr bwMode="auto">
            <a:xfrm>
              <a:off x="4542" y="3531"/>
              <a:ext cx="172" cy="34"/>
            </a:xfrm>
            <a:custGeom>
              <a:avLst/>
              <a:gdLst/>
              <a:ahLst/>
              <a:cxnLst>
                <a:cxn ang="0">
                  <a:pos x="266" y="36"/>
                </a:cxn>
                <a:cxn ang="0">
                  <a:pos x="336" y="24"/>
                </a:cxn>
                <a:cxn ang="0">
                  <a:pos x="406" y="15"/>
                </a:cxn>
                <a:cxn ang="0">
                  <a:pos x="442" y="11"/>
                </a:cxn>
                <a:cxn ang="0">
                  <a:pos x="478" y="7"/>
                </a:cxn>
                <a:cxn ang="0">
                  <a:pos x="515" y="5"/>
                </a:cxn>
                <a:cxn ang="0">
                  <a:pos x="552" y="3"/>
                </a:cxn>
                <a:cxn ang="0">
                  <a:pos x="589" y="1"/>
                </a:cxn>
                <a:cxn ang="0">
                  <a:pos x="626" y="0"/>
                </a:cxn>
                <a:cxn ang="0">
                  <a:pos x="704" y="0"/>
                </a:cxn>
                <a:cxn ang="0">
                  <a:pos x="781" y="1"/>
                </a:cxn>
                <a:cxn ang="0">
                  <a:pos x="821" y="2"/>
                </a:cxn>
                <a:cxn ang="0">
                  <a:pos x="861" y="5"/>
                </a:cxn>
                <a:cxn ang="0">
                  <a:pos x="789" y="5"/>
                </a:cxn>
                <a:cxn ang="0">
                  <a:pos x="753" y="6"/>
                </a:cxn>
                <a:cxn ang="0">
                  <a:pos x="718" y="8"/>
                </a:cxn>
                <a:cxn ang="0">
                  <a:pos x="681" y="11"/>
                </a:cxn>
                <a:cxn ang="0">
                  <a:pos x="644" y="14"/>
                </a:cxn>
                <a:cxn ang="0">
                  <a:pos x="572" y="23"/>
                </a:cxn>
                <a:cxn ang="0">
                  <a:pos x="536" y="28"/>
                </a:cxn>
                <a:cxn ang="0">
                  <a:pos x="499" y="34"/>
                </a:cxn>
                <a:cxn ang="0">
                  <a:pos x="427" y="48"/>
                </a:cxn>
                <a:cxn ang="0">
                  <a:pos x="390" y="56"/>
                </a:cxn>
                <a:cxn ang="0">
                  <a:pos x="353" y="65"/>
                </a:cxn>
                <a:cxn ang="0">
                  <a:pos x="317" y="73"/>
                </a:cxn>
                <a:cxn ang="0">
                  <a:pos x="281" y="84"/>
                </a:cxn>
                <a:cxn ang="0">
                  <a:pos x="249" y="94"/>
                </a:cxn>
                <a:cxn ang="0">
                  <a:pos x="234" y="98"/>
                </a:cxn>
                <a:cxn ang="0">
                  <a:pos x="220" y="103"/>
                </a:cxn>
                <a:cxn ang="0">
                  <a:pos x="194" y="112"/>
                </a:cxn>
                <a:cxn ang="0">
                  <a:pos x="169" y="120"/>
                </a:cxn>
                <a:cxn ang="0">
                  <a:pos x="73" y="154"/>
                </a:cxn>
                <a:cxn ang="0">
                  <a:pos x="30" y="172"/>
                </a:cxn>
                <a:cxn ang="0">
                  <a:pos x="29" y="162"/>
                </a:cxn>
                <a:cxn ang="0">
                  <a:pos x="27" y="152"/>
                </a:cxn>
                <a:cxn ang="0">
                  <a:pos x="24" y="144"/>
                </a:cxn>
                <a:cxn ang="0">
                  <a:pos x="22" y="135"/>
                </a:cxn>
                <a:cxn ang="0">
                  <a:pos x="17" y="127"/>
                </a:cxn>
                <a:cxn ang="0">
                  <a:pos x="12" y="119"/>
                </a:cxn>
                <a:cxn ang="0">
                  <a:pos x="7" y="112"/>
                </a:cxn>
                <a:cxn ang="0">
                  <a:pos x="0" y="105"/>
                </a:cxn>
                <a:cxn ang="0">
                  <a:pos x="53" y="88"/>
                </a:cxn>
                <a:cxn ang="0">
                  <a:pos x="99" y="74"/>
                </a:cxn>
                <a:cxn ang="0">
                  <a:pos x="145" y="62"/>
                </a:cxn>
                <a:cxn ang="0">
                  <a:pos x="175" y="54"/>
                </a:cxn>
                <a:cxn ang="0">
                  <a:pos x="206" y="48"/>
                </a:cxn>
                <a:cxn ang="0">
                  <a:pos x="236" y="41"/>
                </a:cxn>
                <a:cxn ang="0">
                  <a:pos x="266" y="36"/>
                </a:cxn>
              </a:cxnLst>
              <a:rect l="0" t="0" r="r" b="b"/>
              <a:pathLst>
                <a:path w="861" h="172">
                  <a:moveTo>
                    <a:pt x="266" y="36"/>
                  </a:moveTo>
                  <a:lnTo>
                    <a:pt x="336" y="24"/>
                  </a:lnTo>
                  <a:lnTo>
                    <a:pt x="406" y="15"/>
                  </a:lnTo>
                  <a:lnTo>
                    <a:pt x="442" y="11"/>
                  </a:lnTo>
                  <a:lnTo>
                    <a:pt x="478" y="7"/>
                  </a:lnTo>
                  <a:lnTo>
                    <a:pt x="515" y="5"/>
                  </a:lnTo>
                  <a:lnTo>
                    <a:pt x="552" y="3"/>
                  </a:lnTo>
                  <a:lnTo>
                    <a:pt x="589" y="1"/>
                  </a:lnTo>
                  <a:lnTo>
                    <a:pt x="626" y="0"/>
                  </a:lnTo>
                  <a:lnTo>
                    <a:pt x="704" y="0"/>
                  </a:lnTo>
                  <a:lnTo>
                    <a:pt x="781" y="1"/>
                  </a:lnTo>
                  <a:lnTo>
                    <a:pt x="821" y="2"/>
                  </a:lnTo>
                  <a:lnTo>
                    <a:pt x="861" y="5"/>
                  </a:lnTo>
                  <a:lnTo>
                    <a:pt x="789" y="5"/>
                  </a:lnTo>
                  <a:lnTo>
                    <a:pt x="753" y="6"/>
                  </a:lnTo>
                  <a:lnTo>
                    <a:pt x="718" y="8"/>
                  </a:lnTo>
                  <a:lnTo>
                    <a:pt x="681" y="11"/>
                  </a:lnTo>
                  <a:lnTo>
                    <a:pt x="644" y="14"/>
                  </a:lnTo>
                  <a:lnTo>
                    <a:pt x="572" y="23"/>
                  </a:lnTo>
                  <a:lnTo>
                    <a:pt x="536" y="28"/>
                  </a:lnTo>
                  <a:lnTo>
                    <a:pt x="499" y="34"/>
                  </a:lnTo>
                  <a:lnTo>
                    <a:pt x="427" y="48"/>
                  </a:lnTo>
                  <a:lnTo>
                    <a:pt x="390" y="56"/>
                  </a:lnTo>
                  <a:lnTo>
                    <a:pt x="353" y="65"/>
                  </a:lnTo>
                  <a:lnTo>
                    <a:pt x="317" y="73"/>
                  </a:lnTo>
                  <a:lnTo>
                    <a:pt x="281" y="84"/>
                  </a:lnTo>
                  <a:lnTo>
                    <a:pt x="249" y="94"/>
                  </a:lnTo>
                  <a:lnTo>
                    <a:pt x="234" y="98"/>
                  </a:lnTo>
                  <a:lnTo>
                    <a:pt x="220" y="103"/>
                  </a:lnTo>
                  <a:lnTo>
                    <a:pt x="194" y="112"/>
                  </a:lnTo>
                  <a:lnTo>
                    <a:pt x="169" y="120"/>
                  </a:lnTo>
                  <a:lnTo>
                    <a:pt x="73" y="154"/>
                  </a:lnTo>
                  <a:lnTo>
                    <a:pt x="30" y="172"/>
                  </a:lnTo>
                  <a:lnTo>
                    <a:pt x="29" y="162"/>
                  </a:lnTo>
                  <a:lnTo>
                    <a:pt x="27" y="152"/>
                  </a:lnTo>
                  <a:lnTo>
                    <a:pt x="24" y="144"/>
                  </a:lnTo>
                  <a:lnTo>
                    <a:pt x="22" y="135"/>
                  </a:lnTo>
                  <a:lnTo>
                    <a:pt x="17" y="127"/>
                  </a:lnTo>
                  <a:lnTo>
                    <a:pt x="12" y="119"/>
                  </a:lnTo>
                  <a:lnTo>
                    <a:pt x="7" y="112"/>
                  </a:lnTo>
                  <a:lnTo>
                    <a:pt x="0" y="105"/>
                  </a:lnTo>
                  <a:lnTo>
                    <a:pt x="53" y="88"/>
                  </a:lnTo>
                  <a:lnTo>
                    <a:pt x="99" y="74"/>
                  </a:lnTo>
                  <a:lnTo>
                    <a:pt x="145" y="62"/>
                  </a:lnTo>
                  <a:lnTo>
                    <a:pt x="175" y="54"/>
                  </a:lnTo>
                  <a:lnTo>
                    <a:pt x="206" y="48"/>
                  </a:lnTo>
                  <a:lnTo>
                    <a:pt x="236" y="41"/>
                  </a:lnTo>
                  <a:lnTo>
                    <a:pt x="266" y="36"/>
                  </a:lnTo>
                  <a:close/>
                </a:path>
              </a:pathLst>
            </a:custGeom>
            <a:solidFill>
              <a:schemeClr val="folHlink"/>
            </a:solidFill>
            <a:ln w="9525">
              <a:noFill/>
              <a:round/>
              <a:headEnd/>
              <a:tailEnd/>
            </a:ln>
          </p:spPr>
          <p:txBody>
            <a:bodyPr/>
            <a:lstStyle/>
            <a:p>
              <a:pPr algn="ctr">
                <a:spcBef>
                  <a:spcPct val="0"/>
                </a:spcBef>
              </a:pPr>
              <a:endParaRPr lang="en-GB" sz="2000" smtClean="0">
                <a:solidFill>
                  <a:srgbClr val="1A1817"/>
                </a:solidFill>
              </a:endParaRPr>
            </a:p>
          </p:txBody>
        </p:sp>
        <p:sp>
          <p:nvSpPr>
            <p:cNvPr id="495660" name="Freeform 44"/>
            <p:cNvSpPr>
              <a:spLocks/>
            </p:cNvSpPr>
            <p:nvPr userDrawn="1"/>
          </p:nvSpPr>
          <p:spPr bwMode="auto">
            <a:xfrm>
              <a:off x="4448" y="3566"/>
              <a:ext cx="498" cy="183"/>
            </a:xfrm>
            <a:custGeom>
              <a:avLst/>
              <a:gdLst/>
              <a:ahLst/>
              <a:cxnLst>
                <a:cxn ang="0">
                  <a:pos x="2470" y="581"/>
                </a:cxn>
                <a:cxn ang="0">
                  <a:pos x="2431" y="613"/>
                </a:cxn>
                <a:cxn ang="0">
                  <a:pos x="2401" y="634"/>
                </a:cxn>
                <a:cxn ang="0">
                  <a:pos x="2363" y="660"/>
                </a:cxn>
                <a:cxn ang="0">
                  <a:pos x="2309" y="691"/>
                </a:cxn>
                <a:cxn ang="0">
                  <a:pos x="2280" y="706"/>
                </a:cxn>
                <a:cxn ang="0">
                  <a:pos x="2205" y="743"/>
                </a:cxn>
                <a:cxn ang="0">
                  <a:pos x="2165" y="760"/>
                </a:cxn>
                <a:cxn ang="0">
                  <a:pos x="2089" y="788"/>
                </a:cxn>
                <a:cxn ang="0">
                  <a:pos x="2054" y="801"/>
                </a:cxn>
                <a:cxn ang="0">
                  <a:pos x="2016" y="813"/>
                </a:cxn>
                <a:cxn ang="0">
                  <a:pos x="1957" y="831"/>
                </a:cxn>
                <a:cxn ang="0">
                  <a:pos x="1832" y="861"/>
                </a:cxn>
                <a:cxn ang="0">
                  <a:pos x="1658" y="892"/>
                </a:cxn>
                <a:cxn ang="0">
                  <a:pos x="1522" y="905"/>
                </a:cxn>
                <a:cxn ang="0">
                  <a:pos x="1380" y="914"/>
                </a:cxn>
                <a:cxn ang="0">
                  <a:pos x="1296" y="915"/>
                </a:cxn>
                <a:cxn ang="0">
                  <a:pos x="1121" y="911"/>
                </a:cxn>
                <a:cxn ang="0">
                  <a:pos x="987" y="902"/>
                </a:cxn>
                <a:cxn ang="0">
                  <a:pos x="861" y="888"/>
                </a:cxn>
                <a:cxn ang="0">
                  <a:pos x="683" y="857"/>
                </a:cxn>
                <a:cxn ang="0">
                  <a:pos x="571" y="830"/>
                </a:cxn>
                <a:cxn ang="0">
                  <a:pos x="441" y="788"/>
                </a:cxn>
                <a:cxn ang="0">
                  <a:pos x="325" y="740"/>
                </a:cxn>
                <a:cxn ang="0">
                  <a:pos x="247" y="699"/>
                </a:cxn>
                <a:cxn ang="0">
                  <a:pos x="149" y="632"/>
                </a:cxn>
                <a:cxn ang="0">
                  <a:pos x="84" y="571"/>
                </a:cxn>
                <a:cxn ang="0">
                  <a:pos x="38" y="506"/>
                </a:cxn>
                <a:cxn ang="0">
                  <a:pos x="7" y="425"/>
                </a:cxn>
                <a:cxn ang="0">
                  <a:pos x="1" y="346"/>
                </a:cxn>
                <a:cxn ang="0">
                  <a:pos x="31" y="245"/>
                </a:cxn>
                <a:cxn ang="0">
                  <a:pos x="100" y="149"/>
                </a:cxn>
                <a:cxn ang="0">
                  <a:pos x="203" y="59"/>
                </a:cxn>
                <a:cxn ang="0">
                  <a:pos x="304" y="11"/>
                </a:cxn>
                <a:cxn ang="0">
                  <a:pos x="319" y="53"/>
                </a:cxn>
                <a:cxn ang="0">
                  <a:pos x="338" y="73"/>
                </a:cxn>
                <a:cxn ang="0">
                  <a:pos x="268" y="129"/>
                </a:cxn>
                <a:cxn ang="0">
                  <a:pos x="196" y="201"/>
                </a:cxn>
                <a:cxn ang="0">
                  <a:pos x="152" y="272"/>
                </a:cxn>
                <a:cxn ang="0">
                  <a:pos x="138" y="344"/>
                </a:cxn>
                <a:cxn ang="0">
                  <a:pos x="151" y="414"/>
                </a:cxn>
                <a:cxn ang="0">
                  <a:pos x="170" y="462"/>
                </a:cxn>
                <a:cxn ang="0">
                  <a:pos x="208" y="519"/>
                </a:cxn>
                <a:cxn ang="0">
                  <a:pos x="262" y="574"/>
                </a:cxn>
                <a:cxn ang="0">
                  <a:pos x="314" y="616"/>
                </a:cxn>
                <a:cxn ang="0">
                  <a:pos x="408" y="671"/>
                </a:cxn>
                <a:cxn ang="0">
                  <a:pos x="482" y="705"/>
                </a:cxn>
                <a:cxn ang="0">
                  <a:pos x="610" y="751"/>
                </a:cxn>
                <a:cxn ang="0">
                  <a:pos x="754" y="788"/>
                </a:cxn>
                <a:cxn ang="0">
                  <a:pos x="936" y="819"/>
                </a:cxn>
                <a:cxn ang="0">
                  <a:pos x="1078" y="834"/>
                </a:cxn>
                <a:cxn ang="0">
                  <a:pos x="1229" y="840"/>
                </a:cxn>
                <a:cxn ang="0">
                  <a:pos x="1421" y="842"/>
                </a:cxn>
                <a:cxn ang="0">
                  <a:pos x="1583" y="833"/>
                </a:cxn>
                <a:cxn ang="0">
                  <a:pos x="1695" y="823"/>
                </a:cxn>
                <a:cxn ang="0">
                  <a:pos x="1802" y="810"/>
                </a:cxn>
                <a:cxn ang="0">
                  <a:pos x="1906" y="793"/>
                </a:cxn>
                <a:cxn ang="0">
                  <a:pos x="2026" y="767"/>
                </a:cxn>
                <a:cxn ang="0">
                  <a:pos x="2138" y="736"/>
                </a:cxn>
                <a:cxn ang="0">
                  <a:pos x="2254" y="695"/>
                </a:cxn>
                <a:cxn ang="0">
                  <a:pos x="2341" y="655"/>
                </a:cxn>
                <a:cxn ang="0">
                  <a:pos x="2428" y="604"/>
                </a:cxn>
                <a:cxn ang="0">
                  <a:pos x="2489" y="557"/>
                </a:cxn>
              </a:cxnLst>
              <a:rect l="0" t="0" r="r" b="b"/>
              <a:pathLst>
                <a:path w="2493" h="915">
                  <a:moveTo>
                    <a:pt x="2489" y="557"/>
                  </a:moveTo>
                  <a:lnTo>
                    <a:pt x="2493" y="563"/>
                  </a:lnTo>
                  <a:lnTo>
                    <a:pt x="2481" y="572"/>
                  </a:lnTo>
                  <a:lnTo>
                    <a:pt x="2470" y="581"/>
                  </a:lnTo>
                  <a:lnTo>
                    <a:pt x="2460" y="590"/>
                  </a:lnTo>
                  <a:lnTo>
                    <a:pt x="2449" y="600"/>
                  </a:lnTo>
                  <a:lnTo>
                    <a:pt x="2436" y="608"/>
                  </a:lnTo>
                  <a:lnTo>
                    <a:pt x="2431" y="613"/>
                  </a:lnTo>
                  <a:lnTo>
                    <a:pt x="2428" y="615"/>
                  </a:lnTo>
                  <a:lnTo>
                    <a:pt x="2426" y="617"/>
                  </a:lnTo>
                  <a:lnTo>
                    <a:pt x="2413" y="625"/>
                  </a:lnTo>
                  <a:lnTo>
                    <a:pt x="2401" y="634"/>
                  </a:lnTo>
                  <a:lnTo>
                    <a:pt x="2389" y="642"/>
                  </a:lnTo>
                  <a:lnTo>
                    <a:pt x="2376" y="651"/>
                  </a:lnTo>
                  <a:lnTo>
                    <a:pt x="2369" y="655"/>
                  </a:lnTo>
                  <a:lnTo>
                    <a:pt x="2363" y="660"/>
                  </a:lnTo>
                  <a:lnTo>
                    <a:pt x="2350" y="668"/>
                  </a:lnTo>
                  <a:lnTo>
                    <a:pt x="2337" y="675"/>
                  </a:lnTo>
                  <a:lnTo>
                    <a:pt x="2323" y="683"/>
                  </a:lnTo>
                  <a:lnTo>
                    <a:pt x="2309" y="691"/>
                  </a:lnTo>
                  <a:lnTo>
                    <a:pt x="2295" y="699"/>
                  </a:lnTo>
                  <a:lnTo>
                    <a:pt x="2288" y="702"/>
                  </a:lnTo>
                  <a:lnTo>
                    <a:pt x="2284" y="704"/>
                  </a:lnTo>
                  <a:lnTo>
                    <a:pt x="2280" y="706"/>
                  </a:lnTo>
                  <a:lnTo>
                    <a:pt x="2267" y="714"/>
                  </a:lnTo>
                  <a:lnTo>
                    <a:pt x="2237" y="729"/>
                  </a:lnTo>
                  <a:lnTo>
                    <a:pt x="2221" y="735"/>
                  </a:lnTo>
                  <a:lnTo>
                    <a:pt x="2205" y="743"/>
                  </a:lnTo>
                  <a:lnTo>
                    <a:pt x="2189" y="749"/>
                  </a:lnTo>
                  <a:lnTo>
                    <a:pt x="2182" y="753"/>
                  </a:lnTo>
                  <a:lnTo>
                    <a:pt x="2173" y="756"/>
                  </a:lnTo>
                  <a:lnTo>
                    <a:pt x="2165" y="760"/>
                  </a:lnTo>
                  <a:lnTo>
                    <a:pt x="2157" y="763"/>
                  </a:lnTo>
                  <a:lnTo>
                    <a:pt x="2140" y="770"/>
                  </a:lnTo>
                  <a:lnTo>
                    <a:pt x="2107" y="783"/>
                  </a:lnTo>
                  <a:lnTo>
                    <a:pt x="2089" y="788"/>
                  </a:lnTo>
                  <a:lnTo>
                    <a:pt x="2085" y="789"/>
                  </a:lnTo>
                  <a:lnTo>
                    <a:pt x="2081" y="792"/>
                  </a:lnTo>
                  <a:lnTo>
                    <a:pt x="2072" y="795"/>
                  </a:lnTo>
                  <a:lnTo>
                    <a:pt x="2054" y="801"/>
                  </a:lnTo>
                  <a:lnTo>
                    <a:pt x="2050" y="802"/>
                  </a:lnTo>
                  <a:lnTo>
                    <a:pt x="2046" y="804"/>
                  </a:lnTo>
                  <a:lnTo>
                    <a:pt x="2037" y="807"/>
                  </a:lnTo>
                  <a:lnTo>
                    <a:pt x="2016" y="813"/>
                  </a:lnTo>
                  <a:lnTo>
                    <a:pt x="2007" y="816"/>
                  </a:lnTo>
                  <a:lnTo>
                    <a:pt x="1997" y="819"/>
                  </a:lnTo>
                  <a:lnTo>
                    <a:pt x="1976" y="826"/>
                  </a:lnTo>
                  <a:lnTo>
                    <a:pt x="1957" y="831"/>
                  </a:lnTo>
                  <a:lnTo>
                    <a:pt x="1936" y="836"/>
                  </a:lnTo>
                  <a:lnTo>
                    <a:pt x="1915" y="842"/>
                  </a:lnTo>
                  <a:lnTo>
                    <a:pt x="1874" y="852"/>
                  </a:lnTo>
                  <a:lnTo>
                    <a:pt x="1832" y="861"/>
                  </a:lnTo>
                  <a:lnTo>
                    <a:pt x="1789" y="870"/>
                  </a:lnTo>
                  <a:lnTo>
                    <a:pt x="1746" y="878"/>
                  </a:lnTo>
                  <a:lnTo>
                    <a:pt x="1702" y="885"/>
                  </a:lnTo>
                  <a:lnTo>
                    <a:pt x="1658" y="892"/>
                  </a:lnTo>
                  <a:lnTo>
                    <a:pt x="1613" y="897"/>
                  </a:lnTo>
                  <a:lnTo>
                    <a:pt x="1590" y="899"/>
                  </a:lnTo>
                  <a:lnTo>
                    <a:pt x="1567" y="901"/>
                  </a:lnTo>
                  <a:lnTo>
                    <a:pt x="1522" y="905"/>
                  </a:lnTo>
                  <a:lnTo>
                    <a:pt x="1475" y="909"/>
                  </a:lnTo>
                  <a:lnTo>
                    <a:pt x="1451" y="910"/>
                  </a:lnTo>
                  <a:lnTo>
                    <a:pt x="1427" y="912"/>
                  </a:lnTo>
                  <a:lnTo>
                    <a:pt x="1380" y="914"/>
                  </a:lnTo>
                  <a:lnTo>
                    <a:pt x="1368" y="914"/>
                  </a:lnTo>
                  <a:lnTo>
                    <a:pt x="1356" y="914"/>
                  </a:lnTo>
                  <a:lnTo>
                    <a:pt x="1332" y="915"/>
                  </a:lnTo>
                  <a:lnTo>
                    <a:pt x="1296" y="915"/>
                  </a:lnTo>
                  <a:lnTo>
                    <a:pt x="1260" y="915"/>
                  </a:lnTo>
                  <a:lnTo>
                    <a:pt x="1225" y="914"/>
                  </a:lnTo>
                  <a:lnTo>
                    <a:pt x="1190" y="914"/>
                  </a:lnTo>
                  <a:lnTo>
                    <a:pt x="1121" y="911"/>
                  </a:lnTo>
                  <a:lnTo>
                    <a:pt x="1087" y="910"/>
                  </a:lnTo>
                  <a:lnTo>
                    <a:pt x="1053" y="908"/>
                  </a:lnTo>
                  <a:lnTo>
                    <a:pt x="1020" y="905"/>
                  </a:lnTo>
                  <a:lnTo>
                    <a:pt x="987" y="902"/>
                  </a:lnTo>
                  <a:lnTo>
                    <a:pt x="955" y="899"/>
                  </a:lnTo>
                  <a:lnTo>
                    <a:pt x="923" y="896"/>
                  </a:lnTo>
                  <a:lnTo>
                    <a:pt x="892" y="893"/>
                  </a:lnTo>
                  <a:lnTo>
                    <a:pt x="861" y="888"/>
                  </a:lnTo>
                  <a:lnTo>
                    <a:pt x="800" y="880"/>
                  </a:lnTo>
                  <a:lnTo>
                    <a:pt x="740" y="869"/>
                  </a:lnTo>
                  <a:lnTo>
                    <a:pt x="711" y="864"/>
                  </a:lnTo>
                  <a:lnTo>
                    <a:pt x="683" y="857"/>
                  </a:lnTo>
                  <a:lnTo>
                    <a:pt x="654" y="851"/>
                  </a:lnTo>
                  <a:lnTo>
                    <a:pt x="625" y="845"/>
                  </a:lnTo>
                  <a:lnTo>
                    <a:pt x="598" y="837"/>
                  </a:lnTo>
                  <a:lnTo>
                    <a:pt x="571" y="830"/>
                  </a:lnTo>
                  <a:lnTo>
                    <a:pt x="544" y="822"/>
                  </a:lnTo>
                  <a:lnTo>
                    <a:pt x="518" y="815"/>
                  </a:lnTo>
                  <a:lnTo>
                    <a:pt x="466" y="798"/>
                  </a:lnTo>
                  <a:lnTo>
                    <a:pt x="441" y="788"/>
                  </a:lnTo>
                  <a:lnTo>
                    <a:pt x="416" y="779"/>
                  </a:lnTo>
                  <a:lnTo>
                    <a:pt x="392" y="769"/>
                  </a:lnTo>
                  <a:lnTo>
                    <a:pt x="367" y="760"/>
                  </a:lnTo>
                  <a:lnTo>
                    <a:pt x="325" y="740"/>
                  </a:lnTo>
                  <a:lnTo>
                    <a:pt x="304" y="730"/>
                  </a:lnTo>
                  <a:lnTo>
                    <a:pt x="285" y="720"/>
                  </a:lnTo>
                  <a:lnTo>
                    <a:pt x="266" y="710"/>
                  </a:lnTo>
                  <a:lnTo>
                    <a:pt x="247" y="699"/>
                  </a:lnTo>
                  <a:lnTo>
                    <a:pt x="213" y="678"/>
                  </a:lnTo>
                  <a:lnTo>
                    <a:pt x="196" y="666"/>
                  </a:lnTo>
                  <a:lnTo>
                    <a:pt x="180" y="655"/>
                  </a:lnTo>
                  <a:lnTo>
                    <a:pt x="149" y="632"/>
                  </a:lnTo>
                  <a:lnTo>
                    <a:pt x="121" y="608"/>
                  </a:lnTo>
                  <a:lnTo>
                    <a:pt x="109" y="596"/>
                  </a:lnTo>
                  <a:lnTo>
                    <a:pt x="97" y="584"/>
                  </a:lnTo>
                  <a:lnTo>
                    <a:pt x="84" y="571"/>
                  </a:lnTo>
                  <a:lnTo>
                    <a:pt x="74" y="558"/>
                  </a:lnTo>
                  <a:lnTo>
                    <a:pt x="63" y="546"/>
                  </a:lnTo>
                  <a:lnTo>
                    <a:pt x="54" y="533"/>
                  </a:lnTo>
                  <a:lnTo>
                    <a:pt x="38" y="506"/>
                  </a:lnTo>
                  <a:lnTo>
                    <a:pt x="25" y="480"/>
                  </a:lnTo>
                  <a:lnTo>
                    <a:pt x="14" y="453"/>
                  </a:lnTo>
                  <a:lnTo>
                    <a:pt x="10" y="439"/>
                  </a:lnTo>
                  <a:lnTo>
                    <a:pt x="7" y="425"/>
                  </a:lnTo>
                  <a:lnTo>
                    <a:pt x="4" y="412"/>
                  </a:lnTo>
                  <a:lnTo>
                    <a:pt x="2" y="398"/>
                  </a:lnTo>
                  <a:lnTo>
                    <a:pt x="0" y="371"/>
                  </a:lnTo>
                  <a:lnTo>
                    <a:pt x="1" y="346"/>
                  </a:lnTo>
                  <a:lnTo>
                    <a:pt x="6" y="320"/>
                  </a:lnTo>
                  <a:lnTo>
                    <a:pt x="11" y="294"/>
                  </a:lnTo>
                  <a:lnTo>
                    <a:pt x="21" y="270"/>
                  </a:lnTo>
                  <a:lnTo>
                    <a:pt x="31" y="245"/>
                  </a:lnTo>
                  <a:lnTo>
                    <a:pt x="45" y="221"/>
                  </a:lnTo>
                  <a:lnTo>
                    <a:pt x="60" y="197"/>
                  </a:lnTo>
                  <a:lnTo>
                    <a:pt x="79" y="172"/>
                  </a:lnTo>
                  <a:lnTo>
                    <a:pt x="100" y="149"/>
                  </a:lnTo>
                  <a:lnTo>
                    <a:pt x="122" y="125"/>
                  </a:lnTo>
                  <a:lnTo>
                    <a:pt x="147" y="102"/>
                  </a:lnTo>
                  <a:lnTo>
                    <a:pt x="174" y="81"/>
                  </a:lnTo>
                  <a:lnTo>
                    <a:pt x="203" y="59"/>
                  </a:lnTo>
                  <a:lnTo>
                    <a:pt x="234" y="38"/>
                  </a:lnTo>
                  <a:lnTo>
                    <a:pt x="268" y="19"/>
                  </a:lnTo>
                  <a:lnTo>
                    <a:pt x="303" y="0"/>
                  </a:lnTo>
                  <a:lnTo>
                    <a:pt x="304" y="11"/>
                  </a:lnTo>
                  <a:lnTo>
                    <a:pt x="306" y="22"/>
                  </a:lnTo>
                  <a:lnTo>
                    <a:pt x="308" y="33"/>
                  </a:lnTo>
                  <a:lnTo>
                    <a:pt x="313" y="43"/>
                  </a:lnTo>
                  <a:lnTo>
                    <a:pt x="319" y="53"/>
                  </a:lnTo>
                  <a:lnTo>
                    <a:pt x="321" y="57"/>
                  </a:lnTo>
                  <a:lnTo>
                    <a:pt x="325" y="61"/>
                  </a:lnTo>
                  <a:lnTo>
                    <a:pt x="334" y="70"/>
                  </a:lnTo>
                  <a:lnTo>
                    <a:pt x="338" y="73"/>
                  </a:lnTo>
                  <a:lnTo>
                    <a:pt x="342" y="77"/>
                  </a:lnTo>
                  <a:lnTo>
                    <a:pt x="315" y="94"/>
                  </a:lnTo>
                  <a:lnTo>
                    <a:pt x="291" y="112"/>
                  </a:lnTo>
                  <a:lnTo>
                    <a:pt x="268" y="129"/>
                  </a:lnTo>
                  <a:lnTo>
                    <a:pt x="247" y="148"/>
                  </a:lnTo>
                  <a:lnTo>
                    <a:pt x="227" y="165"/>
                  </a:lnTo>
                  <a:lnTo>
                    <a:pt x="210" y="183"/>
                  </a:lnTo>
                  <a:lnTo>
                    <a:pt x="196" y="201"/>
                  </a:lnTo>
                  <a:lnTo>
                    <a:pt x="182" y="219"/>
                  </a:lnTo>
                  <a:lnTo>
                    <a:pt x="170" y="236"/>
                  </a:lnTo>
                  <a:lnTo>
                    <a:pt x="160" y="254"/>
                  </a:lnTo>
                  <a:lnTo>
                    <a:pt x="152" y="272"/>
                  </a:lnTo>
                  <a:lnTo>
                    <a:pt x="146" y="290"/>
                  </a:lnTo>
                  <a:lnTo>
                    <a:pt x="141" y="308"/>
                  </a:lnTo>
                  <a:lnTo>
                    <a:pt x="139" y="326"/>
                  </a:lnTo>
                  <a:lnTo>
                    <a:pt x="138" y="344"/>
                  </a:lnTo>
                  <a:lnTo>
                    <a:pt x="140" y="364"/>
                  </a:lnTo>
                  <a:lnTo>
                    <a:pt x="141" y="376"/>
                  </a:lnTo>
                  <a:lnTo>
                    <a:pt x="144" y="389"/>
                  </a:lnTo>
                  <a:lnTo>
                    <a:pt x="151" y="414"/>
                  </a:lnTo>
                  <a:lnTo>
                    <a:pt x="154" y="425"/>
                  </a:lnTo>
                  <a:lnTo>
                    <a:pt x="160" y="438"/>
                  </a:lnTo>
                  <a:lnTo>
                    <a:pt x="164" y="450"/>
                  </a:lnTo>
                  <a:lnTo>
                    <a:pt x="170" y="462"/>
                  </a:lnTo>
                  <a:lnTo>
                    <a:pt x="176" y="473"/>
                  </a:lnTo>
                  <a:lnTo>
                    <a:pt x="184" y="485"/>
                  </a:lnTo>
                  <a:lnTo>
                    <a:pt x="200" y="508"/>
                  </a:lnTo>
                  <a:lnTo>
                    <a:pt x="208" y="519"/>
                  </a:lnTo>
                  <a:lnTo>
                    <a:pt x="219" y="531"/>
                  </a:lnTo>
                  <a:lnTo>
                    <a:pt x="228" y="542"/>
                  </a:lnTo>
                  <a:lnTo>
                    <a:pt x="240" y="553"/>
                  </a:lnTo>
                  <a:lnTo>
                    <a:pt x="262" y="574"/>
                  </a:lnTo>
                  <a:lnTo>
                    <a:pt x="274" y="585"/>
                  </a:lnTo>
                  <a:lnTo>
                    <a:pt x="287" y="596"/>
                  </a:lnTo>
                  <a:lnTo>
                    <a:pt x="301" y="605"/>
                  </a:lnTo>
                  <a:lnTo>
                    <a:pt x="314" y="616"/>
                  </a:lnTo>
                  <a:lnTo>
                    <a:pt x="344" y="635"/>
                  </a:lnTo>
                  <a:lnTo>
                    <a:pt x="359" y="645"/>
                  </a:lnTo>
                  <a:lnTo>
                    <a:pt x="375" y="653"/>
                  </a:lnTo>
                  <a:lnTo>
                    <a:pt x="408" y="671"/>
                  </a:lnTo>
                  <a:lnTo>
                    <a:pt x="426" y="680"/>
                  </a:lnTo>
                  <a:lnTo>
                    <a:pt x="444" y="689"/>
                  </a:lnTo>
                  <a:lnTo>
                    <a:pt x="462" y="697"/>
                  </a:lnTo>
                  <a:lnTo>
                    <a:pt x="482" y="705"/>
                  </a:lnTo>
                  <a:lnTo>
                    <a:pt x="522" y="721"/>
                  </a:lnTo>
                  <a:lnTo>
                    <a:pt x="544" y="730"/>
                  </a:lnTo>
                  <a:lnTo>
                    <a:pt x="566" y="737"/>
                  </a:lnTo>
                  <a:lnTo>
                    <a:pt x="610" y="751"/>
                  </a:lnTo>
                  <a:lnTo>
                    <a:pt x="657" y="765"/>
                  </a:lnTo>
                  <a:lnTo>
                    <a:pt x="704" y="777"/>
                  </a:lnTo>
                  <a:lnTo>
                    <a:pt x="728" y="783"/>
                  </a:lnTo>
                  <a:lnTo>
                    <a:pt x="754" y="788"/>
                  </a:lnTo>
                  <a:lnTo>
                    <a:pt x="804" y="799"/>
                  </a:lnTo>
                  <a:lnTo>
                    <a:pt x="856" y="809"/>
                  </a:lnTo>
                  <a:lnTo>
                    <a:pt x="909" y="816"/>
                  </a:lnTo>
                  <a:lnTo>
                    <a:pt x="936" y="819"/>
                  </a:lnTo>
                  <a:lnTo>
                    <a:pt x="964" y="823"/>
                  </a:lnTo>
                  <a:lnTo>
                    <a:pt x="991" y="826"/>
                  </a:lnTo>
                  <a:lnTo>
                    <a:pt x="1020" y="829"/>
                  </a:lnTo>
                  <a:lnTo>
                    <a:pt x="1078" y="834"/>
                  </a:lnTo>
                  <a:lnTo>
                    <a:pt x="1138" y="837"/>
                  </a:lnTo>
                  <a:lnTo>
                    <a:pt x="1167" y="838"/>
                  </a:lnTo>
                  <a:lnTo>
                    <a:pt x="1198" y="840"/>
                  </a:lnTo>
                  <a:lnTo>
                    <a:pt x="1229" y="840"/>
                  </a:lnTo>
                  <a:lnTo>
                    <a:pt x="1261" y="842"/>
                  </a:lnTo>
                  <a:lnTo>
                    <a:pt x="1324" y="843"/>
                  </a:lnTo>
                  <a:lnTo>
                    <a:pt x="1373" y="843"/>
                  </a:lnTo>
                  <a:lnTo>
                    <a:pt x="1421" y="842"/>
                  </a:lnTo>
                  <a:lnTo>
                    <a:pt x="1468" y="839"/>
                  </a:lnTo>
                  <a:lnTo>
                    <a:pt x="1514" y="837"/>
                  </a:lnTo>
                  <a:lnTo>
                    <a:pt x="1560" y="834"/>
                  </a:lnTo>
                  <a:lnTo>
                    <a:pt x="1583" y="833"/>
                  </a:lnTo>
                  <a:lnTo>
                    <a:pt x="1606" y="832"/>
                  </a:lnTo>
                  <a:lnTo>
                    <a:pt x="1628" y="830"/>
                  </a:lnTo>
                  <a:lnTo>
                    <a:pt x="1650" y="828"/>
                  </a:lnTo>
                  <a:lnTo>
                    <a:pt x="1695" y="823"/>
                  </a:lnTo>
                  <a:lnTo>
                    <a:pt x="1738" y="818"/>
                  </a:lnTo>
                  <a:lnTo>
                    <a:pt x="1759" y="815"/>
                  </a:lnTo>
                  <a:lnTo>
                    <a:pt x="1781" y="813"/>
                  </a:lnTo>
                  <a:lnTo>
                    <a:pt x="1802" y="810"/>
                  </a:lnTo>
                  <a:lnTo>
                    <a:pt x="1823" y="806"/>
                  </a:lnTo>
                  <a:lnTo>
                    <a:pt x="1844" y="803"/>
                  </a:lnTo>
                  <a:lnTo>
                    <a:pt x="1866" y="800"/>
                  </a:lnTo>
                  <a:lnTo>
                    <a:pt x="1906" y="793"/>
                  </a:lnTo>
                  <a:lnTo>
                    <a:pt x="1946" y="785"/>
                  </a:lnTo>
                  <a:lnTo>
                    <a:pt x="1986" y="777"/>
                  </a:lnTo>
                  <a:lnTo>
                    <a:pt x="2006" y="771"/>
                  </a:lnTo>
                  <a:lnTo>
                    <a:pt x="2026" y="767"/>
                  </a:lnTo>
                  <a:lnTo>
                    <a:pt x="2065" y="757"/>
                  </a:lnTo>
                  <a:lnTo>
                    <a:pt x="2102" y="747"/>
                  </a:lnTo>
                  <a:lnTo>
                    <a:pt x="2120" y="741"/>
                  </a:lnTo>
                  <a:lnTo>
                    <a:pt x="2138" y="736"/>
                  </a:lnTo>
                  <a:lnTo>
                    <a:pt x="2173" y="726"/>
                  </a:lnTo>
                  <a:lnTo>
                    <a:pt x="2206" y="713"/>
                  </a:lnTo>
                  <a:lnTo>
                    <a:pt x="2239" y="701"/>
                  </a:lnTo>
                  <a:lnTo>
                    <a:pt x="2254" y="695"/>
                  </a:lnTo>
                  <a:lnTo>
                    <a:pt x="2270" y="689"/>
                  </a:lnTo>
                  <a:lnTo>
                    <a:pt x="2299" y="677"/>
                  </a:lnTo>
                  <a:lnTo>
                    <a:pt x="2328" y="663"/>
                  </a:lnTo>
                  <a:lnTo>
                    <a:pt x="2341" y="655"/>
                  </a:lnTo>
                  <a:lnTo>
                    <a:pt x="2355" y="649"/>
                  </a:lnTo>
                  <a:lnTo>
                    <a:pt x="2380" y="634"/>
                  </a:lnTo>
                  <a:lnTo>
                    <a:pt x="2405" y="619"/>
                  </a:lnTo>
                  <a:lnTo>
                    <a:pt x="2428" y="604"/>
                  </a:lnTo>
                  <a:lnTo>
                    <a:pt x="2449" y="589"/>
                  </a:lnTo>
                  <a:lnTo>
                    <a:pt x="2470" y="572"/>
                  </a:lnTo>
                  <a:lnTo>
                    <a:pt x="2489" y="556"/>
                  </a:lnTo>
                  <a:lnTo>
                    <a:pt x="2489" y="557"/>
                  </a:lnTo>
                  <a:close/>
                </a:path>
              </a:pathLst>
            </a:custGeom>
            <a:solidFill>
              <a:schemeClr val="folHlink"/>
            </a:solidFill>
            <a:ln w="9525">
              <a:noFill/>
              <a:round/>
              <a:headEnd/>
              <a:tailEnd/>
            </a:ln>
          </p:spPr>
          <p:txBody>
            <a:bodyPr/>
            <a:lstStyle/>
            <a:p>
              <a:pPr algn="ctr">
                <a:spcBef>
                  <a:spcPct val="0"/>
                </a:spcBef>
              </a:pPr>
              <a:endParaRPr lang="en-GB" sz="2000" smtClean="0">
                <a:solidFill>
                  <a:srgbClr val="1A1817"/>
                </a:solidFill>
              </a:endParaRPr>
            </a:p>
          </p:txBody>
        </p:sp>
        <p:sp>
          <p:nvSpPr>
            <p:cNvPr id="495661" name="Freeform 45"/>
            <p:cNvSpPr>
              <a:spLocks/>
            </p:cNvSpPr>
            <p:nvPr userDrawn="1"/>
          </p:nvSpPr>
          <p:spPr bwMode="auto">
            <a:xfrm>
              <a:off x="4522" y="3590"/>
              <a:ext cx="13" cy="86"/>
            </a:xfrm>
            <a:custGeom>
              <a:avLst/>
              <a:gdLst/>
              <a:ahLst/>
              <a:cxnLst>
                <a:cxn ang="0">
                  <a:pos x="69" y="0"/>
                </a:cxn>
                <a:cxn ang="0">
                  <a:pos x="69" y="429"/>
                </a:cxn>
                <a:cxn ang="0">
                  <a:pos x="0" y="429"/>
                </a:cxn>
                <a:cxn ang="0">
                  <a:pos x="0" y="9"/>
                </a:cxn>
                <a:cxn ang="0">
                  <a:pos x="69" y="0"/>
                </a:cxn>
              </a:cxnLst>
              <a:rect l="0" t="0" r="r" b="b"/>
              <a:pathLst>
                <a:path w="69" h="429">
                  <a:moveTo>
                    <a:pt x="69" y="0"/>
                  </a:moveTo>
                  <a:lnTo>
                    <a:pt x="69" y="429"/>
                  </a:lnTo>
                  <a:lnTo>
                    <a:pt x="0" y="429"/>
                  </a:lnTo>
                  <a:lnTo>
                    <a:pt x="0" y="9"/>
                  </a:lnTo>
                  <a:lnTo>
                    <a:pt x="69" y="0"/>
                  </a:lnTo>
                  <a:close/>
                </a:path>
              </a:pathLst>
            </a:custGeom>
            <a:solidFill>
              <a:schemeClr val="hlink"/>
            </a:solidFill>
            <a:ln w="9525">
              <a:noFill/>
              <a:round/>
              <a:headEnd/>
              <a:tailEnd/>
            </a:ln>
          </p:spPr>
          <p:txBody>
            <a:bodyPr/>
            <a:lstStyle/>
            <a:p>
              <a:pPr algn="ctr">
                <a:spcBef>
                  <a:spcPct val="0"/>
                </a:spcBef>
              </a:pPr>
              <a:endParaRPr lang="en-GB" sz="2000" smtClean="0">
                <a:solidFill>
                  <a:srgbClr val="1A1817"/>
                </a:solidFill>
              </a:endParaRPr>
            </a:p>
          </p:txBody>
        </p:sp>
        <p:sp>
          <p:nvSpPr>
            <p:cNvPr id="495662" name="Freeform 46"/>
            <p:cNvSpPr>
              <a:spLocks/>
            </p:cNvSpPr>
            <p:nvPr userDrawn="1"/>
          </p:nvSpPr>
          <p:spPr bwMode="auto">
            <a:xfrm>
              <a:off x="4550" y="3603"/>
              <a:ext cx="45" cy="73"/>
            </a:xfrm>
            <a:custGeom>
              <a:avLst/>
              <a:gdLst/>
              <a:ahLst/>
              <a:cxnLst>
                <a:cxn ang="0">
                  <a:pos x="158" y="365"/>
                </a:cxn>
                <a:cxn ang="0">
                  <a:pos x="158" y="116"/>
                </a:cxn>
                <a:cxn ang="0">
                  <a:pos x="157" y="101"/>
                </a:cxn>
                <a:cxn ang="0">
                  <a:pos x="155" y="90"/>
                </a:cxn>
                <a:cxn ang="0">
                  <a:pos x="151" y="82"/>
                </a:cxn>
                <a:cxn ang="0">
                  <a:pos x="148" y="75"/>
                </a:cxn>
                <a:cxn ang="0">
                  <a:pos x="144" y="72"/>
                </a:cxn>
                <a:cxn ang="0">
                  <a:pos x="138" y="70"/>
                </a:cxn>
                <a:cxn ang="0">
                  <a:pos x="128" y="69"/>
                </a:cxn>
                <a:cxn ang="0">
                  <a:pos x="115" y="71"/>
                </a:cxn>
                <a:cxn ang="0">
                  <a:pos x="103" y="77"/>
                </a:cxn>
                <a:cxn ang="0">
                  <a:pos x="90" y="87"/>
                </a:cxn>
                <a:cxn ang="0">
                  <a:pos x="78" y="101"/>
                </a:cxn>
                <a:cxn ang="0">
                  <a:pos x="9" y="365"/>
                </a:cxn>
                <a:cxn ang="0">
                  <a:pos x="9" y="92"/>
                </a:cxn>
                <a:cxn ang="0">
                  <a:pos x="8" y="72"/>
                </a:cxn>
                <a:cxn ang="0">
                  <a:pos x="5" y="51"/>
                </a:cxn>
                <a:cxn ang="0">
                  <a:pos x="3" y="34"/>
                </a:cxn>
                <a:cxn ang="0">
                  <a:pos x="0" y="17"/>
                </a:cxn>
                <a:cxn ang="0">
                  <a:pos x="66" y="6"/>
                </a:cxn>
                <a:cxn ang="0">
                  <a:pos x="69" y="19"/>
                </a:cxn>
                <a:cxn ang="0">
                  <a:pos x="71" y="26"/>
                </a:cxn>
                <a:cxn ang="0">
                  <a:pos x="72" y="34"/>
                </a:cxn>
                <a:cxn ang="0">
                  <a:pos x="72" y="37"/>
                </a:cxn>
                <a:cxn ang="0">
                  <a:pos x="73" y="41"/>
                </a:cxn>
                <a:cxn ang="0">
                  <a:pos x="90" y="24"/>
                </a:cxn>
                <a:cxn ang="0">
                  <a:pos x="110" y="11"/>
                </a:cxn>
                <a:cxn ang="0">
                  <a:pos x="131" y="4"/>
                </a:cxn>
                <a:cxn ang="0">
                  <a:pos x="155" y="2"/>
                </a:cxn>
                <a:cxn ang="0">
                  <a:pos x="172" y="3"/>
                </a:cxn>
                <a:cxn ang="0">
                  <a:pos x="186" y="8"/>
                </a:cxn>
                <a:cxn ang="0">
                  <a:pos x="199" y="16"/>
                </a:cxn>
                <a:cxn ang="0">
                  <a:pos x="210" y="27"/>
                </a:cxn>
                <a:cxn ang="0">
                  <a:pos x="217" y="39"/>
                </a:cxn>
                <a:cxn ang="0">
                  <a:pos x="223" y="54"/>
                </a:cxn>
                <a:cxn ang="0">
                  <a:pos x="226" y="71"/>
                </a:cxn>
                <a:cxn ang="0">
                  <a:pos x="227" y="92"/>
                </a:cxn>
              </a:cxnLst>
              <a:rect l="0" t="0" r="r" b="b"/>
              <a:pathLst>
                <a:path w="227" h="365">
                  <a:moveTo>
                    <a:pt x="227" y="365"/>
                  </a:moveTo>
                  <a:lnTo>
                    <a:pt x="158" y="365"/>
                  </a:lnTo>
                  <a:lnTo>
                    <a:pt x="158" y="124"/>
                  </a:lnTo>
                  <a:lnTo>
                    <a:pt x="158" y="116"/>
                  </a:lnTo>
                  <a:lnTo>
                    <a:pt x="157" y="108"/>
                  </a:lnTo>
                  <a:lnTo>
                    <a:pt x="157" y="101"/>
                  </a:lnTo>
                  <a:lnTo>
                    <a:pt x="156" y="96"/>
                  </a:lnTo>
                  <a:lnTo>
                    <a:pt x="155" y="90"/>
                  </a:lnTo>
                  <a:lnTo>
                    <a:pt x="154" y="85"/>
                  </a:lnTo>
                  <a:lnTo>
                    <a:pt x="151" y="82"/>
                  </a:lnTo>
                  <a:lnTo>
                    <a:pt x="150" y="79"/>
                  </a:lnTo>
                  <a:lnTo>
                    <a:pt x="148" y="75"/>
                  </a:lnTo>
                  <a:lnTo>
                    <a:pt x="146" y="74"/>
                  </a:lnTo>
                  <a:lnTo>
                    <a:pt x="144" y="72"/>
                  </a:lnTo>
                  <a:lnTo>
                    <a:pt x="141" y="71"/>
                  </a:lnTo>
                  <a:lnTo>
                    <a:pt x="138" y="70"/>
                  </a:lnTo>
                  <a:lnTo>
                    <a:pt x="134" y="70"/>
                  </a:lnTo>
                  <a:lnTo>
                    <a:pt x="128" y="69"/>
                  </a:lnTo>
                  <a:lnTo>
                    <a:pt x="121" y="70"/>
                  </a:lnTo>
                  <a:lnTo>
                    <a:pt x="115" y="71"/>
                  </a:lnTo>
                  <a:lnTo>
                    <a:pt x="109" y="73"/>
                  </a:lnTo>
                  <a:lnTo>
                    <a:pt x="103" y="77"/>
                  </a:lnTo>
                  <a:lnTo>
                    <a:pt x="96" y="82"/>
                  </a:lnTo>
                  <a:lnTo>
                    <a:pt x="90" y="87"/>
                  </a:lnTo>
                  <a:lnTo>
                    <a:pt x="84" y="93"/>
                  </a:lnTo>
                  <a:lnTo>
                    <a:pt x="78" y="101"/>
                  </a:lnTo>
                  <a:lnTo>
                    <a:pt x="78" y="365"/>
                  </a:lnTo>
                  <a:lnTo>
                    <a:pt x="9" y="365"/>
                  </a:lnTo>
                  <a:lnTo>
                    <a:pt x="9" y="103"/>
                  </a:lnTo>
                  <a:lnTo>
                    <a:pt x="9" y="92"/>
                  </a:lnTo>
                  <a:lnTo>
                    <a:pt x="8" y="83"/>
                  </a:lnTo>
                  <a:lnTo>
                    <a:pt x="8" y="72"/>
                  </a:lnTo>
                  <a:lnTo>
                    <a:pt x="7" y="61"/>
                  </a:lnTo>
                  <a:lnTo>
                    <a:pt x="5" y="51"/>
                  </a:lnTo>
                  <a:lnTo>
                    <a:pt x="4" y="39"/>
                  </a:lnTo>
                  <a:lnTo>
                    <a:pt x="3" y="34"/>
                  </a:lnTo>
                  <a:lnTo>
                    <a:pt x="2" y="28"/>
                  </a:lnTo>
                  <a:lnTo>
                    <a:pt x="0" y="17"/>
                  </a:lnTo>
                  <a:lnTo>
                    <a:pt x="64" y="0"/>
                  </a:lnTo>
                  <a:lnTo>
                    <a:pt x="66" y="6"/>
                  </a:lnTo>
                  <a:lnTo>
                    <a:pt x="68" y="14"/>
                  </a:lnTo>
                  <a:lnTo>
                    <a:pt x="69" y="19"/>
                  </a:lnTo>
                  <a:lnTo>
                    <a:pt x="71" y="24"/>
                  </a:lnTo>
                  <a:lnTo>
                    <a:pt x="71" y="26"/>
                  </a:lnTo>
                  <a:lnTo>
                    <a:pt x="71" y="30"/>
                  </a:lnTo>
                  <a:lnTo>
                    <a:pt x="72" y="34"/>
                  </a:lnTo>
                  <a:lnTo>
                    <a:pt x="72" y="36"/>
                  </a:lnTo>
                  <a:lnTo>
                    <a:pt x="72" y="37"/>
                  </a:lnTo>
                  <a:lnTo>
                    <a:pt x="72" y="38"/>
                  </a:lnTo>
                  <a:lnTo>
                    <a:pt x="73" y="41"/>
                  </a:lnTo>
                  <a:lnTo>
                    <a:pt x="81" y="32"/>
                  </a:lnTo>
                  <a:lnTo>
                    <a:pt x="90" y="24"/>
                  </a:lnTo>
                  <a:lnTo>
                    <a:pt x="99" y="17"/>
                  </a:lnTo>
                  <a:lnTo>
                    <a:pt x="110" y="11"/>
                  </a:lnTo>
                  <a:lnTo>
                    <a:pt x="120" y="7"/>
                  </a:lnTo>
                  <a:lnTo>
                    <a:pt x="131" y="4"/>
                  </a:lnTo>
                  <a:lnTo>
                    <a:pt x="142" y="2"/>
                  </a:lnTo>
                  <a:lnTo>
                    <a:pt x="155" y="2"/>
                  </a:lnTo>
                  <a:lnTo>
                    <a:pt x="163" y="2"/>
                  </a:lnTo>
                  <a:lnTo>
                    <a:pt x="172" y="3"/>
                  </a:lnTo>
                  <a:lnTo>
                    <a:pt x="179" y="5"/>
                  </a:lnTo>
                  <a:lnTo>
                    <a:pt x="186" y="8"/>
                  </a:lnTo>
                  <a:lnTo>
                    <a:pt x="193" y="11"/>
                  </a:lnTo>
                  <a:lnTo>
                    <a:pt x="199" y="16"/>
                  </a:lnTo>
                  <a:lnTo>
                    <a:pt x="205" y="21"/>
                  </a:lnTo>
                  <a:lnTo>
                    <a:pt x="210" y="27"/>
                  </a:lnTo>
                  <a:lnTo>
                    <a:pt x="214" y="33"/>
                  </a:lnTo>
                  <a:lnTo>
                    <a:pt x="217" y="39"/>
                  </a:lnTo>
                  <a:lnTo>
                    <a:pt x="220" y="46"/>
                  </a:lnTo>
                  <a:lnTo>
                    <a:pt x="223" y="54"/>
                  </a:lnTo>
                  <a:lnTo>
                    <a:pt x="225" y="61"/>
                  </a:lnTo>
                  <a:lnTo>
                    <a:pt x="226" y="71"/>
                  </a:lnTo>
                  <a:lnTo>
                    <a:pt x="227" y="81"/>
                  </a:lnTo>
                  <a:lnTo>
                    <a:pt x="227" y="92"/>
                  </a:lnTo>
                  <a:lnTo>
                    <a:pt x="227" y="365"/>
                  </a:lnTo>
                  <a:close/>
                </a:path>
              </a:pathLst>
            </a:custGeom>
            <a:solidFill>
              <a:schemeClr val="hlink"/>
            </a:solidFill>
            <a:ln w="9525">
              <a:noFill/>
              <a:round/>
              <a:headEnd/>
              <a:tailEnd/>
            </a:ln>
          </p:spPr>
          <p:txBody>
            <a:bodyPr/>
            <a:lstStyle/>
            <a:p>
              <a:pPr algn="ctr">
                <a:spcBef>
                  <a:spcPct val="0"/>
                </a:spcBef>
              </a:pPr>
              <a:endParaRPr lang="en-GB" sz="2000" smtClean="0">
                <a:solidFill>
                  <a:srgbClr val="1A1817"/>
                </a:solidFill>
              </a:endParaRPr>
            </a:p>
          </p:txBody>
        </p:sp>
        <p:sp>
          <p:nvSpPr>
            <p:cNvPr id="495663" name="Freeform 47"/>
            <p:cNvSpPr>
              <a:spLocks/>
            </p:cNvSpPr>
            <p:nvPr userDrawn="1"/>
          </p:nvSpPr>
          <p:spPr bwMode="auto">
            <a:xfrm>
              <a:off x="4609" y="3573"/>
              <a:ext cx="35" cy="103"/>
            </a:xfrm>
            <a:custGeom>
              <a:avLst/>
              <a:gdLst/>
              <a:ahLst/>
              <a:cxnLst>
                <a:cxn ang="0">
                  <a:pos x="23" y="160"/>
                </a:cxn>
                <a:cxn ang="0">
                  <a:pos x="22" y="136"/>
                </a:cxn>
                <a:cxn ang="0">
                  <a:pos x="22" y="112"/>
                </a:cxn>
                <a:cxn ang="0">
                  <a:pos x="22" y="96"/>
                </a:cxn>
                <a:cxn ang="0">
                  <a:pos x="24" y="82"/>
                </a:cxn>
                <a:cxn ang="0">
                  <a:pos x="25" y="74"/>
                </a:cxn>
                <a:cxn ang="0">
                  <a:pos x="26" y="68"/>
                </a:cxn>
                <a:cxn ang="0">
                  <a:pos x="31" y="55"/>
                </a:cxn>
                <a:cxn ang="0">
                  <a:pos x="35" y="43"/>
                </a:cxn>
                <a:cxn ang="0">
                  <a:pos x="38" y="38"/>
                </a:cxn>
                <a:cxn ang="0">
                  <a:pos x="41" y="34"/>
                </a:cxn>
                <a:cxn ang="0">
                  <a:pos x="48" y="24"/>
                </a:cxn>
                <a:cxn ang="0">
                  <a:pos x="56" y="17"/>
                </a:cxn>
                <a:cxn ang="0">
                  <a:pos x="68" y="9"/>
                </a:cxn>
                <a:cxn ang="0">
                  <a:pos x="73" y="6"/>
                </a:cxn>
                <a:cxn ang="0">
                  <a:pos x="80" y="4"/>
                </a:cxn>
                <a:cxn ang="0">
                  <a:pos x="87" y="2"/>
                </a:cxn>
                <a:cxn ang="0">
                  <a:pos x="93" y="1"/>
                </a:cxn>
                <a:cxn ang="0">
                  <a:pos x="108" y="0"/>
                </a:cxn>
                <a:cxn ang="0">
                  <a:pos x="118" y="0"/>
                </a:cxn>
                <a:cxn ang="0">
                  <a:pos x="127" y="1"/>
                </a:cxn>
                <a:cxn ang="0">
                  <a:pos x="136" y="2"/>
                </a:cxn>
                <a:cxn ang="0">
                  <a:pos x="144" y="4"/>
                </a:cxn>
                <a:cxn ang="0">
                  <a:pos x="152" y="6"/>
                </a:cxn>
                <a:cxn ang="0">
                  <a:pos x="159" y="9"/>
                </a:cxn>
                <a:cxn ang="0">
                  <a:pos x="166" y="13"/>
                </a:cxn>
                <a:cxn ang="0">
                  <a:pos x="173" y="19"/>
                </a:cxn>
                <a:cxn ang="0">
                  <a:pos x="154" y="72"/>
                </a:cxn>
                <a:cxn ang="0">
                  <a:pos x="149" y="69"/>
                </a:cxn>
                <a:cxn ang="0">
                  <a:pos x="146" y="67"/>
                </a:cxn>
                <a:cxn ang="0">
                  <a:pos x="139" y="63"/>
                </a:cxn>
                <a:cxn ang="0">
                  <a:pos x="129" y="61"/>
                </a:cxn>
                <a:cxn ang="0">
                  <a:pos x="121" y="61"/>
                </a:cxn>
                <a:cxn ang="0">
                  <a:pos x="114" y="61"/>
                </a:cxn>
                <a:cxn ang="0">
                  <a:pos x="109" y="63"/>
                </a:cxn>
                <a:cxn ang="0">
                  <a:pos x="104" y="67"/>
                </a:cxn>
                <a:cxn ang="0">
                  <a:pos x="101" y="72"/>
                </a:cxn>
                <a:cxn ang="0">
                  <a:pos x="97" y="77"/>
                </a:cxn>
                <a:cxn ang="0">
                  <a:pos x="95" y="86"/>
                </a:cxn>
                <a:cxn ang="0">
                  <a:pos x="94" y="94"/>
                </a:cxn>
                <a:cxn ang="0">
                  <a:pos x="93" y="105"/>
                </a:cxn>
                <a:cxn ang="0">
                  <a:pos x="93" y="160"/>
                </a:cxn>
                <a:cxn ang="0">
                  <a:pos x="158" y="160"/>
                </a:cxn>
                <a:cxn ang="0">
                  <a:pos x="145" y="220"/>
                </a:cxn>
                <a:cxn ang="0">
                  <a:pos x="93" y="220"/>
                </a:cxn>
                <a:cxn ang="0">
                  <a:pos x="93" y="516"/>
                </a:cxn>
                <a:cxn ang="0">
                  <a:pos x="23" y="516"/>
                </a:cxn>
                <a:cxn ang="0">
                  <a:pos x="23" y="220"/>
                </a:cxn>
                <a:cxn ang="0">
                  <a:pos x="0" y="220"/>
                </a:cxn>
                <a:cxn ang="0">
                  <a:pos x="0" y="160"/>
                </a:cxn>
                <a:cxn ang="0">
                  <a:pos x="23" y="160"/>
                </a:cxn>
              </a:cxnLst>
              <a:rect l="0" t="0" r="r" b="b"/>
              <a:pathLst>
                <a:path w="173" h="516">
                  <a:moveTo>
                    <a:pt x="23" y="160"/>
                  </a:moveTo>
                  <a:lnTo>
                    <a:pt x="22" y="136"/>
                  </a:lnTo>
                  <a:lnTo>
                    <a:pt x="22" y="112"/>
                  </a:lnTo>
                  <a:lnTo>
                    <a:pt x="22" y="96"/>
                  </a:lnTo>
                  <a:lnTo>
                    <a:pt x="24" y="82"/>
                  </a:lnTo>
                  <a:lnTo>
                    <a:pt x="25" y="74"/>
                  </a:lnTo>
                  <a:lnTo>
                    <a:pt x="26" y="68"/>
                  </a:lnTo>
                  <a:lnTo>
                    <a:pt x="31" y="55"/>
                  </a:lnTo>
                  <a:lnTo>
                    <a:pt x="35" y="43"/>
                  </a:lnTo>
                  <a:lnTo>
                    <a:pt x="38" y="38"/>
                  </a:lnTo>
                  <a:lnTo>
                    <a:pt x="41" y="34"/>
                  </a:lnTo>
                  <a:lnTo>
                    <a:pt x="48" y="24"/>
                  </a:lnTo>
                  <a:lnTo>
                    <a:pt x="56" y="17"/>
                  </a:lnTo>
                  <a:lnTo>
                    <a:pt x="68" y="9"/>
                  </a:lnTo>
                  <a:lnTo>
                    <a:pt x="73" y="6"/>
                  </a:lnTo>
                  <a:lnTo>
                    <a:pt x="80" y="4"/>
                  </a:lnTo>
                  <a:lnTo>
                    <a:pt x="87" y="2"/>
                  </a:lnTo>
                  <a:lnTo>
                    <a:pt x="93" y="1"/>
                  </a:lnTo>
                  <a:lnTo>
                    <a:pt x="108" y="0"/>
                  </a:lnTo>
                  <a:lnTo>
                    <a:pt x="118" y="0"/>
                  </a:lnTo>
                  <a:lnTo>
                    <a:pt x="127" y="1"/>
                  </a:lnTo>
                  <a:lnTo>
                    <a:pt x="136" y="2"/>
                  </a:lnTo>
                  <a:lnTo>
                    <a:pt x="144" y="4"/>
                  </a:lnTo>
                  <a:lnTo>
                    <a:pt x="152" y="6"/>
                  </a:lnTo>
                  <a:lnTo>
                    <a:pt x="159" y="9"/>
                  </a:lnTo>
                  <a:lnTo>
                    <a:pt x="166" y="13"/>
                  </a:lnTo>
                  <a:lnTo>
                    <a:pt x="173" y="19"/>
                  </a:lnTo>
                  <a:lnTo>
                    <a:pt x="154" y="72"/>
                  </a:lnTo>
                  <a:lnTo>
                    <a:pt x="149" y="69"/>
                  </a:lnTo>
                  <a:lnTo>
                    <a:pt x="146" y="67"/>
                  </a:lnTo>
                  <a:lnTo>
                    <a:pt x="139" y="63"/>
                  </a:lnTo>
                  <a:lnTo>
                    <a:pt x="129" y="61"/>
                  </a:lnTo>
                  <a:lnTo>
                    <a:pt x="121" y="61"/>
                  </a:lnTo>
                  <a:lnTo>
                    <a:pt x="114" y="61"/>
                  </a:lnTo>
                  <a:lnTo>
                    <a:pt x="109" y="63"/>
                  </a:lnTo>
                  <a:lnTo>
                    <a:pt x="104" y="67"/>
                  </a:lnTo>
                  <a:lnTo>
                    <a:pt x="101" y="72"/>
                  </a:lnTo>
                  <a:lnTo>
                    <a:pt x="97" y="77"/>
                  </a:lnTo>
                  <a:lnTo>
                    <a:pt x="95" y="86"/>
                  </a:lnTo>
                  <a:lnTo>
                    <a:pt x="94" y="94"/>
                  </a:lnTo>
                  <a:lnTo>
                    <a:pt x="93" y="105"/>
                  </a:lnTo>
                  <a:lnTo>
                    <a:pt x="93" y="160"/>
                  </a:lnTo>
                  <a:lnTo>
                    <a:pt x="158" y="160"/>
                  </a:lnTo>
                  <a:lnTo>
                    <a:pt x="145" y="220"/>
                  </a:lnTo>
                  <a:lnTo>
                    <a:pt x="93" y="220"/>
                  </a:lnTo>
                  <a:lnTo>
                    <a:pt x="93" y="516"/>
                  </a:lnTo>
                  <a:lnTo>
                    <a:pt x="23" y="516"/>
                  </a:lnTo>
                  <a:lnTo>
                    <a:pt x="23" y="220"/>
                  </a:lnTo>
                  <a:lnTo>
                    <a:pt x="0" y="220"/>
                  </a:lnTo>
                  <a:lnTo>
                    <a:pt x="0" y="160"/>
                  </a:lnTo>
                  <a:lnTo>
                    <a:pt x="23" y="160"/>
                  </a:lnTo>
                  <a:close/>
                </a:path>
              </a:pathLst>
            </a:custGeom>
            <a:solidFill>
              <a:schemeClr val="hlink"/>
            </a:solidFill>
            <a:ln w="9525">
              <a:noFill/>
              <a:round/>
              <a:headEnd/>
              <a:tailEnd/>
            </a:ln>
          </p:spPr>
          <p:txBody>
            <a:bodyPr/>
            <a:lstStyle/>
            <a:p>
              <a:pPr algn="ctr">
                <a:spcBef>
                  <a:spcPct val="0"/>
                </a:spcBef>
              </a:pPr>
              <a:endParaRPr lang="en-GB" sz="2000" smtClean="0">
                <a:solidFill>
                  <a:srgbClr val="1A1817"/>
                </a:solidFill>
              </a:endParaRPr>
            </a:p>
          </p:txBody>
        </p:sp>
        <p:sp>
          <p:nvSpPr>
            <p:cNvPr id="495664" name="Freeform 48"/>
            <p:cNvSpPr>
              <a:spLocks/>
            </p:cNvSpPr>
            <p:nvPr userDrawn="1"/>
          </p:nvSpPr>
          <p:spPr bwMode="auto">
            <a:xfrm>
              <a:off x="4649" y="3577"/>
              <a:ext cx="19" cy="18"/>
            </a:xfrm>
            <a:custGeom>
              <a:avLst/>
              <a:gdLst/>
              <a:ahLst/>
              <a:cxnLst>
                <a:cxn ang="0">
                  <a:pos x="45" y="91"/>
                </a:cxn>
                <a:cxn ang="0">
                  <a:pos x="36" y="90"/>
                </a:cxn>
                <a:cxn ang="0">
                  <a:pos x="28" y="88"/>
                </a:cxn>
                <a:cxn ang="0">
                  <a:pos x="19" y="84"/>
                </a:cxn>
                <a:cxn ang="0">
                  <a:pos x="13" y="77"/>
                </a:cxn>
                <a:cxn ang="0">
                  <a:pos x="10" y="74"/>
                </a:cxn>
                <a:cxn ang="0">
                  <a:pos x="8" y="71"/>
                </a:cxn>
                <a:cxn ang="0">
                  <a:pos x="5" y="67"/>
                </a:cxn>
                <a:cxn ang="0">
                  <a:pos x="3" y="63"/>
                </a:cxn>
                <a:cxn ang="0">
                  <a:pos x="0" y="54"/>
                </a:cxn>
                <a:cxn ang="0">
                  <a:pos x="0" y="46"/>
                </a:cxn>
                <a:cxn ang="0">
                  <a:pos x="1" y="36"/>
                </a:cxn>
                <a:cxn ang="0">
                  <a:pos x="3" y="27"/>
                </a:cxn>
                <a:cxn ang="0">
                  <a:pos x="8" y="20"/>
                </a:cxn>
                <a:cxn ang="0">
                  <a:pos x="14" y="13"/>
                </a:cxn>
                <a:cxn ang="0">
                  <a:pos x="20" y="7"/>
                </a:cxn>
                <a:cxn ang="0">
                  <a:pos x="28" y="3"/>
                </a:cxn>
                <a:cxn ang="0">
                  <a:pos x="36" y="0"/>
                </a:cxn>
                <a:cxn ang="0">
                  <a:pos x="46" y="0"/>
                </a:cxn>
                <a:cxn ang="0">
                  <a:pos x="55" y="0"/>
                </a:cxn>
                <a:cxn ang="0">
                  <a:pos x="59" y="1"/>
                </a:cxn>
                <a:cxn ang="0">
                  <a:pos x="63" y="3"/>
                </a:cxn>
                <a:cxn ang="0">
                  <a:pos x="70" y="7"/>
                </a:cxn>
                <a:cxn ang="0">
                  <a:pos x="75" y="9"/>
                </a:cxn>
                <a:cxn ang="0">
                  <a:pos x="78" y="13"/>
                </a:cxn>
                <a:cxn ang="0">
                  <a:pos x="83" y="20"/>
                </a:cxn>
                <a:cxn ang="0">
                  <a:pos x="87" y="27"/>
                </a:cxn>
                <a:cxn ang="0">
                  <a:pos x="90" y="36"/>
                </a:cxn>
                <a:cxn ang="0">
                  <a:pos x="92" y="46"/>
                </a:cxn>
                <a:cxn ang="0">
                  <a:pos x="90" y="50"/>
                </a:cxn>
                <a:cxn ang="0">
                  <a:pos x="90" y="52"/>
                </a:cxn>
                <a:cxn ang="0">
                  <a:pos x="90" y="54"/>
                </a:cxn>
                <a:cxn ang="0">
                  <a:pos x="87" y="63"/>
                </a:cxn>
                <a:cxn ang="0">
                  <a:pos x="86" y="65"/>
                </a:cxn>
                <a:cxn ang="0">
                  <a:pos x="85" y="67"/>
                </a:cxn>
                <a:cxn ang="0">
                  <a:pos x="83" y="71"/>
                </a:cxn>
                <a:cxn ang="0">
                  <a:pos x="81" y="74"/>
                </a:cxn>
                <a:cxn ang="0">
                  <a:pos x="78" y="77"/>
                </a:cxn>
                <a:cxn ang="0">
                  <a:pos x="75" y="81"/>
                </a:cxn>
                <a:cxn ang="0">
                  <a:pos x="70" y="84"/>
                </a:cxn>
                <a:cxn ang="0">
                  <a:pos x="66" y="86"/>
                </a:cxn>
                <a:cxn ang="0">
                  <a:pos x="64" y="86"/>
                </a:cxn>
                <a:cxn ang="0">
                  <a:pos x="63" y="88"/>
                </a:cxn>
                <a:cxn ang="0">
                  <a:pos x="54" y="90"/>
                </a:cxn>
                <a:cxn ang="0">
                  <a:pos x="51" y="90"/>
                </a:cxn>
                <a:cxn ang="0">
                  <a:pos x="50" y="90"/>
                </a:cxn>
                <a:cxn ang="0">
                  <a:pos x="49" y="90"/>
                </a:cxn>
                <a:cxn ang="0">
                  <a:pos x="45" y="91"/>
                </a:cxn>
              </a:cxnLst>
              <a:rect l="0" t="0" r="r" b="b"/>
              <a:pathLst>
                <a:path w="92" h="91">
                  <a:moveTo>
                    <a:pt x="45" y="91"/>
                  </a:moveTo>
                  <a:lnTo>
                    <a:pt x="36" y="90"/>
                  </a:lnTo>
                  <a:lnTo>
                    <a:pt x="28" y="88"/>
                  </a:lnTo>
                  <a:lnTo>
                    <a:pt x="19" y="84"/>
                  </a:lnTo>
                  <a:lnTo>
                    <a:pt x="13" y="77"/>
                  </a:lnTo>
                  <a:lnTo>
                    <a:pt x="10" y="74"/>
                  </a:lnTo>
                  <a:lnTo>
                    <a:pt x="8" y="71"/>
                  </a:lnTo>
                  <a:lnTo>
                    <a:pt x="5" y="67"/>
                  </a:lnTo>
                  <a:lnTo>
                    <a:pt x="3" y="63"/>
                  </a:lnTo>
                  <a:lnTo>
                    <a:pt x="0" y="54"/>
                  </a:lnTo>
                  <a:lnTo>
                    <a:pt x="0" y="46"/>
                  </a:lnTo>
                  <a:lnTo>
                    <a:pt x="1" y="36"/>
                  </a:lnTo>
                  <a:lnTo>
                    <a:pt x="3" y="27"/>
                  </a:lnTo>
                  <a:lnTo>
                    <a:pt x="8" y="20"/>
                  </a:lnTo>
                  <a:lnTo>
                    <a:pt x="14" y="13"/>
                  </a:lnTo>
                  <a:lnTo>
                    <a:pt x="20" y="7"/>
                  </a:lnTo>
                  <a:lnTo>
                    <a:pt x="28" y="3"/>
                  </a:lnTo>
                  <a:lnTo>
                    <a:pt x="36" y="0"/>
                  </a:lnTo>
                  <a:lnTo>
                    <a:pt x="46" y="0"/>
                  </a:lnTo>
                  <a:lnTo>
                    <a:pt x="55" y="0"/>
                  </a:lnTo>
                  <a:lnTo>
                    <a:pt x="59" y="1"/>
                  </a:lnTo>
                  <a:lnTo>
                    <a:pt x="63" y="3"/>
                  </a:lnTo>
                  <a:lnTo>
                    <a:pt x="70" y="7"/>
                  </a:lnTo>
                  <a:lnTo>
                    <a:pt x="75" y="9"/>
                  </a:lnTo>
                  <a:lnTo>
                    <a:pt x="78" y="13"/>
                  </a:lnTo>
                  <a:lnTo>
                    <a:pt x="83" y="20"/>
                  </a:lnTo>
                  <a:lnTo>
                    <a:pt x="87" y="27"/>
                  </a:lnTo>
                  <a:lnTo>
                    <a:pt x="90" y="36"/>
                  </a:lnTo>
                  <a:lnTo>
                    <a:pt x="92" y="46"/>
                  </a:lnTo>
                  <a:lnTo>
                    <a:pt x="90" y="50"/>
                  </a:lnTo>
                  <a:lnTo>
                    <a:pt x="90" y="52"/>
                  </a:lnTo>
                  <a:lnTo>
                    <a:pt x="90" y="54"/>
                  </a:lnTo>
                  <a:lnTo>
                    <a:pt x="87" y="63"/>
                  </a:lnTo>
                  <a:lnTo>
                    <a:pt x="86" y="65"/>
                  </a:lnTo>
                  <a:lnTo>
                    <a:pt x="85" y="67"/>
                  </a:lnTo>
                  <a:lnTo>
                    <a:pt x="83" y="71"/>
                  </a:lnTo>
                  <a:lnTo>
                    <a:pt x="81" y="74"/>
                  </a:lnTo>
                  <a:lnTo>
                    <a:pt x="78" y="77"/>
                  </a:lnTo>
                  <a:lnTo>
                    <a:pt x="75" y="81"/>
                  </a:lnTo>
                  <a:lnTo>
                    <a:pt x="70" y="84"/>
                  </a:lnTo>
                  <a:lnTo>
                    <a:pt x="66" y="86"/>
                  </a:lnTo>
                  <a:lnTo>
                    <a:pt x="64" y="86"/>
                  </a:lnTo>
                  <a:lnTo>
                    <a:pt x="63" y="88"/>
                  </a:lnTo>
                  <a:lnTo>
                    <a:pt x="54" y="90"/>
                  </a:lnTo>
                  <a:lnTo>
                    <a:pt x="51" y="90"/>
                  </a:lnTo>
                  <a:lnTo>
                    <a:pt x="50" y="90"/>
                  </a:lnTo>
                  <a:lnTo>
                    <a:pt x="49" y="90"/>
                  </a:lnTo>
                  <a:lnTo>
                    <a:pt x="45" y="91"/>
                  </a:lnTo>
                  <a:close/>
                </a:path>
              </a:pathLst>
            </a:custGeom>
            <a:solidFill>
              <a:schemeClr val="hlink"/>
            </a:solidFill>
            <a:ln w="9525">
              <a:noFill/>
              <a:round/>
              <a:headEnd/>
              <a:tailEnd/>
            </a:ln>
          </p:spPr>
          <p:txBody>
            <a:bodyPr/>
            <a:lstStyle/>
            <a:p>
              <a:pPr algn="ctr">
                <a:spcBef>
                  <a:spcPct val="0"/>
                </a:spcBef>
              </a:pPr>
              <a:endParaRPr lang="en-GB" sz="2000" smtClean="0">
                <a:solidFill>
                  <a:srgbClr val="1A1817"/>
                </a:solidFill>
              </a:endParaRPr>
            </a:p>
          </p:txBody>
        </p:sp>
        <p:sp>
          <p:nvSpPr>
            <p:cNvPr id="495665" name="Freeform 49"/>
            <p:cNvSpPr>
              <a:spLocks/>
            </p:cNvSpPr>
            <p:nvPr userDrawn="1"/>
          </p:nvSpPr>
          <p:spPr bwMode="auto">
            <a:xfrm>
              <a:off x="4652" y="3603"/>
              <a:ext cx="13" cy="73"/>
            </a:xfrm>
            <a:custGeom>
              <a:avLst/>
              <a:gdLst/>
              <a:ahLst/>
              <a:cxnLst>
                <a:cxn ang="0">
                  <a:pos x="0" y="363"/>
                </a:cxn>
                <a:cxn ang="0">
                  <a:pos x="0" y="9"/>
                </a:cxn>
                <a:cxn ang="0">
                  <a:pos x="69" y="0"/>
                </a:cxn>
                <a:cxn ang="0">
                  <a:pos x="69" y="363"/>
                </a:cxn>
                <a:cxn ang="0">
                  <a:pos x="0" y="363"/>
                </a:cxn>
              </a:cxnLst>
              <a:rect l="0" t="0" r="r" b="b"/>
              <a:pathLst>
                <a:path w="69" h="363">
                  <a:moveTo>
                    <a:pt x="0" y="363"/>
                  </a:moveTo>
                  <a:lnTo>
                    <a:pt x="0" y="9"/>
                  </a:lnTo>
                  <a:lnTo>
                    <a:pt x="69" y="0"/>
                  </a:lnTo>
                  <a:lnTo>
                    <a:pt x="69" y="363"/>
                  </a:lnTo>
                  <a:lnTo>
                    <a:pt x="0" y="363"/>
                  </a:lnTo>
                  <a:close/>
                </a:path>
              </a:pathLst>
            </a:custGeom>
            <a:solidFill>
              <a:schemeClr val="hlink"/>
            </a:solidFill>
            <a:ln w="9525">
              <a:noFill/>
              <a:round/>
              <a:headEnd/>
              <a:tailEnd/>
            </a:ln>
          </p:spPr>
          <p:txBody>
            <a:bodyPr/>
            <a:lstStyle/>
            <a:p>
              <a:pPr algn="ctr">
                <a:spcBef>
                  <a:spcPct val="0"/>
                </a:spcBef>
              </a:pPr>
              <a:endParaRPr lang="en-GB" sz="2000" smtClean="0">
                <a:solidFill>
                  <a:srgbClr val="1A1817"/>
                </a:solidFill>
              </a:endParaRPr>
            </a:p>
          </p:txBody>
        </p:sp>
        <p:sp>
          <p:nvSpPr>
            <p:cNvPr id="495666" name="Freeform 50"/>
            <p:cNvSpPr>
              <a:spLocks/>
            </p:cNvSpPr>
            <p:nvPr userDrawn="1"/>
          </p:nvSpPr>
          <p:spPr bwMode="auto">
            <a:xfrm>
              <a:off x="4681" y="3603"/>
              <a:ext cx="45" cy="73"/>
            </a:xfrm>
            <a:custGeom>
              <a:avLst/>
              <a:gdLst/>
              <a:ahLst/>
              <a:cxnLst>
                <a:cxn ang="0">
                  <a:pos x="159" y="365"/>
                </a:cxn>
                <a:cxn ang="0">
                  <a:pos x="158" y="116"/>
                </a:cxn>
                <a:cxn ang="0">
                  <a:pos x="156" y="101"/>
                </a:cxn>
                <a:cxn ang="0">
                  <a:pos x="154" y="90"/>
                </a:cxn>
                <a:cxn ang="0">
                  <a:pos x="151" y="82"/>
                </a:cxn>
                <a:cxn ang="0">
                  <a:pos x="148" y="75"/>
                </a:cxn>
                <a:cxn ang="0">
                  <a:pos x="144" y="72"/>
                </a:cxn>
                <a:cxn ang="0">
                  <a:pos x="137" y="70"/>
                </a:cxn>
                <a:cxn ang="0">
                  <a:pos x="128" y="69"/>
                </a:cxn>
                <a:cxn ang="0">
                  <a:pos x="115" y="71"/>
                </a:cxn>
                <a:cxn ang="0">
                  <a:pos x="102" y="77"/>
                </a:cxn>
                <a:cxn ang="0">
                  <a:pos x="90" y="87"/>
                </a:cxn>
                <a:cxn ang="0">
                  <a:pos x="78" y="101"/>
                </a:cxn>
                <a:cxn ang="0">
                  <a:pos x="9" y="365"/>
                </a:cxn>
                <a:cxn ang="0">
                  <a:pos x="9" y="93"/>
                </a:cxn>
                <a:cxn ang="0">
                  <a:pos x="8" y="74"/>
                </a:cxn>
                <a:cxn ang="0">
                  <a:pos x="5" y="52"/>
                </a:cxn>
                <a:cxn ang="0">
                  <a:pos x="4" y="44"/>
                </a:cxn>
                <a:cxn ang="0">
                  <a:pos x="4" y="41"/>
                </a:cxn>
                <a:cxn ang="0">
                  <a:pos x="0" y="17"/>
                </a:cxn>
                <a:cxn ang="0">
                  <a:pos x="65" y="2"/>
                </a:cxn>
                <a:cxn ang="0">
                  <a:pos x="67" y="11"/>
                </a:cxn>
                <a:cxn ang="0">
                  <a:pos x="72" y="26"/>
                </a:cxn>
                <a:cxn ang="0">
                  <a:pos x="72" y="34"/>
                </a:cxn>
                <a:cxn ang="0">
                  <a:pos x="74" y="41"/>
                </a:cxn>
                <a:cxn ang="0">
                  <a:pos x="91" y="24"/>
                </a:cxn>
                <a:cxn ang="0">
                  <a:pos x="110" y="11"/>
                </a:cxn>
                <a:cxn ang="0">
                  <a:pos x="131" y="4"/>
                </a:cxn>
                <a:cxn ang="0">
                  <a:pos x="154" y="2"/>
                </a:cxn>
                <a:cxn ang="0">
                  <a:pos x="171" y="3"/>
                </a:cxn>
                <a:cxn ang="0">
                  <a:pos x="186" y="8"/>
                </a:cxn>
                <a:cxn ang="0">
                  <a:pos x="199" y="16"/>
                </a:cxn>
                <a:cxn ang="0">
                  <a:pos x="211" y="27"/>
                </a:cxn>
                <a:cxn ang="0">
                  <a:pos x="217" y="38"/>
                </a:cxn>
                <a:cxn ang="0">
                  <a:pos x="222" y="53"/>
                </a:cxn>
                <a:cxn ang="0">
                  <a:pos x="225" y="71"/>
                </a:cxn>
                <a:cxn ang="0">
                  <a:pos x="226" y="92"/>
                </a:cxn>
              </a:cxnLst>
              <a:rect l="0" t="0" r="r" b="b"/>
              <a:pathLst>
                <a:path w="226" h="365">
                  <a:moveTo>
                    <a:pt x="226" y="365"/>
                  </a:moveTo>
                  <a:lnTo>
                    <a:pt x="159" y="365"/>
                  </a:lnTo>
                  <a:lnTo>
                    <a:pt x="159" y="124"/>
                  </a:lnTo>
                  <a:lnTo>
                    <a:pt x="158" y="116"/>
                  </a:lnTo>
                  <a:lnTo>
                    <a:pt x="158" y="108"/>
                  </a:lnTo>
                  <a:lnTo>
                    <a:pt x="156" y="101"/>
                  </a:lnTo>
                  <a:lnTo>
                    <a:pt x="156" y="96"/>
                  </a:lnTo>
                  <a:lnTo>
                    <a:pt x="154" y="90"/>
                  </a:lnTo>
                  <a:lnTo>
                    <a:pt x="153" y="85"/>
                  </a:lnTo>
                  <a:lnTo>
                    <a:pt x="151" y="82"/>
                  </a:lnTo>
                  <a:lnTo>
                    <a:pt x="150" y="79"/>
                  </a:lnTo>
                  <a:lnTo>
                    <a:pt x="148" y="75"/>
                  </a:lnTo>
                  <a:lnTo>
                    <a:pt x="146" y="74"/>
                  </a:lnTo>
                  <a:lnTo>
                    <a:pt x="144" y="72"/>
                  </a:lnTo>
                  <a:lnTo>
                    <a:pt x="142" y="71"/>
                  </a:lnTo>
                  <a:lnTo>
                    <a:pt x="137" y="70"/>
                  </a:lnTo>
                  <a:lnTo>
                    <a:pt x="135" y="70"/>
                  </a:lnTo>
                  <a:lnTo>
                    <a:pt x="128" y="69"/>
                  </a:lnTo>
                  <a:lnTo>
                    <a:pt x="120" y="70"/>
                  </a:lnTo>
                  <a:lnTo>
                    <a:pt x="115" y="71"/>
                  </a:lnTo>
                  <a:lnTo>
                    <a:pt x="109" y="73"/>
                  </a:lnTo>
                  <a:lnTo>
                    <a:pt x="102" y="77"/>
                  </a:lnTo>
                  <a:lnTo>
                    <a:pt x="96" y="82"/>
                  </a:lnTo>
                  <a:lnTo>
                    <a:pt x="90" y="87"/>
                  </a:lnTo>
                  <a:lnTo>
                    <a:pt x="84" y="93"/>
                  </a:lnTo>
                  <a:lnTo>
                    <a:pt x="78" y="101"/>
                  </a:lnTo>
                  <a:lnTo>
                    <a:pt x="78" y="365"/>
                  </a:lnTo>
                  <a:lnTo>
                    <a:pt x="9" y="365"/>
                  </a:lnTo>
                  <a:lnTo>
                    <a:pt x="9" y="103"/>
                  </a:lnTo>
                  <a:lnTo>
                    <a:pt x="9" y="93"/>
                  </a:lnTo>
                  <a:lnTo>
                    <a:pt x="8" y="84"/>
                  </a:lnTo>
                  <a:lnTo>
                    <a:pt x="8" y="74"/>
                  </a:lnTo>
                  <a:lnTo>
                    <a:pt x="7" y="64"/>
                  </a:lnTo>
                  <a:lnTo>
                    <a:pt x="5" y="52"/>
                  </a:lnTo>
                  <a:lnTo>
                    <a:pt x="4" y="47"/>
                  </a:lnTo>
                  <a:lnTo>
                    <a:pt x="4" y="44"/>
                  </a:lnTo>
                  <a:lnTo>
                    <a:pt x="4" y="43"/>
                  </a:lnTo>
                  <a:lnTo>
                    <a:pt x="4" y="41"/>
                  </a:lnTo>
                  <a:lnTo>
                    <a:pt x="2" y="28"/>
                  </a:lnTo>
                  <a:lnTo>
                    <a:pt x="0" y="17"/>
                  </a:lnTo>
                  <a:lnTo>
                    <a:pt x="64" y="0"/>
                  </a:lnTo>
                  <a:lnTo>
                    <a:pt x="65" y="2"/>
                  </a:lnTo>
                  <a:lnTo>
                    <a:pt x="65" y="5"/>
                  </a:lnTo>
                  <a:lnTo>
                    <a:pt x="67" y="11"/>
                  </a:lnTo>
                  <a:lnTo>
                    <a:pt x="71" y="22"/>
                  </a:lnTo>
                  <a:lnTo>
                    <a:pt x="72" y="26"/>
                  </a:lnTo>
                  <a:lnTo>
                    <a:pt x="72" y="32"/>
                  </a:lnTo>
                  <a:lnTo>
                    <a:pt x="72" y="34"/>
                  </a:lnTo>
                  <a:lnTo>
                    <a:pt x="73" y="37"/>
                  </a:lnTo>
                  <a:lnTo>
                    <a:pt x="74" y="41"/>
                  </a:lnTo>
                  <a:lnTo>
                    <a:pt x="81" y="32"/>
                  </a:lnTo>
                  <a:lnTo>
                    <a:pt x="91" y="24"/>
                  </a:lnTo>
                  <a:lnTo>
                    <a:pt x="99" y="17"/>
                  </a:lnTo>
                  <a:lnTo>
                    <a:pt x="110" y="11"/>
                  </a:lnTo>
                  <a:lnTo>
                    <a:pt x="119" y="7"/>
                  </a:lnTo>
                  <a:lnTo>
                    <a:pt x="131" y="4"/>
                  </a:lnTo>
                  <a:lnTo>
                    <a:pt x="142" y="2"/>
                  </a:lnTo>
                  <a:lnTo>
                    <a:pt x="154" y="2"/>
                  </a:lnTo>
                  <a:lnTo>
                    <a:pt x="163" y="2"/>
                  </a:lnTo>
                  <a:lnTo>
                    <a:pt x="171" y="3"/>
                  </a:lnTo>
                  <a:lnTo>
                    <a:pt x="179" y="5"/>
                  </a:lnTo>
                  <a:lnTo>
                    <a:pt x="186" y="8"/>
                  </a:lnTo>
                  <a:lnTo>
                    <a:pt x="193" y="11"/>
                  </a:lnTo>
                  <a:lnTo>
                    <a:pt x="199" y="16"/>
                  </a:lnTo>
                  <a:lnTo>
                    <a:pt x="205" y="21"/>
                  </a:lnTo>
                  <a:lnTo>
                    <a:pt x="211" y="27"/>
                  </a:lnTo>
                  <a:lnTo>
                    <a:pt x="214" y="32"/>
                  </a:lnTo>
                  <a:lnTo>
                    <a:pt x="217" y="38"/>
                  </a:lnTo>
                  <a:lnTo>
                    <a:pt x="220" y="46"/>
                  </a:lnTo>
                  <a:lnTo>
                    <a:pt x="222" y="53"/>
                  </a:lnTo>
                  <a:lnTo>
                    <a:pt x="224" y="61"/>
                  </a:lnTo>
                  <a:lnTo>
                    <a:pt x="225" y="71"/>
                  </a:lnTo>
                  <a:lnTo>
                    <a:pt x="226" y="81"/>
                  </a:lnTo>
                  <a:lnTo>
                    <a:pt x="226" y="92"/>
                  </a:lnTo>
                  <a:lnTo>
                    <a:pt x="226" y="365"/>
                  </a:lnTo>
                  <a:close/>
                </a:path>
              </a:pathLst>
            </a:custGeom>
            <a:solidFill>
              <a:schemeClr val="hlink"/>
            </a:solidFill>
            <a:ln w="9525">
              <a:noFill/>
              <a:round/>
              <a:headEnd/>
              <a:tailEnd/>
            </a:ln>
          </p:spPr>
          <p:txBody>
            <a:bodyPr/>
            <a:lstStyle/>
            <a:p>
              <a:pPr algn="ctr">
                <a:spcBef>
                  <a:spcPct val="0"/>
                </a:spcBef>
              </a:pPr>
              <a:endParaRPr lang="en-GB" sz="2000" smtClean="0">
                <a:solidFill>
                  <a:srgbClr val="1A1817"/>
                </a:solidFill>
              </a:endParaRPr>
            </a:p>
          </p:txBody>
        </p:sp>
        <p:sp>
          <p:nvSpPr>
            <p:cNvPr id="495667" name="Freeform 51"/>
            <p:cNvSpPr>
              <a:spLocks/>
            </p:cNvSpPr>
            <p:nvPr userDrawn="1"/>
          </p:nvSpPr>
          <p:spPr bwMode="auto">
            <a:xfrm>
              <a:off x="4739" y="3603"/>
              <a:ext cx="47" cy="75"/>
            </a:xfrm>
            <a:custGeom>
              <a:avLst/>
              <a:gdLst/>
              <a:ahLst/>
              <a:cxnLst>
                <a:cxn ang="0">
                  <a:pos x="201" y="43"/>
                </a:cxn>
                <a:cxn ang="0">
                  <a:pos x="208" y="57"/>
                </a:cxn>
                <a:cxn ang="0">
                  <a:pos x="216" y="72"/>
                </a:cxn>
                <a:cxn ang="0">
                  <a:pos x="221" y="89"/>
                </a:cxn>
                <a:cxn ang="0">
                  <a:pos x="225" y="108"/>
                </a:cxn>
                <a:cxn ang="0">
                  <a:pos x="228" y="130"/>
                </a:cxn>
                <a:cxn ang="0">
                  <a:pos x="230" y="153"/>
                </a:cxn>
                <a:cxn ang="0">
                  <a:pos x="231" y="179"/>
                </a:cxn>
                <a:cxn ang="0">
                  <a:pos x="233" y="207"/>
                </a:cxn>
                <a:cxn ang="0">
                  <a:pos x="73" y="215"/>
                </a:cxn>
                <a:cxn ang="0">
                  <a:pos x="77" y="250"/>
                </a:cxn>
                <a:cxn ang="0">
                  <a:pos x="82" y="271"/>
                </a:cxn>
                <a:cxn ang="0">
                  <a:pos x="88" y="285"/>
                </a:cxn>
                <a:cxn ang="0">
                  <a:pos x="98" y="298"/>
                </a:cxn>
                <a:cxn ang="0">
                  <a:pos x="109" y="306"/>
                </a:cxn>
                <a:cxn ang="0">
                  <a:pos x="124" y="310"/>
                </a:cxn>
                <a:cxn ang="0">
                  <a:pos x="141" y="310"/>
                </a:cxn>
                <a:cxn ang="0">
                  <a:pos x="158" y="305"/>
                </a:cxn>
                <a:cxn ang="0">
                  <a:pos x="175" y="297"/>
                </a:cxn>
                <a:cxn ang="0">
                  <a:pos x="192" y="283"/>
                </a:cxn>
                <a:cxn ang="0">
                  <a:pos x="228" y="328"/>
                </a:cxn>
                <a:cxn ang="0">
                  <a:pos x="210" y="342"/>
                </a:cxn>
                <a:cxn ang="0">
                  <a:pos x="201" y="350"/>
                </a:cxn>
                <a:cxn ang="0">
                  <a:pos x="199" y="351"/>
                </a:cxn>
                <a:cxn ang="0">
                  <a:pos x="192" y="356"/>
                </a:cxn>
                <a:cxn ang="0">
                  <a:pos x="179" y="363"/>
                </a:cxn>
                <a:cxn ang="0">
                  <a:pos x="167" y="368"/>
                </a:cxn>
                <a:cxn ang="0">
                  <a:pos x="140" y="374"/>
                </a:cxn>
                <a:cxn ang="0">
                  <a:pos x="112" y="374"/>
                </a:cxn>
                <a:cxn ang="0">
                  <a:pos x="85" y="367"/>
                </a:cxn>
                <a:cxn ang="0">
                  <a:pos x="62" y="355"/>
                </a:cxn>
                <a:cxn ang="0">
                  <a:pos x="42" y="336"/>
                </a:cxn>
                <a:cxn ang="0">
                  <a:pos x="26" y="312"/>
                </a:cxn>
                <a:cxn ang="0">
                  <a:pos x="18" y="298"/>
                </a:cxn>
                <a:cxn ang="0">
                  <a:pos x="9" y="266"/>
                </a:cxn>
                <a:cxn ang="0">
                  <a:pos x="3" y="238"/>
                </a:cxn>
                <a:cxn ang="0">
                  <a:pos x="1" y="208"/>
                </a:cxn>
                <a:cxn ang="0">
                  <a:pos x="1" y="165"/>
                </a:cxn>
                <a:cxn ang="0">
                  <a:pos x="3" y="134"/>
                </a:cxn>
                <a:cxn ang="0">
                  <a:pos x="9" y="106"/>
                </a:cxn>
                <a:cxn ang="0">
                  <a:pos x="13" y="89"/>
                </a:cxn>
                <a:cxn ang="0">
                  <a:pos x="21" y="66"/>
                </a:cxn>
                <a:cxn ang="0">
                  <a:pos x="33" y="47"/>
                </a:cxn>
                <a:cxn ang="0">
                  <a:pos x="50" y="26"/>
                </a:cxn>
                <a:cxn ang="0">
                  <a:pos x="70" y="11"/>
                </a:cxn>
                <a:cxn ang="0">
                  <a:pos x="92" y="2"/>
                </a:cxn>
                <a:cxn ang="0">
                  <a:pos x="118" y="0"/>
                </a:cxn>
                <a:cxn ang="0">
                  <a:pos x="136" y="1"/>
                </a:cxn>
                <a:cxn ang="0">
                  <a:pos x="152" y="5"/>
                </a:cxn>
                <a:cxn ang="0">
                  <a:pos x="163" y="9"/>
                </a:cxn>
                <a:cxn ang="0">
                  <a:pos x="176" y="17"/>
                </a:cxn>
                <a:cxn ang="0">
                  <a:pos x="185" y="24"/>
                </a:cxn>
                <a:cxn ang="0">
                  <a:pos x="193" y="33"/>
                </a:cxn>
              </a:cxnLst>
              <a:rect l="0" t="0" r="r" b="b"/>
              <a:pathLst>
                <a:path w="233" h="374">
                  <a:moveTo>
                    <a:pt x="198" y="38"/>
                  </a:moveTo>
                  <a:lnTo>
                    <a:pt x="201" y="43"/>
                  </a:lnTo>
                  <a:lnTo>
                    <a:pt x="205" y="50"/>
                  </a:lnTo>
                  <a:lnTo>
                    <a:pt x="208" y="57"/>
                  </a:lnTo>
                  <a:lnTo>
                    <a:pt x="212" y="65"/>
                  </a:lnTo>
                  <a:lnTo>
                    <a:pt x="216" y="72"/>
                  </a:lnTo>
                  <a:lnTo>
                    <a:pt x="218" y="81"/>
                  </a:lnTo>
                  <a:lnTo>
                    <a:pt x="221" y="89"/>
                  </a:lnTo>
                  <a:lnTo>
                    <a:pt x="223" y="99"/>
                  </a:lnTo>
                  <a:lnTo>
                    <a:pt x="225" y="108"/>
                  </a:lnTo>
                  <a:lnTo>
                    <a:pt x="226" y="119"/>
                  </a:lnTo>
                  <a:lnTo>
                    <a:pt x="228" y="130"/>
                  </a:lnTo>
                  <a:lnTo>
                    <a:pt x="229" y="141"/>
                  </a:lnTo>
                  <a:lnTo>
                    <a:pt x="230" y="153"/>
                  </a:lnTo>
                  <a:lnTo>
                    <a:pt x="231" y="166"/>
                  </a:lnTo>
                  <a:lnTo>
                    <a:pt x="231" y="179"/>
                  </a:lnTo>
                  <a:lnTo>
                    <a:pt x="233" y="191"/>
                  </a:lnTo>
                  <a:lnTo>
                    <a:pt x="233" y="207"/>
                  </a:lnTo>
                  <a:lnTo>
                    <a:pt x="73" y="207"/>
                  </a:lnTo>
                  <a:lnTo>
                    <a:pt x="73" y="215"/>
                  </a:lnTo>
                  <a:lnTo>
                    <a:pt x="74" y="233"/>
                  </a:lnTo>
                  <a:lnTo>
                    <a:pt x="77" y="250"/>
                  </a:lnTo>
                  <a:lnTo>
                    <a:pt x="80" y="265"/>
                  </a:lnTo>
                  <a:lnTo>
                    <a:pt x="82" y="271"/>
                  </a:lnTo>
                  <a:lnTo>
                    <a:pt x="84" y="276"/>
                  </a:lnTo>
                  <a:lnTo>
                    <a:pt x="88" y="285"/>
                  </a:lnTo>
                  <a:lnTo>
                    <a:pt x="92" y="291"/>
                  </a:lnTo>
                  <a:lnTo>
                    <a:pt x="98" y="298"/>
                  </a:lnTo>
                  <a:lnTo>
                    <a:pt x="104" y="302"/>
                  </a:lnTo>
                  <a:lnTo>
                    <a:pt x="109" y="306"/>
                  </a:lnTo>
                  <a:lnTo>
                    <a:pt x="117" y="308"/>
                  </a:lnTo>
                  <a:lnTo>
                    <a:pt x="124" y="310"/>
                  </a:lnTo>
                  <a:lnTo>
                    <a:pt x="133" y="310"/>
                  </a:lnTo>
                  <a:lnTo>
                    <a:pt x="141" y="310"/>
                  </a:lnTo>
                  <a:lnTo>
                    <a:pt x="150" y="308"/>
                  </a:lnTo>
                  <a:lnTo>
                    <a:pt x="158" y="305"/>
                  </a:lnTo>
                  <a:lnTo>
                    <a:pt x="167" y="302"/>
                  </a:lnTo>
                  <a:lnTo>
                    <a:pt x="175" y="297"/>
                  </a:lnTo>
                  <a:lnTo>
                    <a:pt x="184" y="290"/>
                  </a:lnTo>
                  <a:lnTo>
                    <a:pt x="192" y="283"/>
                  </a:lnTo>
                  <a:lnTo>
                    <a:pt x="201" y="275"/>
                  </a:lnTo>
                  <a:lnTo>
                    <a:pt x="228" y="328"/>
                  </a:lnTo>
                  <a:lnTo>
                    <a:pt x="216" y="338"/>
                  </a:lnTo>
                  <a:lnTo>
                    <a:pt x="210" y="342"/>
                  </a:lnTo>
                  <a:lnTo>
                    <a:pt x="205" y="348"/>
                  </a:lnTo>
                  <a:lnTo>
                    <a:pt x="201" y="350"/>
                  </a:lnTo>
                  <a:lnTo>
                    <a:pt x="200" y="351"/>
                  </a:lnTo>
                  <a:lnTo>
                    <a:pt x="199" y="351"/>
                  </a:lnTo>
                  <a:lnTo>
                    <a:pt x="199" y="352"/>
                  </a:lnTo>
                  <a:lnTo>
                    <a:pt x="192" y="356"/>
                  </a:lnTo>
                  <a:lnTo>
                    <a:pt x="186" y="359"/>
                  </a:lnTo>
                  <a:lnTo>
                    <a:pt x="179" y="363"/>
                  </a:lnTo>
                  <a:lnTo>
                    <a:pt x="173" y="366"/>
                  </a:lnTo>
                  <a:lnTo>
                    <a:pt x="167" y="368"/>
                  </a:lnTo>
                  <a:lnTo>
                    <a:pt x="154" y="372"/>
                  </a:lnTo>
                  <a:lnTo>
                    <a:pt x="140" y="374"/>
                  </a:lnTo>
                  <a:lnTo>
                    <a:pt x="126" y="374"/>
                  </a:lnTo>
                  <a:lnTo>
                    <a:pt x="112" y="374"/>
                  </a:lnTo>
                  <a:lnTo>
                    <a:pt x="98" y="371"/>
                  </a:lnTo>
                  <a:lnTo>
                    <a:pt x="85" y="367"/>
                  </a:lnTo>
                  <a:lnTo>
                    <a:pt x="73" y="362"/>
                  </a:lnTo>
                  <a:lnTo>
                    <a:pt x="62" y="355"/>
                  </a:lnTo>
                  <a:lnTo>
                    <a:pt x="51" y="347"/>
                  </a:lnTo>
                  <a:lnTo>
                    <a:pt x="42" y="336"/>
                  </a:lnTo>
                  <a:lnTo>
                    <a:pt x="33" y="325"/>
                  </a:lnTo>
                  <a:lnTo>
                    <a:pt x="26" y="312"/>
                  </a:lnTo>
                  <a:lnTo>
                    <a:pt x="21" y="304"/>
                  </a:lnTo>
                  <a:lnTo>
                    <a:pt x="18" y="298"/>
                  </a:lnTo>
                  <a:lnTo>
                    <a:pt x="13" y="282"/>
                  </a:lnTo>
                  <a:lnTo>
                    <a:pt x="9" y="266"/>
                  </a:lnTo>
                  <a:lnTo>
                    <a:pt x="4" y="248"/>
                  </a:lnTo>
                  <a:lnTo>
                    <a:pt x="3" y="238"/>
                  </a:lnTo>
                  <a:lnTo>
                    <a:pt x="2" y="229"/>
                  </a:lnTo>
                  <a:lnTo>
                    <a:pt x="1" y="208"/>
                  </a:lnTo>
                  <a:lnTo>
                    <a:pt x="0" y="187"/>
                  </a:lnTo>
                  <a:lnTo>
                    <a:pt x="1" y="165"/>
                  </a:lnTo>
                  <a:lnTo>
                    <a:pt x="2" y="143"/>
                  </a:lnTo>
                  <a:lnTo>
                    <a:pt x="3" y="134"/>
                  </a:lnTo>
                  <a:lnTo>
                    <a:pt x="4" y="124"/>
                  </a:lnTo>
                  <a:lnTo>
                    <a:pt x="9" y="106"/>
                  </a:lnTo>
                  <a:lnTo>
                    <a:pt x="10" y="98"/>
                  </a:lnTo>
                  <a:lnTo>
                    <a:pt x="13" y="89"/>
                  </a:lnTo>
                  <a:lnTo>
                    <a:pt x="18" y="74"/>
                  </a:lnTo>
                  <a:lnTo>
                    <a:pt x="21" y="66"/>
                  </a:lnTo>
                  <a:lnTo>
                    <a:pt x="25" y="59"/>
                  </a:lnTo>
                  <a:lnTo>
                    <a:pt x="33" y="47"/>
                  </a:lnTo>
                  <a:lnTo>
                    <a:pt x="42" y="36"/>
                  </a:lnTo>
                  <a:lnTo>
                    <a:pt x="50" y="26"/>
                  </a:lnTo>
                  <a:lnTo>
                    <a:pt x="60" y="18"/>
                  </a:lnTo>
                  <a:lnTo>
                    <a:pt x="70" y="11"/>
                  </a:lnTo>
                  <a:lnTo>
                    <a:pt x="81" y="6"/>
                  </a:lnTo>
                  <a:lnTo>
                    <a:pt x="92" y="2"/>
                  </a:lnTo>
                  <a:lnTo>
                    <a:pt x="105" y="0"/>
                  </a:lnTo>
                  <a:lnTo>
                    <a:pt x="118" y="0"/>
                  </a:lnTo>
                  <a:lnTo>
                    <a:pt x="131" y="0"/>
                  </a:lnTo>
                  <a:lnTo>
                    <a:pt x="136" y="1"/>
                  </a:lnTo>
                  <a:lnTo>
                    <a:pt x="141" y="2"/>
                  </a:lnTo>
                  <a:lnTo>
                    <a:pt x="152" y="5"/>
                  </a:lnTo>
                  <a:lnTo>
                    <a:pt x="157" y="6"/>
                  </a:lnTo>
                  <a:lnTo>
                    <a:pt x="163" y="9"/>
                  </a:lnTo>
                  <a:lnTo>
                    <a:pt x="172" y="15"/>
                  </a:lnTo>
                  <a:lnTo>
                    <a:pt x="176" y="17"/>
                  </a:lnTo>
                  <a:lnTo>
                    <a:pt x="182" y="21"/>
                  </a:lnTo>
                  <a:lnTo>
                    <a:pt x="185" y="24"/>
                  </a:lnTo>
                  <a:lnTo>
                    <a:pt x="189" y="28"/>
                  </a:lnTo>
                  <a:lnTo>
                    <a:pt x="193" y="33"/>
                  </a:lnTo>
                  <a:lnTo>
                    <a:pt x="198" y="38"/>
                  </a:lnTo>
                  <a:close/>
                </a:path>
              </a:pathLst>
            </a:custGeom>
            <a:solidFill>
              <a:schemeClr val="hlink"/>
            </a:solidFill>
            <a:ln w="9525">
              <a:noFill/>
              <a:round/>
              <a:headEnd/>
              <a:tailEnd/>
            </a:ln>
          </p:spPr>
          <p:txBody>
            <a:bodyPr/>
            <a:lstStyle/>
            <a:p>
              <a:pPr algn="ctr">
                <a:spcBef>
                  <a:spcPct val="0"/>
                </a:spcBef>
              </a:pPr>
              <a:endParaRPr lang="en-GB" sz="2000" smtClean="0">
                <a:solidFill>
                  <a:srgbClr val="1A1817"/>
                </a:solidFill>
              </a:endParaRPr>
            </a:p>
          </p:txBody>
        </p:sp>
        <p:sp>
          <p:nvSpPr>
            <p:cNvPr id="495668" name="Freeform 52"/>
            <p:cNvSpPr>
              <a:spLocks/>
            </p:cNvSpPr>
            <p:nvPr userDrawn="1"/>
          </p:nvSpPr>
          <p:spPr bwMode="auto">
            <a:xfrm>
              <a:off x="4754" y="3614"/>
              <a:ext cx="18" cy="19"/>
            </a:xfrm>
            <a:custGeom>
              <a:avLst/>
              <a:gdLst/>
              <a:ahLst/>
              <a:cxnLst>
                <a:cxn ang="0">
                  <a:pos x="46" y="0"/>
                </a:cxn>
                <a:cxn ang="0">
                  <a:pos x="35" y="1"/>
                </a:cxn>
                <a:cxn ang="0">
                  <a:pos x="31" y="3"/>
                </a:cxn>
                <a:cxn ang="0">
                  <a:pos x="27" y="6"/>
                </a:cxn>
                <a:cxn ang="0">
                  <a:pos x="18" y="13"/>
                </a:cxn>
                <a:cxn ang="0">
                  <a:pos x="15" y="18"/>
                </a:cxn>
                <a:cxn ang="0">
                  <a:pos x="13" y="24"/>
                </a:cxn>
                <a:cxn ang="0">
                  <a:pos x="10" y="29"/>
                </a:cxn>
                <a:cxn ang="0">
                  <a:pos x="7" y="36"/>
                </a:cxn>
                <a:cxn ang="0">
                  <a:pos x="5" y="44"/>
                </a:cxn>
                <a:cxn ang="0">
                  <a:pos x="4" y="52"/>
                </a:cxn>
                <a:cxn ang="0">
                  <a:pos x="3" y="61"/>
                </a:cxn>
                <a:cxn ang="0">
                  <a:pos x="1" y="70"/>
                </a:cxn>
                <a:cxn ang="0">
                  <a:pos x="0" y="93"/>
                </a:cxn>
                <a:cxn ang="0">
                  <a:pos x="90" y="93"/>
                </a:cxn>
                <a:cxn ang="0">
                  <a:pos x="88" y="81"/>
                </a:cxn>
                <a:cxn ang="0">
                  <a:pos x="88" y="70"/>
                </a:cxn>
                <a:cxn ang="0">
                  <a:pos x="87" y="61"/>
                </a:cxn>
                <a:cxn ang="0">
                  <a:pos x="87" y="52"/>
                </a:cxn>
                <a:cxn ang="0">
                  <a:pos x="85" y="44"/>
                </a:cxn>
                <a:cxn ang="0">
                  <a:pos x="84" y="37"/>
                </a:cxn>
                <a:cxn ang="0">
                  <a:pos x="83" y="31"/>
                </a:cxn>
                <a:cxn ang="0">
                  <a:pos x="81" y="27"/>
                </a:cxn>
                <a:cxn ang="0">
                  <a:pos x="78" y="20"/>
                </a:cxn>
                <a:cxn ang="0">
                  <a:pos x="75" y="14"/>
                </a:cxn>
                <a:cxn ang="0">
                  <a:pos x="70" y="10"/>
                </a:cxn>
                <a:cxn ang="0">
                  <a:pos x="67" y="7"/>
                </a:cxn>
                <a:cxn ang="0">
                  <a:pos x="62" y="3"/>
                </a:cxn>
                <a:cxn ang="0">
                  <a:pos x="58" y="1"/>
                </a:cxn>
                <a:cxn ang="0">
                  <a:pos x="51" y="0"/>
                </a:cxn>
                <a:cxn ang="0">
                  <a:pos x="46" y="0"/>
                </a:cxn>
              </a:cxnLst>
              <a:rect l="0" t="0" r="r" b="b"/>
              <a:pathLst>
                <a:path w="90" h="93">
                  <a:moveTo>
                    <a:pt x="46" y="0"/>
                  </a:moveTo>
                  <a:lnTo>
                    <a:pt x="35" y="1"/>
                  </a:lnTo>
                  <a:lnTo>
                    <a:pt x="31" y="3"/>
                  </a:lnTo>
                  <a:lnTo>
                    <a:pt x="27" y="6"/>
                  </a:lnTo>
                  <a:lnTo>
                    <a:pt x="18" y="13"/>
                  </a:lnTo>
                  <a:lnTo>
                    <a:pt x="15" y="18"/>
                  </a:lnTo>
                  <a:lnTo>
                    <a:pt x="13" y="24"/>
                  </a:lnTo>
                  <a:lnTo>
                    <a:pt x="10" y="29"/>
                  </a:lnTo>
                  <a:lnTo>
                    <a:pt x="7" y="36"/>
                  </a:lnTo>
                  <a:lnTo>
                    <a:pt x="5" y="44"/>
                  </a:lnTo>
                  <a:lnTo>
                    <a:pt x="4" y="52"/>
                  </a:lnTo>
                  <a:lnTo>
                    <a:pt x="3" y="61"/>
                  </a:lnTo>
                  <a:lnTo>
                    <a:pt x="1" y="70"/>
                  </a:lnTo>
                  <a:lnTo>
                    <a:pt x="0" y="93"/>
                  </a:lnTo>
                  <a:lnTo>
                    <a:pt x="90" y="93"/>
                  </a:lnTo>
                  <a:lnTo>
                    <a:pt x="88" y="81"/>
                  </a:lnTo>
                  <a:lnTo>
                    <a:pt x="88" y="70"/>
                  </a:lnTo>
                  <a:lnTo>
                    <a:pt x="87" y="61"/>
                  </a:lnTo>
                  <a:lnTo>
                    <a:pt x="87" y="52"/>
                  </a:lnTo>
                  <a:lnTo>
                    <a:pt x="85" y="44"/>
                  </a:lnTo>
                  <a:lnTo>
                    <a:pt x="84" y="37"/>
                  </a:lnTo>
                  <a:lnTo>
                    <a:pt x="83" y="31"/>
                  </a:lnTo>
                  <a:lnTo>
                    <a:pt x="81" y="27"/>
                  </a:lnTo>
                  <a:lnTo>
                    <a:pt x="78" y="20"/>
                  </a:lnTo>
                  <a:lnTo>
                    <a:pt x="75" y="14"/>
                  </a:lnTo>
                  <a:lnTo>
                    <a:pt x="70" y="10"/>
                  </a:lnTo>
                  <a:lnTo>
                    <a:pt x="67" y="7"/>
                  </a:lnTo>
                  <a:lnTo>
                    <a:pt x="62" y="3"/>
                  </a:lnTo>
                  <a:lnTo>
                    <a:pt x="58" y="1"/>
                  </a:lnTo>
                  <a:lnTo>
                    <a:pt x="51" y="0"/>
                  </a:lnTo>
                  <a:lnTo>
                    <a:pt x="46" y="0"/>
                  </a:lnTo>
                  <a:close/>
                </a:path>
              </a:pathLst>
            </a:custGeom>
            <a:solidFill>
              <a:srgbClr val="FFFFFF"/>
            </a:solidFill>
            <a:ln w="9525">
              <a:noFill/>
              <a:round/>
              <a:headEnd/>
              <a:tailEnd/>
            </a:ln>
          </p:spPr>
          <p:txBody>
            <a:bodyPr/>
            <a:lstStyle/>
            <a:p>
              <a:pPr algn="ctr">
                <a:spcBef>
                  <a:spcPct val="0"/>
                </a:spcBef>
              </a:pPr>
              <a:endParaRPr lang="en-GB" sz="2000" smtClean="0">
                <a:solidFill>
                  <a:srgbClr val="1A1817"/>
                </a:solidFill>
              </a:endParaRPr>
            </a:p>
          </p:txBody>
        </p:sp>
        <p:sp>
          <p:nvSpPr>
            <p:cNvPr id="495669" name="Freeform 53"/>
            <p:cNvSpPr>
              <a:spLocks/>
            </p:cNvSpPr>
            <p:nvPr userDrawn="1"/>
          </p:nvSpPr>
          <p:spPr bwMode="auto">
            <a:xfrm>
              <a:off x="4795" y="3603"/>
              <a:ext cx="49" cy="75"/>
            </a:xfrm>
            <a:custGeom>
              <a:avLst/>
              <a:gdLst/>
              <a:ahLst/>
              <a:cxnLst>
                <a:cxn ang="0">
                  <a:pos x="212" y="53"/>
                </a:cxn>
                <a:cxn ang="0">
                  <a:pos x="223" y="74"/>
                </a:cxn>
                <a:cxn ang="0">
                  <a:pos x="228" y="89"/>
                </a:cxn>
                <a:cxn ang="0">
                  <a:pos x="234" y="106"/>
                </a:cxn>
                <a:cxn ang="0">
                  <a:pos x="237" y="124"/>
                </a:cxn>
                <a:cxn ang="0">
                  <a:pos x="241" y="153"/>
                </a:cxn>
                <a:cxn ang="0">
                  <a:pos x="242" y="174"/>
                </a:cxn>
                <a:cxn ang="0">
                  <a:pos x="242" y="196"/>
                </a:cxn>
                <a:cxn ang="0">
                  <a:pos x="241" y="214"/>
                </a:cxn>
                <a:cxn ang="0">
                  <a:pos x="240" y="232"/>
                </a:cxn>
                <a:cxn ang="0">
                  <a:pos x="237" y="249"/>
                </a:cxn>
                <a:cxn ang="0">
                  <a:pos x="234" y="265"/>
                </a:cxn>
                <a:cxn ang="0">
                  <a:pos x="229" y="280"/>
                </a:cxn>
                <a:cxn ang="0">
                  <a:pos x="224" y="295"/>
                </a:cxn>
                <a:cxn ang="0">
                  <a:pos x="220" y="304"/>
                </a:cxn>
                <a:cxn ang="0">
                  <a:pos x="217" y="315"/>
                </a:cxn>
                <a:cxn ang="0">
                  <a:pos x="207" y="329"/>
                </a:cxn>
                <a:cxn ang="0">
                  <a:pos x="203" y="335"/>
                </a:cxn>
                <a:cxn ang="0">
                  <a:pos x="199" y="341"/>
                </a:cxn>
                <a:cxn ang="0">
                  <a:pos x="188" y="351"/>
                </a:cxn>
                <a:cxn ang="0">
                  <a:pos x="176" y="361"/>
                </a:cxn>
                <a:cxn ang="0">
                  <a:pos x="167" y="365"/>
                </a:cxn>
                <a:cxn ang="0">
                  <a:pos x="156" y="369"/>
                </a:cxn>
                <a:cxn ang="0">
                  <a:pos x="142" y="373"/>
                </a:cxn>
                <a:cxn ang="0">
                  <a:pos x="139" y="373"/>
                </a:cxn>
                <a:cxn ang="0">
                  <a:pos x="127" y="375"/>
                </a:cxn>
                <a:cxn ang="0">
                  <a:pos x="120" y="375"/>
                </a:cxn>
                <a:cxn ang="0">
                  <a:pos x="104" y="374"/>
                </a:cxn>
                <a:cxn ang="0">
                  <a:pos x="90" y="371"/>
                </a:cxn>
                <a:cxn ang="0">
                  <a:pos x="77" y="366"/>
                </a:cxn>
                <a:cxn ang="0">
                  <a:pos x="64" y="359"/>
                </a:cxn>
                <a:cxn ang="0">
                  <a:pos x="52" y="351"/>
                </a:cxn>
                <a:cxn ang="0">
                  <a:pos x="43" y="340"/>
                </a:cxn>
                <a:cxn ang="0">
                  <a:pos x="33" y="328"/>
                </a:cxn>
                <a:cxn ang="0">
                  <a:pos x="25" y="314"/>
                </a:cxn>
                <a:cxn ang="0">
                  <a:pos x="14" y="287"/>
                </a:cxn>
                <a:cxn ang="0">
                  <a:pos x="7" y="257"/>
                </a:cxn>
                <a:cxn ang="0">
                  <a:pos x="1" y="224"/>
                </a:cxn>
                <a:cxn ang="0">
                  <a:pos x="0" y="187"/>
                </a:cxn>
                <a:cxn ang="0">
                  <a:pos x="1" y="150"/>
                </a:cxn>
                <a:cxn ang="0">
                  <a:pos x="7" y="117"/>
                </a:cxn>
                <a:cxn ang="0">
                  <a:pos x="15" y="87"/>
                </a:cxn>
                <a:cxn ang="0">
                  <a:pos x="27" y="60"/>
                </a:cxn>
                <a:cxn ang="0">
                  <a:pos x="45" y="34"/>
                </a:cxn>
                <a:cxn ang="0">
                  <a:pos x="54" y="23"/>
                </a:cxn>
                <a:cxn ang="0">
                  <a:pos x="79" y="8"/>
                </a:cxn>
                <a:cxn ang="0">
                  <a:pos x="105" y="1"/>
                </a:cxn>
                <a:cxn ang="0">
                  <a:pos x="121" y="0"/>
                </a:cxn>
                <a:cxn ang="0">
                  <a:pos x="147" y="2"/>
                </a:cxn>
                <a:cxn ang="0">
                  <a:pos x="170" y="11"/>
                </a:cxn>
                <a:cxn ang="0">
                  <a:pos x="185" y="21"/>
                </a:cxn>
                <a:cxn ang="0">
                  <a:pos x="200" y="36"/>
                </a:cxn>
              </a:cxnLst>
              <a:rect l="0" t="0" r="r" b="b"/>
              <a:pathLst>
                <a:path w="243" h="375">
                  <a:moveTo>
                    <a:pt x="208" y="47"/>
                  </a:moveTo>
                  <a:lnTo>
                    <a:pt x="212" y="53"/>
                  </a:lnTo>
                  <a:lnTo>
                    <a:pt x="216" y="59"/>
                  </a:lnTo>
                  <a:lnTo>
                    <a:pt x="223" y="74"/>
                  </a:lnTo>
                  <a:lnTo>
                    <a:pt x="226" y="81"/>
                  </a:lnTo>
                  <a:lnTo>
                    <a:pt x="228" y="89"/>
                  </a:lnTo>
                  <a:lnTo>
                    <a:pt x="231" y="98"/>
                  </a:lnTo>
                  <a:lnTo>
                    <a:pt x="234" y="106"/>
                  </a:lnTo>
                  <a:lnTo>
                    <a:pt x="236" y="115"/>
                  </a:lnTo>
                  <a:lnTo>
                    <a:pt x="237" y="124"/>
                  </a:lnTo>
                  <a:lnTo>
                    <a:pt x="240" y="143"/>
                  </a:lnTo>
                  <a:lnTo>
                    <a:pt x="241" y="153"/>
                  </a:lnTo>
                  <a:lnTo>
                    <a:pt x="242" y="164"/>
                  </a:lnTo>
                  <a:lnTo>
                    <a:pt x="242" y="174"/>
                  </a:lnTo>
                  <a:lnTo>
                    <a:pt x="243" y="186"/>
                  </a:lnTo>
                  <a:lnTo>
                    <a:pt x="242" y="196"/>
                  </a:lnTo>
                  <a:lnTo>
                    <a:pt x="242" y="205"/>
                  </a:lnTo>
                  <a:lnTo>
                    <a:pt x="241" y="214"/>
                  </a:lnTo>
                  <a:lnTo>
                    <a:pt x="241" y="223"/>
                  </a:lnTo>
                  <a:lnTo>
                    <a:pt x="240" y="232"/>
                  </a:lnTo>
                  <a:lnTo>
                    <a:pt x="239" y="240"/>
                  </a:lnTo>
                  <a:lnTo>
                    <a:pt x="237" y="249"/>
                  </a:lnTo>
                  <a:lnTo>
                    <a:pt x="236" y="257"/>
                  </a:lnTo>
                  <a:lnTo>
                    <a:pt x="234" y="265"/>
                  </a:lnTo>
                  <a:lnTo>
                    <a:pt x="233" y="272"/>
                  </a:lnTo>
                  <a:lnTo>
                    <a:pt x="229" y="280"/>
                  </a:lnTo>
                  <a:lnTo>
                    <a:pt x="227" y="287"/>
                  </a:lnTo>
                  <a:lnTo>
                    <a:pt x="224" y="295"/>
                  </a:lnTo>
                  <a:lnTo>
                    <a:pt x="222" y="302"/>
                  </a:lnTo>
                  <a:lnTo>
                    <a:pt x="220" y="304"/>
                  </a:lnTo>
                  <a:lnTo>
                    <a:pt x="219" y="308"/>
                  </a:lnTo>
                  <a:lnTo>
                    <a:pt x="217" y="315"/>
                  </a:lnTo>
                  <a:lnTo>
                    <a:pt x="211" y="321"/>
                  </a:lnTo>
                  <a:lnTo>
                    <a:pt x="207" y="329"/>
                  </a:lnTo>
                  <a:lnTo>
                    <a:pt x="205" y="332"/>
                  </a:lnTo>
                  <a:lnTo>
                    <a:pt x="203" y="335"/>
                  </a:lnTo>
                  <a:lnTo>
                    <a:pt x="201" y="338"/>
                  </a:lnTo>
                  <a:lnTo>
                    <a:pt x="199" y="341"/>
                  </a:lnTo>
                  <a:lnTo>
                    <a:pt x="192" y="347"/>
                  </a:lnTo>
                  <a:lnTo>
                    <a:pt x="188" y="351"/>
                  </a:lnTo>
                  <a:lnTo>
                    <a:pt x="182" y="356"/>
                  </a:lnTo>
                  <a:lnTo>
                    <a:pt x="176" y="361"/>
                  </a:lnTo>
                  <a:lnTo>
                    <a:pt x="170" y="364"/>
                  </a:lnTo>
                  <a:lnTo>
                    <a:pt x="167" y="365"/>
                  </a:lnTo>
                  <a:lnTo>
                    <a:pt x="164" y="367"/>
                  </a:lnTo>
                  <a:lnTo>
                    <a:pt x="156" y="369"/>
                  </a:lnTo>
                  <a:lnTo>
                    <a:pt x="150" y="372"/>
                  </a:lnTo>
                  <a:lnTo>
                    <a:pt x="142" y="373"/>
                  </a:lnTo>
                  <a:lnTo>
                    <a:pt x="140" y="373"/>
                  </a:lnTo>
                  <a:lnTo>
                    <a:pt x="139" y="373"/>
                  </a:lnTo>
                  <a:lnTo>
                    <a:pt x="135" y="374"/>
                  </a:lnTo>
                  <a:lnTo>
                    <a:pt x="127" y="375"/>
                  </a:lnTo>
                  <a:lnTo>
                    <a:pt x="124" y="375"/>
                  </a:lnTo>
                  <a:lnTo>
                    <a:pt x="120" y="375"/>
                  </a:lnTo>
                  <a:lnTo>
                    <a:pt x="112" y="375"/>
                  </a:lnTo>
                  <a:lnTo>
                    <a:pt x="104" y="374"/>
                  </a:lnTo>
                  <a:lnTo>
                    <a:pt x="97" y="373"/>
                  </a:lnTo>
                  <a:lnTo>
                    <a:pt x="90" y="371"/>
                  </a:lnTo>
                  <a:lnTo>
                    <a:pt x="83" y="369"/>
                  </a:lnTo>
                  <a:lnTo>
                    <a:pt x="77" y="366"/>
                  </a:lnTo>
                  <a:lnTo>
                    <a:pt x="70" y="364"/>
                  </a:lnTo>
                  <a:lnTo>
                    <a:pt x="64" y="359"/>
                  </a:lnTo>
                  <a:lnTo>
                    <a:pt x="59" y="355"/>
                  </a:lnTo>
                  <a:lnTo>
                    <a:pt x="52" y="351"/>
                  </a:lnTo>
                  <a:lnTo>
                    <a:pt x="47" y="346"/>
                  </a:lnTo>
                  <a:lnTo>
                    <a:pt x="43" y="340"/>
                  </a:lnTo>
                  <a:lnTo>
                    <a:pt x="37" y="334"/>
                  </a:lnTo>
                  <a:lnTo>
                    <a:pt x="33" y="328"/>
                  </a:lnTo>
                  <a:lnTo>
                    <a:pt x="29" y="321"/>
                  </a:lnTo>
                  <a:lnTo>
                    <a:pt x="25" y="314"/>
                  </a:lnTo>
                  <a:lnTo>
                    <a:pt x="18" y="301"/>
                  </a:lnTo>
                  <a:lnTo>
                    <a:pt x="14" y="287"/>
                  </a:lnTo>
                  <a:lnTo>
                    <a:pt x="10" y="272"/>
                  </a:lnTo>
                  <a:lnTo>
                    <a:pt x="7" y="257"/>
                  </a:lnTo>
                  <a:lnTo>
                    <a:pt x="3" y="241"/>
                  </a:lnTo>
                  <a:lnTo>
                    <a:pt x="1" y="224"/>
                  </a:lnTo>
                  <a:lnTo>
                    <a:pt x="0" y="206"/>
                  </a:lnTo>
                  <a:lnTo>
                    <a:pt x="0" y="187"/>
                  </a:lnTo>
                  <a:lnTo>
                    <a:pt x="0" y="168"/>
                  </a:lnTo>
                  <a:lnTo>
                    <a:pt x="1" y="150"/>
                  </a:lnTo>
                  <a:lnTo>
                    <a:pt x="3" y="133"/>
                  </a:lnTo>
                  <a:lnTo>
                    <a:pt x="7" y="117"/>
                  </a:lnTo>
                  <a:lnTo>
                    <a:pt x="10" y="101"/>
                  </a:lnTo>
                  <a:lnTo>
                    <a:pt x="15" y="87"/>
                  </a:lnTo>
                  <a:lnTo>
                    <a:pt x="20" y="72"/>
                  </a:lnTo>
                  <a:lnTo>
                    <a:pt x="27" y="60"/>
                  </a:lnTo>
                  <a:lnTo>
                    <a:pt x="35" y="45"/>
                  </a:lnTo>
                  <a:lnTo>
                    <a:pt x="45" y="34"/>
                  </a:lnTo>
                  <a:lnTo>
                    <a:pt x="49" y="27"/>
                  </a:lnTo>
                  <a:lnTo>
                    <a:pt x="54" y="23"/>
                  </a:lnTo>
                  <a:lnTo>
                    <a:pt x="66" y="15"/>
                  </a:lnTo>
                  <a:lnTo>
                    <a:pt x="79" y="8"/>
                  </a:lnTo>
                  <a:lnTo>
                    <a:pt x="91" y="3"/>
                  </a:lnTo>
                  <a:lnTo>
                    <a:pt x="105" y="1"/>
                  </a:lnTo>
                  <a:lnTo>
                    <a:pt x="113" y="0"/>
                  </a:lnTo>
                  <a:lnTo>
                    <a:pt x="121" y="0"/>
                  </a:lnTo>
                  <a:lnTo>
                    <a:pt x="134" y="0"/>
                  </a:lnTo>
                  <a:lnTo>
                    <a:pt x="147" y="2"/>
                  </a:lnTo>
                  <a:lnTo>
                    <a:pt x="158" y="6"/>
                  </a:lnTo>
                  <a:lnTo>
                    <a:pt x="170" y="11"/>
                  </a:lnTo>
                  <a:lnTo>
                    <a:pt x="181" y="18"/>
                  </a:lnTo>
                  <a:lnTo>
                    <a:pt x="185" y="21"/>
                  </a:lnTo>
                  <a:lnTo>
                    <a:pt x="190" y="26"/>
                  </a:lnTo>
                  <a:lnTo>
                    <a:pt x="200" y="36"/>
                  </a:lnTo>
                  <a:lnTo>
                    <a:pt x="208" y="47"/>
                  </a:lnTo>
                  <a:close/>
                </a:path>
              </a:pathLst>
            </a:custGeom>
            <a:solidFill>
              <a:schemeClr val="hlink"/>
            </a:solidFill>
            <a:ln w="9525">
              <a:noFill/>
              <a:round/>
              <a:headEnd/>
              <a:tailEnd/>
            </a:ln>
          </p:spPr>
          <p:txBody>
            <a:bodyPr/>
            <a:lstStyle/>
            <a:p>
              <a:pPr algn="ctr">
                <a:spcBef>
                  <a:spcPct val="0"/>
                </a:spcBef>
              </a:pPr>
              <a:endParaRPr lang="en-GB" sz="2000" smtClean="0">
                <a:solidFill>
                  <a:srgbClr val="1A1817"/>
                </a:solidFill>
              </a:endParaRPr>
            </a:p>
          </p:txBody>
        </p:sp>
        <p:sp>
          <p:nvSpPr>
            <p:cNvPr id="495670" name="Freeform 54"/>
            <p:cNvSpPr>
              <a:spLocks/>
            </p:cNvSpPr>
            <p:nvPr userDrawn="1"/>
          </p:nvSpPr>
          <p:spPr bwMode="auto">
            <a:xfrm>
              <a:off x="4810" y="3616"/>
              <a:ext cx="19" cy="49"/>
            </a:xfrm>
            <a:custGeom>
              <a:avLst/>
              <a:gdLst/>
              <a:ahLst/>
              <a:cxnLst>
                <a:cxn ang="0">
                  <a:pos x="0" y="135"/>
                </a:cxn>
                <a:cxn ang="0">
                  <a:pos x="1" y="163"/>
                </a:cxn>
                <a:cxn ang="0">
                  <a:pos x="5" y="187"/>
                </a:cxn>
                <a:cxn ang="0">
                  <a:pos x="9" y="207"/>
                </a:cxn>
                <a:cxn ang="0">
                  <a:pos x="15" y="223"/>
                </a:cxn>
                <a:cxn ang="0">
                  <a:pos x="23" y="236"/>
                </a:cxn>
                <a:cxn ang="0">
                  <a:pos x="31" y="243"/>
                </a:cxn>
                <a:cxn ang="0">
                  <a:pos x="42" y="248"/>
                </a:cxn>
                <a:cxn ang="0">
                  <a:pos x="53" y="248"/>
                </a:cxn>
                <a:cxn ang="0">
                  <a:pos x="61" y="244"/>
                </a:cxn>
                <a:cxn ang="0">
                  <a:pos x="65" y="241"/>
                </a:cxn>
                <a:cxn ang="0">
                  <a:pos x="69" y="238"/>
                </a:cxn>
                <a:cxn ang="0">
                  <a:pos x="72" y="236"/>
                </a:cxn>
                <a:cxn ang="0">
                  <a:pos x="76" y="229"/>
                </a:cxn>
                <a:cxn ang="0">
                  <a:pos x="82" y="217"/>
                </a:cxn>
                <a:cxn ang="0">
                  <a:pos x="84" y="207"/>
                </a:cxn>
                <a:cxn ang="0">
                  <a:pos x="88" y="188"/>
                </a:cxn>
                <a:cxn ang="0">
                  <a:pos x="90" y="180"/>
                </a:cxn>
                <a:cxn ang="0">
                  <a:pos x="91" y="176"/>
                </a:cxn>
                <a:cxn ang="0">
                  <a:pos x="92" y="157"/>
                </a:cxn>
                <a:cxn ang="0">
                  <a:pos x="93" y="143"/>
                </a:cxn>
                <a:cxn ang="0">
                  <a:pos x="93" y="136"/>
                </a:cxn>
                <a:cxn ang="0">
                  <a:pos x="93" y="125"/>
                </a:cxn>
                <a:cxn ang="0">
                  <a:pos x="93" y="106"/>
                </a:cxn>
                <a:cxn ang="0">
                  <a:pos x="92" y="79"/>
                </a:cxn>
                <a:cxn ang="0">
                  <a:pos x="88" y="56"/>
                </a:cxn>
                <a:cxn ang="0">
                  <a:pos x="84" y="38"/>
                </a:cxn>
                <a:cxn ang="0">
                  <a:pos x="78" y="22"/>
                </a:cxn>
                <a:cxn ang="0">
                  <a:pos x="70" y="10"/>
                </a:cxn>
                <a:cxn ang="0">
                  <a:pos x="62" y="3"/>
                </a:cxn>
                <a:cxn ang="0">
                  <a:pos x="51" y="0"/>
                </a:cxn>
                <a:cxn ang="0">
                  <a:pos x="41" y="0"/>
                </a:cxn>
                <a:cxn ang="0">
                  <a:pos x="30" y="3"/>
                </a:cxn>
                <a:cxn ang="0">
                  <a:pos x="22" y="10"/>
                </a:cxn>
                <a:cxn ang="0">
                  <a:pos x="14" y="22"/>
                </a:cxn>
                <a:cxn ang="0">
                  <a:pos x="9" y="37"/>
                </a:cxn>
                <a:cxn ang="0">
                  <a:pos x="4" y="56"/>
                </a:cxn>
                <a:cxn ang="0">
                  <a:pos x="1" y="78"/>
                </a:cxn>
                <a:cxn ang="0">
                  <a:pos x="0" y="105"/>
                </a:cxn>
              </a:cxnLst>
              <a:rect l="0" t="0" r="r" b="b"/>
              <a:pathLst>
                <a:path w="94" h="249">
                  <a:moveTo>
                    <a:pt x="0" y="120"/>
                  </a:moveTo>
                  <a:lnTo>
                    <a:pt x="0" y="135"/>
                  </a:lnTo>
                  <a:lnTo>
                    <a:pt x="0" y="150"/>
                  </a:lnTo>
                  <a:lnTo>
                    <a:pt x="1" y="163"/>
                  </a:lnTo>
                  <a:lnTo>
                    <a:pt x="4" y="176"/>
                  </a:lnTo>
                  <a:lnTo>
                    <a:pt x="5" y="187"/>
                  </a:lnTo>
                  <a:lnTo>
                    <a:pt x="7" y="198"/>
                  </a:lnTo>
                  <a:lnTo>
                    <a:pt x="9" y="207"/>
                  </a:lnTo>
                  <a:lnTo>
                    <a:pt x="12" y="216"/>
                  </a:lnTo>
                  <a:lnTo>
                    <a:pt x="15" y="223"/>
                  </a:lnTo>
                  <a:lnTo>
                    <a:pt x="18" y="229"/>
                  </a:lnTo>
                  <a:lnTo>
                    <a:pt x="23" y="236"/>
                  </a:lnTo>
                  <a:lnTo>
                    <a:pt x="27" y="240"/>
                  </a:lnTo>
                  <a:lnTo>
                    <a:pt x="31" y="243"/>
                  </a:lnTo>
                  <a:lnTo>
                    <a:pt x="37" y="246"/>
                  </a:lnTo>
                  <a:lnTo>
                    <a:pt x="42" y="248"/>
                  </a:lnTo>
                  <a:lnTo>
                    <a:pt x="48" y="249"/>
                  </a:lnTo>
                  <a:lnTo>
                    <a:pt x="53" y="248"/>
                  </a:lnTo>
                  <a:lnTo>
                    <a:pt x="59" y="246"/>
                  </a:lnTo>
                  <a:lnTo>
                    <a:pt x="61" y="244"/>
                  </a:lnTo>
                  <a:lnTo>
                    <a:pt x="63" y="243"/>
                  </a:lnTo>
                  <a:lnTo>
                    <a:pt x="65" y="241"/>
                  </a:lnTo>
                  <a:lnTo>
                    <a:pt x="67" y="240"/>
                  </a:lnTo>
                  <a:lnTo>
                    <a:pt x="69" y="238"/>
                  </a:lnTo>
                  <a:lnTo>
                    <a:pt x="70" y="236"/>
                  </a:lnTo>
                  <a:lnTo>
                    <a:pt x="72" y="236"/>
                  </a:lnTo>
                  <a:lnTo>
                    <a:pt x="74" y="233"/>
                  </a:lnTo>
                  <a:lnTo>
                    <a:pt x="76" y="229"/>
                  </a:lnTo>
                  <a:lnTo>
                    <a:pt x="79" y="223"/>
                  </a:lnTo>
                  <a:lnTo>
                    <a:pt x="82" y="217"/>
                  </a:lnTo>
                  <a:lnTo>
                    <a:pt x="83" y="211"/>
                  </a:lnTo>
                  <a:lnTo>
                    <a:pt x="84" y="207"/>
                  </a:lnTo>
                  <a:lnTo>
                    <a:pt x="86" y="199"/>
                  </a:lnTo>
                  <a:lnTo>
                    <a:pt x="88" y="188"/>
                  </a:lnTo>
                  <a:lnTo>
                    <a:pt x="90" y="183"/>
                  </a:lnTo>
                  <a:lnTo>
                    <a:pt x="90" y="180"/>
                  </a:lnTo>
                  <a:lnTo>
                    <a:pt x="90" y="179"/>
                  </a:lnTo>
                  <a:lnTo>
                    <a:pt x="91" y="176"/>
                  </a:lnTo>
                  <a:lnTo>
                    <a:pt x="92" y="163"/>
                  </a:lnTo>
                  <a:lnTo>
                    <a:pt x="92" y="157"/>
                  </a:lnTo>
                  <a:lnTo>
                    <a:pt x="93" y="151"/>
                  </a:lnTo>
                  <a:lnTo>
                    <a:pt x="93" y="143"/>
                  </a:lnTo>
                  <a:lnTo>
                    <a:pt x="93" y="140"/>
                  </a:lnTo>
                  <a:lnTo>
                    <a:pt x="93" y="136"/>
                  </a:lnTo>
                  <a:lnTo>
                    <a:pt x="93" y="128"/>
                  </a:lnTo>
                  <a:lnTo>
                    <a:pt x="93" y="125"/>
                  </a:lnTo>
                  <a:lnTo>
                    <a:pt x="94" y="121"/>
                  </a:lnTo>
                  <a:lnTo>
                    <a:pt x="93" y="106"/>
                  </a:lnTo>
                  <a:lnTo>
                    <a:pt x="93" y="92"/>
                  </a:lnTo>
                  <a:lnTo>
                    <a:pt x="92" y="79"/>
                  </a:lnTo>
                  <a:lnTo>
                    <a:pt x="91" y="68"/>
                  </a:lnTo>
                  <a:lnTo>
                    <a:pt x="88" y="56"/>
                  </a:lnTo>
                  <a:lnTo>
                    <a:pt x="86" y="46"/>
                  </a:lnTo>
                  <a:lnTo>
                    <a:pt x="84" y="38"/>
                  </a:lnTo>
                  <a:lnTo>
                    <a:pt x="82" y="29"/>
                  </a:lnTo>
                  <a:lnTo>
                    <a:pt x="78" y="22"/>
                  </a:lnTo>
                  <a:lnTo>
                    <a:pt x="75" y="16"/>
                  </a:lnTo>
                  <a:lnTo>
                    <a:pt x="70" y="10"/>
                  </a:lnTo>
                  <a:lnTo>
                    <a:pt x="67" y="6"/>
                  </a:lnTo>
                  <a:lnTo>
                    <a:pt x="62" y="3"/>
                  </a:lnTo>
                  <a:lnTo>
                    <a:pt x="57" y="1"/>
                  </a:lnTo>
                  <a:lnTo>
                    <a:pt x="51" y="0"/>
                  </a:lnTo>
                  <a:lnTo>
                    <a:pt x="46" y="0"/>
                  </a:lnTo>
                  <a:lnTo>
                    <a:pt x="41" y="0"/>
                  </a:lnTo>
                  <a:lnTo>
                    <a:pt x="35" y="1"/>
                  </a:lnTo>
                  <a:lnTo>
                    <a:pt x="30" y="3"/>
                  </a:lnTo>
                  <a:lnTo>
                    <a:pt x="26" y="6"/>
                  </a:lnTo>
                  <a:lnTo>
                    <a:pt x="22" y="10"/>
                  </a:lnTo>
                  <a:lnTo>
                    <a:pt x="17" y="16"/>
                  </a:lnTo>
                  <a:lnTo>
                    <a:pt x="14" y="22"/>
                  </a:lnTo>
                  <a:lnTo>
                    <a:pt x="12" y="29"/>
                  </a:lnTo>
                  <a:lnTo>
                    <a:pt x="9" y="37"/>
                  </a:lnTo>
                  <a:lnTo>
                    <a:pt x="6" y="46"/>
                  </a:lnTo>
                  <a:lnTo>
                    <a:pt x="4" y="56"/>
                  </a:lnTo>
                  <a:lnTo>
                    <a:pt x="3" y="67"/>
                  </a:lnTo>
                  <a:lnTo>
                    <a:pt x="1" y="78"/>
                  </a:lnTo>
                  <a:lnTo>
                    <a:pt x="0" y="91"/>
                  </a:lnTo>
                  <a:lnTo>
                    <a:pt x="0" y="105"/>
                  </a:lnTo>
                  <a:lnTo>
                    <a:pt x="0" y="120"/>
                  </a:lnTo>
                  <a:close/>
                </a:path>
              </a:pathLst>
            </a:custGeom>
            <a:solidFill>
              <a:srgbClr val="FFFFFF"/>
            </a:solidFill>
            <a:ln w="9525">
              <a:noFill/>
              <a:round/>
              <a:headEnd/>
              <a:tailEnd/>
            </a:ln>
          </p:spPr>
          <p:txBody>
            <a:bodyPr/>
            <a:lstStyle/>
            <a:p>
              <a:pPr algn="ctr">
                <a:spcBef>
                  <a:spcPct val="0"/>
                </a:spcBef>
              </a:pPr>
              <a:endParaRPr lang="en-GB" sz="2000" smtClean="0">
                <a:solidFill>
                  <a:srgbClr val="1A1817"/>
                </a:solidFill>
              </a:endParaRPr>
            </a:p>
          </p:txBody>
        </p:sp>
        <p:sp>
          <p:nvSpPr>
            <p:cNvPr id="495671" name="Freeform 55"/>
            <p:cNvSpPr>
              <a:spLocks/>
            </p:cNvSpPr>
            <p:nvPr userDrawn="1"/>
          </p:nvSpPr>
          <p:spPr bwMode="auto">
            <a:xfrm>
              <a:off x="4853" y="3603"/>
              <a:ext cx="46" cy="73"/>
            </a:xfrm>
            <a:custGeom>
              <a:avLst/>
              <a:gdLst/>
              <a:ahLst/>
              <a:cxnLst>
                <a:cxn ang="0">
                  <a:pos x="213" y="33"/>
                </a:cxn>
                <a:cxn ang="0">
                  <a:pos x="220" y="46"/>
                </a:cxn>
                <a:cxn ang="0">
                  <a:pos x="224" y="61"/>
                </a:cxn>
                <a:cxn ang="0">
                  <a:pos x="226" y="81"/>
                </a:cxn>
                <a:cxn ang="0">
                  <a:pos x="226" y="365"/>
                </a:cxn>
                <a:cxn ang="0">
                  <a:pos x="157" y="124"/>
                </a:cxn>
                <a:cxn ang="0">
                  <a:pos x="157" y="108"/>
                </a:cxn>
                <a:cxn ang="0">
                  <a:pos x="155" y="96"/>
                </a:cxn>
                <a:cxn ang="0">
                  <a:pos x="153" y="85"/>
                </a:cxn>
                <a:cxn ang="0">
                  <a:pos x="150" y="79"/>
                </a:cxn>
                <a:cxn ang="0">
                  <a:pos x="145" y="74"/>
                </a:cxn>
                <a:cxn ang="0">
                  <a:pos x="140" y="71"/>
                </a:cxn>
                <a:cxn ang="0">
                  <a:pos x="134" y="70"/>
                </a:cxn>
                <a:cxn ang="0">
                  <a:pos x="121" y="70"/>
                </a:cxn>
                <a:cxn ang="0">
                  <a:pos x="108" y="73"/>
                </a:cxn>
                <a:cxn ang="0">
                  <a:pos x="95" y="82"/>
                </a:cxn>
                <a:cxn ang="0">
                  <a:pos x="83" y="93"/>
                </a:cxn>
                <a:cxn ang="0">
                  <a:pos x="77" y="365"/>
                </a:cxn>
                <a:cxn ang="0">
                  <a:pos x="8" y="103"/>
                </a:cxn>
                <a:cxn ang="0">
                  <a:pos x="8" y="83"/>
                </a:cxn>
                <a:cxn ang="0">
                  <a:pos x="6" y="61"/>
                </a:cxn>
                <a:cxn ang="0">
                  <a:pos x="3" y="39"/>
                </a:cxn>
                <a:cxn ang="0">
                  <a:pos x="1" y="28"/>
                </a:cxn>
                <a:cxn ang="0">
                  <a:pos x="64" y="0"/>
                </a:cxn>
                <a:cxn ang="0">
                  <a:pos x="66" y="7"/>
                </a:cxn>
                <a:cxn ang="0">
                  <a:pos x="68" y="20"/>
                </a:cxn>
                <a:cxn ang="0">
                  <a:pos x="70" y="27"/>
                </a:cxn>
                <a:cxn ang="0">
                  <a:pos x="71" y="35"/>
                </a:cxn>
                <a:cxn ang="0">
                  <a:pos x="71" y="37"/>
                </a:cxn>
                <a:cxn ang="0">
                  <a:pos x="72" y="41"/>
                </a:cxn>
                <a:cxn ang="0">
                  <a:pos x="89" y="24"/>
                </a:cxn>
                <a:cxn ang="0">
                  <a:pos x="109" y="11"/>
                </a:cxn>
                <a:cxn ang="0">
                  <a:pos x="130" y="4"/>
                </a:cxn>
                <a:cxn ang="0">
                  <a:pos x="154" y="2"/>
                </a:cxn>
                <a:cxn ang="0">
                  <a:pos x="171" y="3"/>
                </a:cxn>
                <a:cxn ang="0">
                  <a:pos x="186" y="8"/>
                </a:cxn>
                <a:cxn ang="0">
                  <a:pos x="198" y="16"/>
                </a:cxn>
                <a:cxn ang="0">
                  <a:pos x="210" y="27"/>
                </a:cxn>
              </a:cxnLst>
              <a:rect l="0" t="0" r="r" b="b"/>
              <a:pathLst>
                <a:path w="226" h="365">
                  <a:moveTo>
                    <a:pt x="210" y="27"/>
                  </a:moveTo>
                  <a:lnTo>
                    <a:pt x="213" y="33"/>
                  </a:lnTo>
                  <a:lnTo>
                    <a:pt x="216" y="39"/>
                  </a:lnTo>
                  <a:lnTo>
                    <a:pt x="220" y="46"/>
                  </a:lnTo>
                  <a:lnTo>
                    <a:pt x="222" y="54"/>
                  </a:lnTo>
                  <a:lnTo>
                    <a:pt x="224" y="61"/>
                  </a:lnTo>
                  <a:lnTo>
                    <a:pt x="225" y="71"/>
                  </a:lnTo>
                  <a:lnTo>
                    <a:pt x="226" y="81"/>
                  </a:lnTo>
                  <a:lnTo>
                    <a:pt x="226" y="92"/>
                  </a:lnTo>
                  <a:lnTo>
                    <a:pt x="226" y="365"/>
                  </a:lnTo>
                  <a:lnTo>
                    <a:pt x="157" y="365"/>
                  </a:lnTo>
                  <a:lnTo>
                    <a:pt x="157" y="124"/>
                  </a:lnTo>
                  <a:lnTo>
                    <a:pt x="157" y="116"/>
                  </a:lnTo>
                  <a:lnTo>
                    <a:pt x="157" y="108"/>
                  </a:lnTo>
                  <a:lnTo>
                    <a:pt x="156" y="101"/>
                  </a:lnTo>
                  <a:lnTo>
                    <a:pt x="155" y="96"/>
                  </a:lnTo>
                  <a:lnTo>
                    <a:pt x="154" y="90"/>
                  </a:lnTo>
                  <a:lnTo>
                    <a:pt x="153" y="85"/>
                  </a:lnTo>
                  <a:lnTo>
                    <a:pt x="151" y="82"/>
                  </a:lnTo>
                  <a:lnTo>
                    <a:pt x="150" y="79"/>
                  </a:lnTo>
                  <a:lnTo>
                    <a:pt x="147" y="75"/>
                  </a:lnTo>
                  <a:lnTo>
                    <a:pt x="145" y="74"/>
                  </a:lnTo>
                  <a:lnTo>
                    <a:pt x="143" y="72"/>
                  </a:lnTo>
                  <a:lnTo>
                    <a:pt x="140" y="71"/>
                  </a:lnTo>
                  <a:lnTo>
                    <a:pt x="137" y="70"/>
                  </a:lnTo>
                  <a:lnTo>
                    <a:pt x="134" y="70"/>
                  </a:lnTo>
                  <a:lnTo>
                    <a:pt x="127" y="69"/>
                  </a:lnTo>
                  <a:lnTo>
                    <a:pt x="121" y="70"/>
                  </a:lnTo>
                  <a:lnTo>
                    <a:pt x="115" y="71"/>
                  </a:lnTo>
                  <a:lnTo>
                    <a:pt x="108" y="73"/>
                  </a:lnTo>
                  <a:lnTo>
                    <a:pt x="102" y="77"/>
                  </a:lnTo>
                  <a:lnTo>
                    <a:pt x="95" y="82"/>
                  </a:lnTo>
                  <a:lnTo>
                    <a:pt x="89" y="87"/>
                  </a:lnTo>
                  <a:lnTo>
                    <a:pt x="83" y="93"/>
                  </a:lnTo>
                  <a:lnTo>
                    <a:pt x="77" y="101"/>
                  </a:lnTo>
                  <a:lnTo>
                    <a:pt x="77" y="365"/>
                  </a:lnTo>
                  <a:lnTo>
                    <a:pt x="8" y="365"/>
                  </a:lnTo>
                  <a:lnTo>
                    <a:pt x="8" y="103"/>
                  </a:lnTo>
                  <a:lnTo>
                    <a:pt x="8" y="92"/>
                  </a:lnTo>
                  <a:lnTo>
                    <a:pt x="8" y="83"/>
                  </a:lnTo>
                  <a:lnTo>
                    <a:pt x="7" y="72"/>
                  </a:lnTo>
                  <a:lnTo>
                    <a:pt x="6" y="61"/>
                  </a:lnTo>
                  <a:lnTo>
                    <a:pt x="4" y="51"/>
                  </a:lnTo>
                  <a:lnTo>
                    <a:pt x="3" y="39"/>
                  </a:lnTo>
                  <a:lnTo>
                    <a:pt x="2" y="34"/>
                  </a:lnTo>
                  <a:lnTo>
                    <a:pt x="1" y="28"/>
                  </a:lnTo>
                  <a:lnTo>
                    <a:pt x="0" y="17"/>
                  </a:lnTo>
                  <a:lnTo>
                    <a:pt x="64" y="0"/>
                  </a:lnTo>
                  <a:lnTo>
                    <a:pt x="65" y="3"/>
                  </a:lnTo>
                  <a:lnTo>
                    <a:pt x="66" y="7"/>
                  </a:lnTo>
                  <a:lnTo>
                    <a:pt x="67" y="14"/>
                  </a:lnTo>
                  <a:lnTo>
                    <a:pt x="68" y="20"/>
                  </a:lnTo>
                  <a:lnTo>
                    <a:pt x="70" y="25"/>
                  </a:lnTo>
                  <a:lnTo>
                    <a:pt x="70" y="27"/>
                  </a:lnTo>
                  <a:lnTo>
                    <a:pt x="70" y="31"/>
                  </a:lnTo>
                  <a:lnTo>
                    <a:pt x="71" y="35"/>
                  </a:lnTo>
                  <a:lnTo>
                    <a:pt x="71" y="36"/>
                  </a:lnTo>
                  <a:lnTo>
                    <a:pt x="71" y="37"/>
                  </a:lnTo>
                  <a:lnTo>
                    <a:pt x="72" y="38"/>
                  </a:lnTo>
                  <a:lnTo>
                    <a:pt x="72" y="41"/>
                  </a:lnTo>
                  <a:lnTo>
                    <a:pt x="81" y="32"/>
                  </a:lnTo>
                  <a:lnTo>
                    <a:pt x="89" y="24"/>
                  </a:lnTo>
                  <a:lnTo>
                    <a:pt x="99" y="17"/>
                  </a:lnTo>
                  <a:lnTo>
                    <a:pt x="109" y="11"/>
                  </a:lnTo>
                  <a:lnTo>
                    <a:pt x="119" y="7"/>
                  </a:lnTo>
                  <a:lnTo>
                    <a:pt x="130" y="4"/>
                  </a:lnTo>
                  <a:lnTo>
                    <a:pt x="142" y="2"/>
                  </a:lnTo>
                  <a:lnTo>
                    <a:pt x="154" y="2"/>
                  </a:lnTo>
                  <a:lnTo>
                    <a:pt x="162" y="2"/>
                  </a:lnTo>
                  <a:lnTo>
                    <a:pt x="171" y="3"/>
                  </a:lnTo>
                  <a:lnTo>
                    <a:pt x="178" y="5"/>
                  </a:lnTo>
                  <a:lnTo>
                    <a:pt x="186" y="8"/>
                  </a:lnTo>
                  <a:lnTo>
                    <a:pt x="192" y="11"/>
                  </a:lnTo>
                  <a:lnTo>
                    <a:pt x="198" y="16"/>
                  </a:lnTo>
                  <a:lnTo>
                    <a:pt x="204" y="21"/>
                  </a:lnTo>
                  <a:lnTo>
                    <a:pt x="210" y="27"/>
                  </a:lnTo>
                  <a:close/>
                </a:path>
              </a:pathLst>
            </a:custGeom>
            <a:solidFill>
              <a:schemeClr val="hlink"/>
            </a:solidFill>
            <a:ln w="9525">
              <a:noFill/>
              <a:round/>
              <a:headEnd/>
              <a:tailEnd/>
            </a:ln>
          </p:spPr>
          <p:txBody>
            <a:bodyPr/>
            <a:lstStyle/>
            <a:p>
              <a:pPr algn="ctr">
                <a:spcBef>
                  <a:spcPct val="0"/>
                </a:spcBef>
              </a:pPr>
              <a:endParaRPr lang="en-GB" sz="2000" smtClean="0">
                <a:solidFill>
                  <a:srgbClr val="1A1817"/>
                </a:solidFill>
              </a:endParaRPr>
            </a:p>
          </p:txBody>
        </p:sp>
      </p:grpSp>
    </p:spTree>
  </p:cSld>
  <p:clrMapOvr>
    <a:masterClrMapping/>
  </p:clrMapOvr>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29413" y="63500"/>
            <a:ext cx="2159000" cy="64611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250825" y="63500"/>
            <a:ext cx="6326188" cy="64611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fld id="{919A2540-6E05-4697-88C0-B5F230504117}" type="datetime1">
              <a:rPr lang="de-DE" smtClean="0"/>
              <a:pPr>
                <a:defRPr/>
              </a:pPr>
              <a:t>09.05.2010</a:t>
            </a:fld>
            <a:endParaRPr lang="en-US"/>
          </a:p>
        </p:txBody>
      </p:sp>
      <p:sp>
        <p:nvSpPr>
          <p:cNvPr id="5" name="Rectangle 24"/>
          <p:cNvSpPr>
            <a:spLocks noGrp="1" noChangeArrowheads="1"/>
          </p:cNvSpPr>
          <p:nvPr>
            <p:ph type="sldNum" sz="quarter" idx="11"/>
          </p:nvPr>
        </p:nvSpPr>
        <p:spPr>
          <a:ln/>
        </p:spPr>
        <p:txBody>
          <a:bodyPr/>
          <a:lstStyle>
            <a:lvl1pPr>
              <a:defRPr/>
            </a:lvl1pPr>
          </a:lstStyle>
          <a:p>
            <a:pPr>
              <a:defRPr/>
            </a:pPr>
            <a:r>
              <a:rPr lang="en-US"/>
              <a:t> Page </a:t>
            </a:r>
            <a:fld id="{1E43AF4E-0B49-4BCC-99C0-4DA26E7BD849}"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65088"/>
            <a:ext cx="2160587" cy="64595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65088"/>
            <a:ext cx="6329363" cy="6459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2658" name="Rectangle 2"/>
          <p:cNvSpPr>
            <a:spLocks noChangeArrowheads="1"/>
          </p:cNvSpPr>
          <p:nvPr/>
        </p:nvSpPr>
        <p:spPr bwMode="auto">
          <a:xfrm>
            <a:off x="0" y="0"/>
            <a:ext cx="9144000" cy="5734050"/>
          </a:xfrm>
          <a:prstGeom prst="rect">
            <a:avLst/>
          </a:prstGeom>
          <a:solidFill>
            <a:schemeClr val="accent2"/>
          </a:solidFill>
          <a:ln w="9525" algn="ctr">
            <a:noFill/>
            <a:miter lim="800000"/>
            <a:headEnd/>
            <a:tailEnd/>
          </a:ln>
          <a:effectLst/>
        </p:spPr>
        <p:txBody>
          <a:bodyPr wrap="none" lIns="90000" tIns="46800" rIns="90000" bIns="46800" anchor="ctr"/>
          <a:lstStyle/>
          <a:p>
            <a:pPr algn="ctr">
              <a:spcBef>
                <a:spcPct val="0"/>
              </a:spcBef>
            </a:pPr>
            <a:endParaRPr lang="en-GB" sz="2000" smtClean="0">
              <a:solidFill>
                <a:srgbClr val="00214A"/>
              </a:solidFill>
            </a:endParaRPr>
          </a:p>
        </p:txBody>
      </p:sp>
      <p:sp>
        <p:nvSpPr>
          <p:cNvPr id="582659" name="Rectangle 3"/>
          <p:cNvSpPr>
            <a:spLocks noGrp="1" noChangeArrowheads="1"/>
          </p:cNvSpPr>
          <p:nvPr>
            <p:ph type="ctrTitle"/>
          </p:nvPr>
        </p:nvSpPr>
        <p:spPr>
          <a:xfrm>
            <a:off x="190500" y="1196975"/>
            <a:ext cx="8640763" cy="1295400"/>
          </a:xfrm>
        </p:spPr>
        <p:txBody>
          <a:bodyPr/>
          <a:lstStyle>
            <a:lvl1pPr>
              <a:lnSpc>
                <a:spcPct val="80000"/>
              </a:lnSpc>
              <a:defRPr sz="4800">
                <a:solidFill>
                  <a:schemeClr val="tx2"/>
                </a:solidFill>
              </a:defRPr>
            </a:lvl1pPr>
          </a:lstStyle>
          <a:p>
            <a:r>
              <a:rPr lang="en-US"/>
              <a:t>Click to edit Master </a:t>
            </a:r>
            <a:br>
              <a:rPr lang="en-US"/>
            </a:br>
            <a:r>
              <a:rPr lang="en-US"/>
              <a:t>title style</a:t>
            </a:r>
            <a:endParaRPr lang="de-DE"/>
          </a:p>
        </p:txBody>
      </p:sp>
      <p:sp>
        <p:nvSpPr>
          <p:cNvPr id="582660" name="Rectangle 4"/>
          <p:cNvSpPr>
            <a:spLocks noGrp="1" noChangeArrowheads="1"/>
          </p:cNvSpPr>
          <p:nvPr>
            <p:ph type="subTitle" idx="1"/>
          </p:nvPr>
        </p:nvSpPr>
        <p:spPr>
          <a:xfrm>
            <a:off x="215900" y="2565400"/>
            <a:ext cx="8640763" cy="928688"/>
          </a:xfrm>
        </p:spPr>
        <p:txBody>
          <a:bodyPr/>
          <a:lstStyle>
            <a:lvl1pPr marL="0" indent="0">
              <a:buFont typeface="Wingdings" pitchFamily="2" charset="2"/>
              <a:buNone/>
              <a:defRPr sz="2800">
                <a:solidFill>
                  <a:schemeClr val="tx2"/>
                </a:solidFill>
              </a:defRPr>
            </a:lvl1pPr>
          </a:lstStyle>
          <a:p>
            <a:r>
              <a:rPr lang="en-US"/>
              <a:t>Click to edit Master subtitle style</a:t>
            </a:r>
          </a:p>
        </p:txBody>
      </p:sp>
      <p:sp>
        <p:nvSpPr>
          <p:cNvPr id="582661" name="Text Box 5"/>
          <p:cNvSpPr txBox="1">
            <a:spLocks noChangeArrowheads="1"/>
          </p:cNvSpPr>
          <p:nvPr/>
        </p:nvSpPr>
        <p:spPr bwMode="auto">
          <a:xfrm>
            <a:off x="63500"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12.0</a:t>
            </a:r>
          </a:p>
        </p:txBody>
      </p:sp>
      <p:sp>
        <p:nvSpPr>
          <p:cNvPr id="582662" name="Text Box 6"/>
          <p:cNvSpPr txBox="1">
            <a:spLocks noChangeArrowheads="1"/>
          </p:cNvSpPr>
          <p:nvPr/>
        </p:nvSpPr>
        <p:spPr bwMode="auto">
          <a:xfrm>
            <a:off x="4406900"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0.0</a:t>
            </a:r>
          </a:p>
        </p:txBody>
      </p:sp>
      <p:sp>
        <p:nvSpPr>
          <p:cNvPr id="582663" name="Text Box 7"/>
          <p:cNvSpPr txBox="1">
            <a:spLocks noChangeArrowheads="1"/>
          </p:cNvSpPr>
          <p:nvPr/>
        </p:nvSpPr>
        <p:spPr bwMode="auto">
          <a:xfrm>
            <a:off x="8701088"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12.0</a:t>
            </a:r>
          </a:p>
        </p:txBody>
      </p:sp>
      <p:sp>
        <p:nvSpPr>
          <p:cNvPr id="582664" name="Text Box 8"/>
          <p:cNvSpPr txBox="1">
            <a:spLocks noChangeArrowheads="1"/>
          </p:cNvSpPr>
          <p:nvPr/>
        </p:nvSpPr>
        <p:spPr bwMode="auto">
          <a:xfrm>
            <a:off x="7610475"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8.9</a:t>
            </a:r>
          </a:p>
        </p:txBody>
      </p:sp>
      <p:sp>
        <p:nvSpPr>
          <p:cNvPr id="582665" name="Text Box 9"/>
          <p:cNvSpPr txBox="1">
            <a:spLocks noChangeArrowheads="1"/>
          </p:cNvSpPr>
          <p:nvPr/>
        </p:nvSpPr>
        <p:spPr bwMode="auto">
          <a:xfrm>
            <a:off x="-4000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7.18</a:t>
            </a:r>
          </a:p>
        </p:txBody>
      </p:sp>
      <p:sp>
        <p:nvSpPr>
          <p:cNvPr id="582666" name="Text Box 10"/>
          <p:cNvSpPr txBox="1">
            <a:spLocks noChangeArrowheads="1"/>
          </p:cNvSpPr>
          <p:nvPr/>
        </p:nvSpPr>
        <p:spPr bwMode="auto">
          <a:xfrm>
            <a:off x="91503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7.18</a:t>
            </a:r>
          </a:p>
        </p:txBody>
      </p:sp>
      <p:sp>
        <p:nvSpPr>
          <p:cNvPr id="582667" name="Text Box 11"/>
          <p:cNvSpPr txBox="1">
            <a:spLocks noChangeArrowheads="1"/>
          </p:cNvSpPr>
          <p:nvPr/>
        </p:nvSpPr>
        <p:spPr bwMode="auto">
          <a:xfrm>
            <a:off x="9150350" y="66055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9.20</a:t>
            </a:r>
          </a:p>
        </p:txBody>
      </p:sp>
      <p:sp>
        <p:nvSpPr>
          <p:cNvPr id="582668" name="Text Box 12"/>
          <p:cNvSpPr txBox="1">
            <a:spLocks noChangeArrowheads="1"/>
          </p:cNvSpPr>
          <p:nvPr/>
        </p:nvSpPr>
        <p:spPr bwMode="auto">
          <a:xfrm>
            <a:off x="-400050" y="66341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9.20</a:t>
            </a:r>
          </a:p>
        </p:txBody>
      </p:sp>
      <p:sp>
        <p:nvSpPr>
          <p:cNvPr id="582669" name="Text Box 13"/>
          <p:cNvSpPr txBox="1">
            <a:spLocks noChangeArrowheads="1"/>
          </p:cNvSpPr>
          <p:nvPr/>
        </p:nvSpPr>
        <p:spPr bwMode="auto">
          <a:xfrm>
            <a:off x="91503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8.60</a:t>
            </a:r>
          </a:p>
        </p:txBody>
      </p:sp>
      <p:sp>
        <p:nvSpPr>
          <p:cNvPr id="582670" name="Text Box 14"/>
          <p:cNvSpPr txBox="1">
            <a:spLocks noChangeArrowheads="1"/>
          </p:cNvSpPr>
          <p:nvPr/>
        </p:nvSpPr>
        <p:spPr bwMode="auto">
          <a:xfrm>
            <a:off x="-4000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8.60</a:t>
            </a:r>
          </a:p>
        </p:txBody>
      </p:sp>
      <p:sp>
        <p:nvSpPr>
          <p:cNvPr id="582671" name="Text Box 15"/>
          <p:cNvSpPr txBox="1">
            <a:spLocks noChangeArrowheads="1"/>
          </p:cNvSpPr>
          <p:nvPr/>
        </p:nvSpPr>
        <p:spPr bwMode="auto">
          <a:xfrm>
            <a:off x="9150350" y="56292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6.40</a:t>
            </a:r>
          </a:p>
        </p:txBody>
      </p:sp>
      <p:sp>
        <p:nvSpPr>
          <p:cNvPr id="582672" name="Text Box 16"/>
          <p:cNvSpPr txBox="1">
            <a:spLocks noChangeArrowheads="1"/>
          </p:cNvSpPr>
          <p:nvPr/>
        </p:nvSpPr>
        <p:spPr bwMode="auto">
          <a:xfrm>
            <a:off x="9155113" y="1501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5.00</a:t>
            </a:r>
          </a:p>
        </p:txBody>
      </p:sp>
      <p:sp>
        <p:nvSpPr>
          <p:cNvPr id="582673" name="Text Box 17"/>
          <p:cNvSpPr txBox="1">
            <a:spLocks noChangeArrowheads="1"/>
          </p:cNvSpPr>
          <p:nvPr/>
        </p:nvSpPr>
        <p:spPr bwMode="auto">
          <a:xfrm>
            <a:off x="-400050" y="15287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5.00</a:t>
            </a:r>
          </a:p>
        </p:txBody>
      </p:sp>
      <p:sp>
        <p:nvSpPr>
          <p:cNvPr id="582674" name="Text Box 18"/>
          <p:cNvSpPr txBox="1">
            <a:spLocks noChangeArrowheads="1"/>
          </p:cNvSpPr>
          <p:nvPr/>
        </p:nvSpPr>
        <p:spPr bwMode="auto">
          <a:xfrm>
            <a:off x="-400050" y="56340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6.40</a:t>
            </a:r>
          </a:p>
        </p:txBody>
      </p:sp>
      <p:sp>
        <p:nvSpPr>
          <p:cNvPr id="582675" name="Text Box 19"/>
          <p:cNvSpPr txBox="1">
            <a:spLocks noChangeArrowheads="1"/>
          </p:cNvSpPr>
          <p:nvPr/>
        </p:nvSpPr>
        <p:spPr bwMode="auto">
          <a:xfrm>
            <a:off x="91503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6.80</a:t>
            </a:r>
          </a:p>
        </p:txBody>
      </p:sp>
      <p:sp>
        <p:nvSpPr>
          <p:cNvPr id="582676" name="Text Box 20"/>
          <p:cNvSpPr txBox="1">
            <a:spLocks noChangeArrowheads="1"/>
          </p:cNvSpPr>
          <p:nvPr/>
        </p:nvSpPr>
        <p:spPr bwMode="auto">
          <a:xfrm>
            <a:off x="-4000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6.80</a:t>
            </a:r>
          </a:p>
        </p:txBody>
      </p:sp>
      <p:sp>
        <p:nvSpPr>
          <p:cNvPr id="582677" name="Text Box 21"/>
          <p:cNvSpPr txBox="1">
            <a:spLocks noChangeArrowheads="1"/>
          </p:cNvSpPr>
          <p:nvPr/>
        </p:nvSpPr>
        <p:spPr bwMode="auto">
          <a:xfrm>
            <a:off x="-4000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6.20</a:t>
            </a:r>
          </a:p>
        </p:txBody>
      </p:sp>
      <p:sp>
        <p:nvSpPr>
          <p:cNvPr id="582678" name="Text Box 22"/>
          <p:cNvSpPr txBox="1">
            <a:spLocks noChangeArrowheads="1"/>
          </p:cNvSpPr>
          <p:nvPr/>
        </p:nvSpPr>
        <p:spPr bwMode="auto">
          <a:xfrm>
            <a:off x="91503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6.20</a:t>
            </a:r>
          </a:p>
        </p:txBody>
      </p:sp>
      <p:grpSp>
        <p:nvGrpSpPr>
          <p:cNvPr id="2" name="Group 23"/>
          <p:cNvGrpSpPr>
            <a:grpSpLocks/>
          </p:cNvGrpSpPr>
          <p:nvPr/>
        </p:nvGrpSpPr>
        <p:grpSpPr bwMode="auto">
          <a:xfrm>
            <a:off x="7489825" y="5891213"/>
            <a:ext cx="1401763" cy="876300"/>
            <a:chOff x="4422" y="3531"/>
            <a:chExt cx="550" cy="344"/>
          </a:xfrm>
        </p:grpSpPr>
        <p:sp>
          <p:nvSpPr>
            <p:cNvPr id="582680" name="AutoShape 24"/>
            <p:cNvSpPr>
              <a:spLocks noChangeAspect="1" noChangeArrowheads="1" noTextEdit="1"/>
            </p:cNvSpPr>
            <p:nvPr userDrawn="1"/>
          </p:nvSpPr>
          <p:spPr bwMode="auto">
            <a:xfrm>
              <a:off x="4422" y="3531"/>
              <a:ext cx="550" cy="344"/>
            </a:xfrm>
            <a:prstGeom prst="rect">
              <a:avLst/>
            </a:prstGeom>
            <a:noFill/>
            <a:ln w="9525">
              <a:noFill/>
              <a:miter lim="800000"/>
              <a:headEnd/>
              <a:tailEnd/>
            </a:ln>
          </p:spPr>
          <p:txBody>
            <a:bodyPr/>
            <a:lstStyle/>
            <a:p>
              <a:pPr algn="ctr">
                <a:spcBef>
                  <a:spcPct val="0"/>
                </a:spcBef>
              </a:pPr>
              <a:endParaRPr lang="en-GB" sz="2000" smtClean="0">
                <a:solidFill>
                  <a:srgbClr val="00214A"/>
                </a:solidFill>
              </a:endParaRPr>
            </a:p>
          </p:txBody>
        </p:sp>
        <p:sp>
          <p:nvSpPr>
            <p:cNvPr id="582681" name="Freeform 25"/>
            <p:cNvSpPr>
              <a:spLocks/>
            </p:cNvSpPr>
            <p:nvPr userDrawn="1"/>
          </p:nvSpPr>
          <p:spPr bwMode="auto">
            <a:xfrm>
              <a:off x="4422" y="3825"/>
              <a:ext cx="26" cy="38"/>
            </a:xfrm>
            <a:custGeom>
              <a:avLst/>
              <a:gdLst/>
              <a:ahLst/>
              <a:cxnLst>
                <a:cxn ang="0">
                  <a:pos x="104" y="192"/>
                </a:cxn>
                <a:cxn ang="0">
                  <a:pos x="42" y="74"/>
                </a:cxn>
                <a:cxn ang="0">
                  <a:pos x="34" y="57"/>
                </a:cxn>
                <a:cxn ang="0">
                  <a:pos x="27" y="42"/>
                </a:cxn>
                <a:cxn ang="0">
                  <a:pos x="22" y="32"/>
                </a:cxn>
                <a:cxn ang="0">
                  <a:pos x="20" y="27"/>
                </a:cxn>
                <a:cxn ang="0">
                  <a:pos x="21" y="33"/>
                </a:cxn>
                <a:cxn ang="0">
                  <a:pos x="21" y="45"/>
                </a:cxn>
                <a:cxn ang="0">
                  <a:pos x="22" y="62"/>
                </a:cxn>
                <a:cxn ang="0">
                  <a:pos x="23" y="81"/>
                </a:cxn>
                <a:cxn ang="0">
                  <a:pos x="24" y="192"/>
                </a:cxn>
                <a:cxn ang="0">
                  <a:pos x="0" y="192"/>
                </a:cxn>
                <a:cxn ang="0">
                  <a:pos x="0" y="0"/>
                </a:cxn>
                <a:cxn ang="0">
                  <a:pos x="27" y="0"/>
                </a:cxn>
                <a:cxn ang="0">
                  <a:pos x="90" y="123"/>
                </a:cxn>
                <a:cxn ang="0">
                  <a:pos x="98" y="138"/>
                </a:cxn>
                <a:cxn ang="0">
                  <a:pos x="103" y="151"/>
                </a:cxn>
                <a:cxn ang="0">
                  <a:pos x="107" y="161"/>
                </a:cxn>
                <a:cxn ang="0">
                  <a:pos x="108" y="164"/>
                </a:cxn>
                <a:cxn ang="0">
                  <a:pos x="108" y="158"/>
                </a:cxn>
                <a:cxn ang="0">
                  <a:pos x="107" y="145"/>
                </a:cxn>
                <a:cxn ang="0">
                  <a:pos x="106" y="126"/>
                </a:cxn>
                <a:cxn ang="0">
                  <a:pos x="106" y="105"/>
                </a:cxn>
                <a:cxn ang="0">
                  <a:pos x="105" y="0"/>
                </a:cxn>
                <a:cxn ang="0">
                  <a:pos x="128" y="0"/>
                </a:cxn>
                <a:cxn ang="0">
                  <a:pos x="128" y="192"/>
                </a:cxn>
                <a:cxn ang="0">
                  <a:pos x="104" y="192"/>
                </a:cxn>
              </a:cxnLst>
              <a:rect l="0" t="0" r="r" b="b"/>
              <a:pathLst>
                <a:path w="128" h="192">
                  <a:moveTo>
                    <a:pt x="104" y="192"/>
                  </a:moveTo>
                  <a:lnTo>
                    <a:pt x="42" y="74"/>
                  </a:lnTo>
                  <a:lnTo>
                    <a:pt x="34" y="57"/>
                  </a:lnTo>
                  <a:lnTo>
                    <a:pt x="27" y="42"/>
                  </a:lnTo>
                  <a:lnTo>
                    <a:pt x="22" y="32"/>
                  </a:lnTo>
                  <a:lnTo>
                    <a:pt x="20" y="27"/>
                  </a:lnTo>
                  <a:lnTo>
                    <a:pt x="21" y="33"/>
                  </a:lnTo>
                  <a:lnTo>
                    <a:pt x="21" y="45"/>
                  </a:lnTo>
                  <a:lnTo>
                    <a:pt x="22" y="62"/>
                  </a:lnTo>
                  <a:lnTo>
                    <a:pt x="23" y="81"/>
                  </a:lnTo>
                  <a:lnTo>
                    <a:pt x="24" y="192"/>
                  </a:lnTo>
                  <a:lnTo>
                    <a:pt x="0" y="192"/>
                  </a:lnTo>
                  <a:lnTo>
                    <a:pt x="0" y="0"/>
                  </a:lnTo>
                  <a:lnTo>
                    <a:pt x="27" y="0"/>
                  </a:lnTo>
                  <a:lnTo>
                    <a:pt x="90" y="123"/>
                  </a:lnTo>
                  <a:lnTo>
                    <a:pt x="98" y="138"/>
                  </a:lnTo>
                  <a:lnTo>
                    <a:pt x="103" y="151"/>
                  </a:lnTo>
                  <a:lnTo>
                    <a:pt x="107" y="161"/>
                  </a:lnTo>
                  <a:lnTo>
                    <a:pt x="108" y="164"/>
                  </a:lnTo>
                  <a:lnTo>
                    <a:pt x="108" y="158"/>
                  </a:lnTo>
                  <a:lnTo>
                    <a:pt x="107" y="145"/>
                  </a:lnTo>
                  <a:lnTo>
                    <a:pt x="106" y="126"/>
                  </a:lnTo>
                  <a:lnTo>
                    <a:pt x="106" y="105"/>
                  </a:lnTo>
                  <a:lnTo>
                    <a:pt x="105" y="0"/>
                  </a:lnTo>
                  <a:lnTo>
                    <a:pt x="128" y="0"/>
                  </a:lnTo>
                  <a:lnTo>
                    <a:pt x="128" y="192"/>
                  </a:lnTo>
                  <a:lnTo>
                    <a:pt x="104" y="192"/>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582682" name="Freeform 26"/>
            <p:cNvSpPr>
              <a:spLocks noEditPoints="1"/>
            </p:cNvSpPr>
            <p:nvPr userDrawn="1"/>
          </p:nvSpPr>
          <p:spPr bwMode="auto">
            <a:xfrm>
              <a:off x="4461" y="3835"/>
              <a:ext cx="23" cy="29"/>
            </a:xfrm>
            <a:custGeom>
              <a:avLst/>
              <a:gdLst/>
              <a:ahLst/>
              <a:cxnLst>
                <a:cxn ang="0">
                  <a:pos x="88" y="50"/>
                </a:cxn>
                <a:cxn ang="0">
                  <a:pos x="85" y="35"/>
                </a:cxn>
                <a:cxn ang="0">
                  <a:pos x="81" y="26"/>
                </a:cxn>
                <a:cxn ang="0">
                  <a:pos x="76" y="22"/>
                </a:cxn>
                <a:cxn ang="0">
                  <a:pos x="66" y="18"/>
                </a:cxn>
                <a:cxn ang="0">
                  <a:pos x="54" y="17"/>
                </a:cxn>
                <a:cxn ang="0">
                  <a:pos x="47" y="19"/>
                </a:cxn>
                <a:cxn ang="0">
                  <a:pos x="42" y="21"/>
                </a:cxn>
                <a:cxn ang="0">
                  <a:pos x="36" y="25"/>
                </a:cxn>
                <a:cxn ang="0">
                  <a:pos x="32" y="31"/>
                </a:cxn>
                <a:cxn ang="0">
                  <a:pos x="28" y="41"/>
                </a:cxn>
                <a:cxn ang="0">
                  <a:pos x="26" y="55"/>
                </a:cxn>
                <a:cxn ang="0">
                  <a:pos x="89" y="60"/>
                </a:cxn>
                <a:cxn ang="0">
                  <a:pos x="26" y="81"/>
                </a:cxn>
                <a:cxn ang="0">
                  <a:pos x="27" y="98"/>
                </a:cxn>
                <a:cxn ang="0">
                  <a:pos x="30" y="108"/>
                </a:cxn>
                <a:cxn ang="0">
                  <a:pos x="35" y="116"/>
                </a:cxn>
                <a:cxn ang="0">
                  <a:pos x="43" y="122"/>
                </a:cxn>
                <a:cxn ang="0">
                  <a:pos x="51" y="126"/>
                </a:cxn>
                <a:cxn ang="0">
                  <a:pos x="62" y="129"/>
                </a:cxn>
                <a:cxn ang="0">
                  <a:pos x="71" y="129"/>
                </a:cxn>
                <a:cxn ang="0">
                  <a:pos x="81" y="126"/>
                </a:cxn>
                <a:cxn ang="0">
                  <a:pos x="89" y="123"/>
                </a:cxn>
                <a:cxn ang="0">
                  <a:pos x="98" y="118"/>
                </a:cxn>
                <a:cxn ang="0">
                  <a:pos x="109" y="130"/>
                </a:cxn>
                <a:cxn ang="0">
                  <a:pos x="100" y="137"/>
                </a:cxn>
                <a:cxn ang="0">
                  <a:pos x="88" y="142"/>
                </a:cxn>
                <a:cxn ang="0">
                  <a:pos x="76" y="146"/>
                </a:cxn>
                <a:cxn ang="0">
                  <a:pos x="63" y="147"/>
                </a:cxn>
                <a:cxn ang="0">
                  <a:pos x="49" y="146"/>
                </a:cxn>
                <a:cxn ang="0">
                  <a:pos x="36" y="141"/>
                </a:cxn>
                <a:cxn ang="0">
                  <a:pos x="26" y="136"/>
                </a:cxn>
                <a:cxn ang="0">
                  <a:pos x="17" y="127"/>
                </a:cxn>
                <a:cxn ang="0">
                  <a:pos x="10" y="116"/>
                </a:cxn>
                <a:cxn ang="0">
                  <a:pos x="4" y="103"/>
                </a:cxn>
                <a:cxn ang="0">
                  <a:pos x="1" y="89"/>
                </a:cxn>
                <a:cxn ang="0">
                  <a:pos x="0" y="72"/>
                </a:cxn>
                <a:cxn ang="0">
                  <a:pos x="1" y="56"/>
                </a:cxn>
                <a:cxn ang="0">
                  <a:pos x="4" y="42"/>
                </a:cxn>
                <a:cxn ang="0">
                  <a:pos x="10" y="31"/>
                </a:cxn>
                <a:cxn ang="0">
                  <a:pos x="17" y="20"/>
                </a:cxn>
                <a:cxn ang="0">
                  <a:pos x="26" y="11"/>
                </a:cxn>
                <a:cxn ang="0">
                  <a:pos x="36" y="5"/>
                </a:cxn>
                <a:cxn ang="0">
                  <a:pos x="47" y="1"/>
                </a:cxn>
                <a:cxn ang="0">
                  <a:pos x="60" y="0"/>
                </a:cxn>
                <a:cxn ang="0">
                  <a:pos x="70" y="1"/>
                </a:cxn>
                <a:cxn ang="0">
                  <a:pos x="80" y="4"/>
                </a:cxn>
                <a:cxn ang="0">
                  <a:pos x="89" y="8"/>
                </a:cxn>
                <a:cxn ang="0">
                  <a:pos x="97" y="16"/>
                </a:cxn>
                <a:cxn ang="0">
                  <a:pos x="104" y="25"/>
                </a:cxn>
                <a:cxn ang="0">
                  <a:pos x="109" y="37"/>
                </a:cxn>
                <a:cxn ang="0">
                  <a:pos x="113" y="53"/>
                </a:cxn>
                <a:cxn ang="0">
                  <a:pos x="113" y="74"/>
                </a:cxn>
                <a:cxn ang="0">
                  <a:pos x="26" y="77"/>
                </a:cxn>
              </a:cxnLst>
              <a:rect l="0" t="0" r="r" b="b"/>
              <a:pathLst>
                <a:path w="113" h="147">
                  <a:moveTo>
                    <a:pt x="89" y="60"/>
                  </a:moveTo>
                  <a:lnTo>
                    <a:pt x="88" y="50"/>
                  </a:lnTo>
                  <a:lnTo>
                    <a:pt x="87" y="41"/>
                  </a:lnTo>
                  <a:lnTo>
                    <a:pt x="85" y="35"/>
                  </a:lnTo>
                  <a:lnTo>
                    <a:pt x="83" y="30"/>
                  </a:lnTo>
                  <a:lnTo>
                    <a:pt x="81" y="26"/>
                  </a:lnTo>
                  <a:lnTo>
                    <a:pt x="79" y="24"/>
                  </a:lnTo>
                  <a:lnTo>
                    <a:pt x="76" y="22"/>
                  </a:lnTo>
                  <a:lnTo>
                    <a:pt x="72" y="20"/>
                  </a:lnTo>
                  <a:lnTo>
                    <a:pt x="66" y="18"/>
                  </a:lnTo>
                  <a:lnTo>
                    <a:pt x="58" y="17"/>
                  </a:lnTo>
                  <a:lnTo>
                    <a:pt x="54" y="17"/>
                  </a:lnTo>
                  <a:lnTo>
                    <a:pt x="50" y="18"/>
                  </a:lnTo>
                  <a:lnTo>
                    <a:pt x="47" y="19"/>
                  </a:lnTo>
                  <a:lnTo>
                    <a:pt x="44" y="20"/>
                  </a:lnTo>
                  <a:lnTo>
                    <a:pt x="42" y="21"/>
                  </a:lnTo>
                  <a:lnTo>
                    <a:pt x="38" y="23"/>
                  </a:lnTo>
                  <a:lnTo>
                    <a:pt x="36" y="25"/>
                  </a:lnTo>
                  <a:lnTo>
                    <a:pt x="34" y="27"/>
                  </a:lnTo>
                  <a:lnTo>
                    <a:pt x="32" y="31"/>
                  </a:lnTo>
                  <a:lnTo>
                    <a:pt x="31" y="34"/>
                  </a:lnTo>
                  <a:lnTo>
                    <a:pt x="28" y="41"/>
                  </a:lnTo>
                  <a:lnTo>
                    <a:pt x="27" y="50"/>
                  </a:lnTo>
                  <a:lnTo>
                    <a:pt x="26" y="55"/>
                  </a:lnTo>
                  <a:lnTo>
                    <a:pt x="26" y="60"/>
                  </a:lnTo>
                  <a:lnTo>
                    <a:pt x="89" y="60"/>
                  </a:lnTo>
                  <a:close/>
                  <a:moveTo>
                    <a:pt x="26" y="77"/>
                  </a:moveTo>
                  <a:lnTo>
                    <a:pt x="26" y="81"/>
                  </a:lnTo>
                  <a:lnTo>
                    <a:pt x="26" y="90"/>
                  </a:lnTo>
                  <a:lnTo>
                    <a:pt x="27" y="98"/>
                  </a:lnTo>
                  <a:lnTo>
                    <a:pt x="29" y="105"/>
                  </a:lnTo>
                  <a:lnTo>
                    <a:pt x="30" y="108"/>
                  </a:lnTo>
                  <a:lnTo>
                    <a:pt x="32" y="112"/>
                  </a:lnTo>
                  <a:lnTo>
                    <a:pt x="35" y="116"/>
                  </a:lnTo>
                  <a:lnTo>
                    <a:pt x="38" y="119"/>
                  </a:lnTo>
                  <a:lnTo>
                    <a:pt x="43" y="122"/>
                  </a:lnTo>
                  <a:lnTo>
                    <a:pt x="47" y="124"/>
                  </a:lnTo>
                  <a:lnTo>
                    <a:pt x="51" y="126"/>
                  </a:lnTo>
                  <a:lnTo>
                    <a:pt x="56" y="127"/>
                  </a:lnTo>
                  <a:lnTo>
                    <a:pt x="62" y="129"/>
                  </a:lnTo>
                  <a:lnTo>
                    <a:pt x="67" y="129"/>
                  </a:lnTo>
                  <a:lnTo>
                    <a:pt x="71" y="129"/>
                  </a:lnTo>
                  <a:lnTo>
                    <a:pt x="77" y="127"/>
                  </a:lnTo>
                  <a:lnTo>
                    <a:pt x="81" y="126"/>
                  </a:lnTo>
                  <a:lnTo>
                    <a:pt x="85" y="125"/>
                  </a:lnTo>
                  <a:lnTo>
                    <a:pt x="89" y="123"/>
                  </a:lnTo>
                  <a:lnTo>
                    <a:pt x="94" y="121"/>
                  </a:lnTo>
                  <a:lnTo>
                    <a:pt x="98" y="118"/>
                  </a:lnTo>
                  <a:lnTo>
                    <a:pt x="101" y="116"/>
                  </a:lnTo>
                  <a:lnTo>
                    <a:pt x="109" y="130"/>
                  </a:lnTo>
                  <a:lnTo>
                    <a:pt x="104" y="133"/>
                  </a:lnTo>
                  <a:lnTo>
                    <a:pt x="100" y="137"/>
                  </a:lnTo>
                  <a:lnTo>
                    <a:pt x="94" y="140"/>
                  </a:lnTo>
                  <a:lnTo>
                    <a:pt x="88" y="142"/>
                  </a:lnTo>
                  <a:lnTo>
                    <a:pt x="82" y="145"/>
                  </a:lnTo>
                  <a:lnTo>
                    <a:pt x="76" y="146"/>
                  </a:lnTo>
                  <a:lnTo>
                    <a:pt x="69" y="147"/>
                  </a:lnTo>
                  <a:lnTo>
                    <a:pt x="63" y="147"/>
                  </a:lnTo>
                  <a:lnTo>
                    <a:pt x="55" y="147"/>
                  </a:lnTo>
                  <a:lnTo>
                    <a:pt x="49" y="146"/>
                  </a:lnTo>
                  <a:lnTo>
                    <a:pt x="43" y="143"/>
                  </a:lnTo>
                  <a:lnTo>
                    <a:pt x="36" y="141"/>
                  </a:lnTo>
                  <a:lnTo>
                    <a:pt x="31" y="139"/>
                  </a:lnTo>
                  <a:lnTo>
                    <a:pt x="26" y="136"/>
                  </a:lnTo>
                  <a:lnTo>
                    <a:pt x="21" y="132"/>
                  </a:lnTo>
                  <a:lnTo>
                    <a:pt x="17" y="127"/>
                  </a:lnTo>
                  <a:lnTo>
                    <a:pt x="13" y="122"/>
                  </a:lnTo>
                  <a:lnTo>
                    <a:pt x="10" y="116"/>
                  </a:lnTo>
                  <a:lnTo>
                    <a:pt x="7" y="110"/>
                  </a:lnTo>
                  <a:lnTo>
                    <a:pt x="4" y="103"/>
                  </a:lnTo>
                  <a:lnTo>
                    <a:pt x="2" y="97"/>
                  </a:lnTo>
                  <a:lnTo>
                    <a:pt x="1" y="89"/>
                  </a:lnTo>
                  <a:lnTo>
                    <a:pt x="0" y="81"/>
                  </a:lnTo>
                  <a:lnTo>
                    <a:pt x="0" y="72"/>
                  </a:lnTo>
                  <a:lnTo>
                    <a:pt x="0" y="64"/>
                  </a:lnTo>
                  <a:lnTo>
                    <a:pt x="1" y="56"/>
                  </a:lnTo>
                  <a:lnTo>
                    <a:pt x="2" y="49"/>
                  </a:lnTo>
                  <a:lnTo>
                    <a:pt x="4" y="42"/>
                  </a:lnTo>
                  <a:lnTo>
                    <a:pt x="7" y="36"/>
                  </a:lnTo>
                  <a:lnTo>
                    <a:pt x="10" y="31"/>
                  </a:lnTo>
                  <a:lnTo>
                    <a:pt x="13" y="25"/>
                  </a:lnTo>
                  <a:lnTo>
                    <a:pt x="17" y="20"/>
                  </a:lnTo>
                  <a:lnTo>
                    <a:pt x="21" y="15"/>
                  </a:lnTo>
                  <a:lnTo>
                    <a:pt x="26" y="11"/>
                  </a:lnTo>
                  <a:lnTo>
                    <a:pt x="31" y="7"/>
                  </a:lnTo>
                  <a:lnTo>
                    <a:pt x="36" y="5"/>
                  </a:lnTo>
                  <a:lnTo>
                    <a:pt x="42" y="3"/>
                  </a:lnTo>
                  <a:lnTo>
                    <a:pt x="47" y="1"/>
                  </a:lnTo>
                  <a:lnTo>
                    <a:pt x="53" y="1"/>
                  </a:lnTo>
                  <a:lnTo>
                    <a:pt x="60" y="0"/>
                  </a:lnTo>
                  <a:lnTo>
                    <a:pt x="65" y="1"/>
                  </a:lnTo>
                  <a:lnTo>
                    <a:pt x="70" y="1"/>
                  </a:lnTo>
                  <a:lnTo>
                    <a:pt x="76" y="2"/>
                  </a:lnTo>
                  <a:lnTo>
                    <a:pt x="80" y="4"/>
                  </a:lnTo>
                  <a:lnTo>
                    <a:pt x="85" y="6"/>
                  </a:lnTo>
                  <a:lnTo>
                    <a:pt x="89" y="8"/>
                  </a:lnTo>
                  <a:lnTo>
                    <a:pt x="94" y="11"/>
                  </a:lnTo>
                  <a:lnTo>
                    <a:pt x="97" y="16"/>
                  </a:lnTo>
                  <a:lnTo>
                    <a:pt x="101" y="20"/>
                  </a:lnTo>
                  <a:lnTo>
                    <a:pt x="104" y="25"/>
                  </a:lnTo>
                  <a:lnTo>
                    <a:pt x="107" y="31"/>
                  </a:lnTo>
                  <a:lnTo>
                    <a:pt x="109" y="37"/>
                  </a:lnTo>
                  <a:lnTo>
                    <a:pt x="112" y="44"/>
                  </a:lnTo>
                  <a:lnTo>
                    <a:pt x="113" y="53"/>
                  </a:lnTo>
                  <a:lnTo>
                    <a:pt x="113" y="63"/>
                  </a:lnTo>
                  <a:lnTo>
                    <a:pt x="113" y="74"/>
                  </a:lnTo>
                  <a:lnTo>
                    <a:pt x="113" y="77"/>
                  </a:lnTo>
                  <a:lnTo>
                    <a:pt x="26" y="77"/>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582683" name="Freeform 27"/>
            <p:cNvSpPr>
              <a:spLocks/>
            </p:cNvSpPr>
            <p:nvPr userDrawn="1"/>
          </p:nvSpPr>
          <p:spPr bwMode="auto">
            <a:xfrm>
              <a:off x="4492" y="3835"/>
              <a:ext cx="25" cy="29"/>
            </a:xfrm>
            <a:custGeom>
              <a:avLst/>
              <a:gdLst/>
              <a:ahLst/>
              <a:cxnLst>
                <a:cxn ang="0">
                  <a:pos x="71" y="146"/>
                </a:cxn>
                <a:cxn ang="0">
                  <a:pos x="50" y="146"/>
                </a:cxn>
                <a:cxn ang="0">
                  <a:pos x="0" y="5"/>
                </a:cxn>
                <a:cxn ang="0">
                  <a:pos x="22" y="0"/>
                </a:cxn>
                <a:cxn ang="0">
                  <a:pos x="54" y="97"/>
                </a:cxn>
                <a:cxn ang="0">
                  <a:pos x="58" y="107"/>
                </a:cxn>
                <a:cxn ang="0">
                  <a:pos x="61" y="117"/>
                </a:cxn>
                <a:cxn ang="0">
                  <a:pos x="62" y="120"/>
                </a:cxn>
                <a:cxn ang="0">
                  <a:pos x="64" y="113"/>
                </a:cxn>
                <a:cxn ang="0">
                  <a:pos x="66" y="105"/>
                </a:cxn>
                <a:cxn ang="0">
                  <a:pos x="69" y="97"/>
                </a:cxn>
                <a:cxn ang="0">
                  <a:pos x="101" y="4"/>
                </a:cxn>
                <a:cxn ang="0">
                  <a:pos x="124" y="4"/>
                </a:cxn>
                <a:cxn ang="0">
                  <a:pos x="71" y="146"/>
                </a:cxn>
              </a:cxnLst>
              <a:rect l="0" t="0" r="r" b="b"/>
              <a:pathLst>
                <a:path w="124" h="146">
                  <a:moveTo>
                    <a:pt x="71" y="146"/>
                  </a:moveTo>
                  <a:lnTo>
                    <a:pt x="50" y="146"/>
                  </a:lnTo>
                  <a:lnTo>
                    <a:pt x="0" y="5"/>
                  </a:lnTo>
                  <a:lnTo>
                    <a:pt x="22" y="0"/>
                  </a:lnTo>
                  <a:lnTo>
                    <a:pt x="54" y="97"/>
                  </a:lnTo>
                  <a:lnTo>
                    <a:pt x="58" y="107"/>
                  </a:lnTo>
                  <a:lnTo>
                    <a:pt x="61" y="117"/>
                  </a:lnTo>
                  <a:lnTo>
                    <a:pt x="62" y="120"/>
                  </a:lnTo>
                  <a:lnTo>
                    <a:pt x="64" y="113"/>
                  </a:lnTo>
                  <a:lnTo>
                    <a:pt x="66" y="105"/>
                  </a:lnTo>
                  <a:lnTo>
                    <a:pt x="69" y="97"/>
                  </a:lnTo>
                  <a:lnTo>
                    <a:pt x="101" y="4"/>
                  </a:lnTo>
                  <a:lnTo>
                    <a:pt x="124" y="4"/>
                  </a:lnTo>
                  <a:lnTo>
                    <a:pt x="71" y="146"/>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582684" name="Freeform 28"/>
            <p:cNvSpPr>
              <a:spLocks noEditPoints="1"/>
            </p:cNvSpPr>
            <p:nvPr userDrawn="1"/>
          </p:nvSpPr>
          <p:spPr bwMode="auto">
            <a:xfrm>
              <a:off x="4525" y="3835"/>
              <a:ext cx="23" cy="29"/>
            </a:xfrm>
            <a:custGeom>
              <a:avLst/>
              <a:gdLst/>
              <a:ahLst/>
              <a:cxnLst>
                <a:cxn ang="0">
                  <a:pos x="89" y="50"/>
                </a:cxn>
                <a:cxn ang="0">
                  <a:pos x="86" y="35"/>
                </a:cxn>
                <a:cxn ang="0">
                  <a:pos x="80" y="26"/>
                </a:cxn>
                <a:cxn ang="0">
                  <a:pos x="75" y="22"/>
                </a:cxn>
                <a:cxn ang="0">
                  <a:pos x="65" y="18"/>
                </a:cxn>
                <a:cxn ang="0">
                  <a:pos x="54" y="17"/>
                </a:cxn>
                <a:cxn ang="0">
                  <a:pos x="47" y="19"/>
                </a:cxn>
                <a:cxn ang="0">
                  <a:pos x="41" y="21"/>
                </a:cxn>
                <a:cxn ang="0">
                  <a:pos x="36" y="25"/>
                </a:cxn>
                <a:cxn ang="0">
                  <a:pos x="33" y="31"/>
                </a:cxn>
                <a:cxn ang="0">
                  <a:pos x="28" y="41"/>
                </a:cxn>
                <a:cxn ang="0">
                  <a:pos x="25" y="55"/>
                </a:cxn>
                <a:cxn ang="0">
                  <a:pos x="89" y="60"/>
                </a:cxn>
                <a:cxn ang="0">
                  <a:pos x="25" y="81"/>
                </a:cxn>
                <a:cxn ang="0">
                  <a:pos x="26" y="98"/>
                </a:cxn>
                <a:cxn ang="0">
                  <a:pos x="30" y="108"/>
                </a:cxn>
                <a:cxn ang="0">
                  <a:pos x="35" y="116"/>
                </a:cxn>
                <a:cxn ang="0">
                  <a:pos x="42" y="122"/>
                </a:cxn>
                <a:cxn ang="0">
                  <a:pos x="52" y="126"/>
                </a:cxn>
                <a:cxn ang="0">
                  <a:pos x="61" y="129"/>
                </a:cxn>
                <a:cxn ang="0">
                  <a:pos x="72" y="129"/>
                </a:cxn>
                <a:cxn ang="0">
                  <a:pos x="80" y="126"/>
                </a:cxn>
                <a:cxn ang="0">
                  <a:pos x="89" y="123"/>
                </a:cxn>
                <a:cxn ang="0">
                  <a:pos x="97" y="118"/>
                </a:cxn>
                <a:cxn ang="0">
                  <a:pos x="109" y="130"/>
                </a:cxn>
                <a:cxn ang="0">
                  <a:pos x="99" y="137"/>
                </a:cxn>
                <a:cxn ang="0">
                  <a:pos x="88" y="142"/>
                </a:cxn>
                <a:cxn ang="0">
                  <a:pos x="75" y="146"/>
                </a:cxn>
                <a:cxn ang="0">
                  <a:pos x="62" y="147"/>
                </a:cxn>
                <a:cxn ang="0">
                  <a:pos x="48" y="146"/>
                </a:cxn>
                <a:cxn ang="0">
                  <a:pos x="36" y="141"/>
                </a:cxn>
                <a:cxn ang="0">
                  <a:pos x="25" y="136"/>
                </a:cxn>
                <a:cxn ang="0">
                  <a:pos x="17" y="127"/>
                </a:cxn>
                <a:cxn ang="0">
                  <a:pos x="9" y="116"/>
                </a:cxn>
                <a:cxn ang="0">
                  <a:pos x="4" y="103"/>
                </a:cxn>
                <a:cxn ang="0">
                  <a:pos x="1" y="89"/>
                </a:cxn>
                <a:cxn ang="0">
                  <a:pos x="0" y="72"/>
                </a:cxn>
                <a:cxn ang="0">
                  <a:pos x="1" y="56"/>
                </a:cxn>
                <a:cxn ang="0">
                  <a:pos x="4" y="42"/>
                </a:cxn>
                <a:cxn ang="0">
                  <a:pos x="9" y="31"/>
                </a:cxn>
                <a:cxn ang="0">
                  <a:pos x="17" y="20"/>
                </a:cxn>
                <a:cxn ang="0">
                  <a:pos x="26" y="11"/>
                </a:cxn>
                <a:cxn ang="0">
                  <a:pos x="36" y="5"/>
                </a:cxn>
                <a:cxn ang="0">
                  <a:pos x="46" y="1"/>
                </a:cxn>
                <a:cxn ang="0">
                  <a:pos x="59" y="0"/>
                </a:cxn>
                <a:cxn ang="0">
                  <a:pos x="70" y="1"/>
                </a:cxn>
                <a:cxn ang="0">
                  <a:pos x="80" y="4"/>
                </a:cxn>
                <a:cxn ang="0">
                  <a:pos x="89" y="8"/>
                </a:cxn>
                <a:cxn ang="0">
                  <a:pos x="97" y="16"/>
                </a:cxn>
                <a:cxn ang="0">
                  <a:pos x="105" y="25"/>
                </a:cxn>
                <a:cxn ang="0">
                  <a:pos x="109" y="37"/>
                </a:cxn>
                <a:cxn ang="0">
                  <a:pos x="112" y="53"/>
                </a:cxn>
                <a:cxn ang="0">
                  <a:pos x="113" y="74"/>
                </a:cxn>
                <a:cxn ang="0">
                  <a:pos x="25" y="77"/>
                </a:cxn>
              </a:cxnLst>
              <a:rect l="0" t="0" r="r" b="b"/>
              <a:pathLst>
                <a:path w="113" h="147">
                  <a:moveTo>
                    <a:pt x="89" y="60"/>
                  </a:moveTo>
                  <a:lnTo>
                    <a:pt x="89" y="50"/>
                  </a:lnTo>
                  <a:lnTo>
                    <a:pt x="88" y="41"/>
                  </a:lnTo>
                  <a:lnTo>
                    <a:pt x="86" y="35"/>
                  </a:lnTo>
                  <a:lnTo>
                    <a:pt x="82" y="30"/>
                  </a:lnTo>
                  <a:lnTo>
                    <a:pt x="80" y="26"/>
                  </a:lnTo>
                  <a:lnTo>
                    <a:pt x="78" y="24"/>
                  </a:lnTo>
                  <a:lnTo>
                    <a:pt x="75" y="22"/>
                  </a:lnTo>
                  <a:lnTo>
                    <a:pt x="72" y="20"/>
                  </a:lnTo>
                  <a:lnTo>
                    <a:pt x="65" y="18"/>
                  </a:lnTo>
                  <a:lnTo>
                    <a:pt x="57" y="17"/>
                  </a:lnTo>
                  <a:lnTo>
                    <a:pt x="54" y="17"/>
                  </a:lnTo>
                  <a:lnTo>
                    <a:pt x="51" y="18"/>
                  </a:lnTo>
                  <a:lnTo>
                    <a:pt x="47" y="19"/>
                  </a:lnTo>
                  <a:lnTo>
                    <a:pt x="44" y="20"/>
                  </a:lnTo>
                  <a:lnTo>
                    <a:pt x="41" y="21"/>
                  </a:lnTo>
                  <a:lnTo>
                    <a:pt x="39" y="23"/>
                  </a:lnTo>
                  <a:lnTo>
                    <a:pt x="36" y="25"/>
                  </a:lnTo>
                  <a:lnTo>
                    <a:pt x="34" y="27"/>
                  </a:lnTo>
                  <a:lnTo>
                    <a:pt x="33" y="31"/>
                  </a:lnTo>
                  <a:lnTo>
                    <a:pt x="30" y="34"/>
                  </a:lnTo>
                  <a:lnTo>
                    <a:pt x="28" y="41"/>
                  </a:lnTo>
                  <a:lnTo>
                    <a:pt x="26" y="50"/>
                  </a:lnTo>
                  <a:lnTo>
                    <a:pt x="25" y="55"/>
                  </a:lnTo>
                  <a:lnTo>
                    <a:pt x="25" y="60"/>
                  </a:lnTo>
                  <a:lnTo>
                    <a:pt x="89" y="60"/>
                  </a:lnTo>
                  <a:close/>
                  <a:moveTo>
                    <a:pt x="25" y="77"/>
                  </a:moveTo>
                  <a:lnTo>
                    <a:pt x="25" y="81"/>
                  </a:lnTo>
                  <a:lnTo>
                    <a:pt x="25" y="90"/>
                  </a:lnTo>
                  <a:lnTo>
                    <a:pt x="26" y="98"/>
                  </a:lnTo>
                  <a:lnTo>
                    <a:pt x="28" y="105"/>
                  </a:lnTo>
                  <a:lnTo>
                    <a:pt x="30" y="108"/>
                  </a:lnTo>
                  <a:lnTo>
                    <a:pt x="32" y="112"/>
                  </a:lnTo>
                  <a:lnTo>
                    <a:pt x="35" y="116"/>
                  </a:lnTo>
                  <a:lnTo>
                    <a:pt x="38" y="119"/>
                  </a:lnTo>
                  <a:lnTo>
                    <a:pt x="42" y="122"/>
                  </a:lnTo>
                  <a:lnTo>
                    <a:pt x="46" y="124"/>
                  </a:lnTo>
                  <a:lnTo>
                    <a:pt x="52" y="126"/>
                  </a:lnTo>
                  <a:lnTo>
                    <a:pt x="56" y="127"/>
                  </a:lnTo>
                  <a:lnTo>
                    <a:pt x="61" y="129"/>
                  </a:lnTo>
                  <a:lnTo>
                    <a:pt x="67" y="129"/>
                  </a:lnTo>
                  <a:lnTo>
                    <a:pt x="72" y="129"/>
                  </a:lnTo>
                  <a:lnTo>
                    <a:pt x="76" y="127"/>
                  </a:lnTo>
                  <a:lnTo>
                    <a:pt x="80" y="126"/>
                  </a:lnTo>
                  <a:lnTo>
                    <a:pt x="85" y="125"/>
                  </a:lnTo>
                  <a:lnTo>
                    <a:pt x="89" y="123"/>
                  </a:lnTo>
                  <a:lnTo>
                    <a:pt x="93" y="121"/>
                  </a:lnTo>
                  <a:lnTo>
                    <a:pt x="97" y="118"/>
                  </a:lnTo>
                  <a:lnTo>
                    <a:pt x="100" y="116"/>
                  </a:lnTo>
                  <a:lnTo>
                    <a:pt x="109" y="130"/>
                  </a:lnTo>
                  <a:lnTo>
                    <a:pt x="105" y="133"/>
                  </a:lnTo>
                  <a:lnTo>
                    <a:pt x="99" y="137"/>
                  </a:lnTo>
                  <a:lnTo>
                    <a:pt x="94" y="140"/>
                  </a:lnTo>
                  <a:lnTo>
                    <a:pt x="88" y="142"/>
                  </a:lnTo>
                  <a:lnTo>
                    <a:pt x="81" y="145"/>
                  </a:lnTo>
                  <a:lnTo>
                    <a:pt x="75" y="146"/>
                  </a:lnTo>
                  <a:lnTo>
                    <a:pt x="69" y="147"/>
                  </a:lnTo>
                  <a:lnTo>
                    <a:pt x="62" y="147"/>
                  </a:lnTo>
                  <a:lnTo>
                    <a:pt x="55" y="147"/>
                  </a:lnTo>
                  <a:lnTo>
                    <a:pt x="48" y="146"/>
                  </a:lnTo>
                  <a:lnTo>
                    <a:pt x="42" y="143"/>
                  </a:lnTo>
                  <a:lnTo>
                    <a:pt x="36" y="141"/>
                  </a:lnTo>
                  <a:lnTo>
                    <a:pt x="30" y="139"/>
                  </a:lnTo>
                  <a:lnTo>
                    <a:pt x="25" y="136"/>
                  </a:lnTo>
                  <a:lnTo>
                    <a:pt x="21" y="132"/>
                  </a:lnTo>
                  <a:lnTo>
                    <a:pt x="17" y="127"/>
                  </a:lnTo>
                  <a:lnTo>
                    <a:pt x="12" y="122"/>
                  </a:lnTo>
                  <a:lnTo>
                    <a:pt x="9" y="116"/>
                  </a:lnTo>
                  <a:lnTo>
                    <a:pt x="6" y="110"/>
                  </a:lnTo>
                  <a:lnTo>
                    <a:pt x="4" y="103"/>
                  </a:lnTo>
                  <a:lnTo>
                    <a:pt x="2" y="97"/>
                  </a:lnTo>
                  <a:lnTo>
                    <a:pt x="1" y="89"/>
                  </a:lnTo>
                  <a:lnTo>
                    <a:pt x="1" y="81"/>
                  </a:lnTo>
                  <a:lnTo>
                    <a:pt x="0" y="72"/>
                  </a:lnTo>
                  <a:lnTo>
                    <a:pt x="1" y="64"/>
                  </a:lnTo>
                  <a:lnTo>
                    <a:pt x="1" y="56"/>
                  </a:lnTo>
                  <a:lnTo>
                    <a:pt x="2" y="49"/>
                  </a:lnTo>
                  <a:lnTo>
                    <a:pt x="4" y="42"/>
                  </a:lnTo>
                  <a:lnTo>
                    <a:pt x="6" y="36"/>
                  </a:lnTo>
                  <a:lnTo>
                    <a:pt x="9" y="31"/>
                  </a:lnTo>
                  <a:lnTo>
                    <a:pt x="12" y="25"/>
                  </a:lnTo>
                  <a:lnTo>
                    <a:pt x="17" y="20"/>
                  </a:lnTo>
                  <a:lnTo>
                    <a:pt x="21" y="15"/>
                  </a:lnTo>
                  <a:lnTo>
                    <a:pt x="26" y="11"/>
                  </a:lnTo>
                  <a:lnTo>
                    <a:pt x="30" y="7"/>
                  </a:lnTo>
                  <a:lnTo>
                    <a:pt x="36" y="5"/>
                  </a:lnTo>
                  <a:lnTo>
                    <a:pt x="41" y="3"/>
                  </a:lnTo>
                  <a:lnTo>
                    <a:pt x="46" y="1"/>
                  </a:lnTo>
                  <a:lnTo>
                    <a:pt x="53" y="1"/>
                  </a:lnTo>
                  <a:lnTo>
                    <a:pt x="59" y="0"/>
                  </a:lnTo>
                  <a:lnTo>
                    <a:pt x="64" y="1"/>
                  </a:lnTo>
                  <a:lnTo>
                    <a:pt x="70" y="1"/>
                  </a:lnTo>
                  <a:lnTo>
                    <a:pt x="75" y="2"/>
                  </a:lnTo>
                  <a:lnTo>
                    <a:pt x="80" y="4"/>
                  </a:lnTo>
                  <a:lnTo>
                    <a:pt x="85" y="6"/>
                  </a:lnTo>
                  <a:lnTo>
                    <a:pt x="89" y="8"/>
                  </a:lnTo>
                  <a:lnTo>
                    <a:pt x="93" y="11"/>
                  </a:lnTo>
                  <a:lnTo>
                    <a:pt x="97" y="16"/>
                  </a:lnTo>
                  <a:lnTo>
                    <a:pt x="100" y="20"/>
                  </a:lnTo>
                  <a:lnTo>
                    <a:pt x="105" y="25"/>
                  </a:lnTo>
                  <a:lnTo>
                    <a:pt x="107" y="31"/>
                  </a:lnTo>
                  <a:lnTo>
                    <a:pt x="109" y="37"/>
                  </a:lnTo>
                  <a:lnTo>
                    <a:pt x="111" y="44"/>
                  </a:lnTo>
                  <a:lnTo>
                    <a:pt x="112" y="53"/>
                  </a:lnTo>
                  <a:lnTo>
                    <a:pt x="112" y="63"/>
                  </a:lnTo>
                  <a:lnTo>
                    <a:pt x="113" y="74"/>
                  </a:lnTo>
                  <a:lnTo>
                    <a:pt x="113" y="77"/>
                  </a:lnTo>
                  <a:lnTo>
                    <a:pt x="25" y="77"/>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582685" name="Freeform 29"/>
            <p:cNvSpPr>
              <a:spLocks/>
            </p:cNvSpPr>
            <p:nvPr userDrawn="1"/>
          </p:nvSpPr>
          <p:spPr bwMode="auto">
            <a:xfrm>
              <a:off x="4560" y="3835"/>
              <a:ext cx="15" cy="28"/>
            </a:xfrm>
            <a:custGeom>
              <a:avLst/>
              <a:gdLst/>
              <a:ahLst/>
              <a:cxnLst>
                <a:cxn ang="0">
                  <a:pos x="64" y="24"/>
                </a:cxn>
                <a:cxn ang="0">
                  <a:pos x="61" y="24"/>
                </a:cxn>
                <a:cxn ang="0">
                  <a:pos x="58" y="23"/>
                </a:cxn>
                <a:cxn ang="0">
                  <a:pos x="52" y="24"/>
                </a:cxn>
                <a:cxn ang="0">
                  <a:pos x="45" y="26"/>
                </a:cxn>
                <a:cxn ang="0">
                  <a:pos x="40" y="30"/>
                </a:cxn>
                <a:cxn ang="0">
                  <a:pos x="35" y="34"/>
                </a:cxn>
                <a:cxn ang="0">
                  <a:pos x="30" y="38"/>
                </a:cxn>
                <a:cxn ang="0">
                  <a:pos x="28" y="42"/>
                </a:cxn>
                <a:cxn ang="0">
                  <a:pos x="27" y="49"/>
                </a:cxn>
                <a:cxn ang="0">
                  <a:pos x="26" y="56"/>
                </a:cxn>
                <a:cxn ang="0">
                  <a:pos x="26" y="143"/>
                </a:cxn>
                <a:cxn ang="0">
                  <a:pos x="4" y="143"/>
                </a:cxn>
                <a:cxn ang="0">
                  <a:pos x="4" y="36"/>
                </a:cxn>
                <a:cxn ang="0">
                  <a:pos x="4" y="22"/>
                </a:cxn>
                <a:cxn ang="0">
                  <a:pos x="3" y="17"/>
                </a:cxn>
                <a:cxn ang="0">
                  <a:pos x="2" y="14"/>
                </a:cxn>
                <a:cxn ang="0">
                  <a:pos x="0" y="6"/>
                </a:cxn>
                <a:cxn ang="0">
                  <a:pos x="22" y="0"/>
                </a:cxn>
                <a:cxn ang="0">
                  <a:pos x="23" y="3"/>
                </a:cxn>
                <a:cxn ang="0">
                  <a:pos x="25" y="11"/>
                </a:cxn>
                <a:cxn ang="0">
                  <a:pos x="26" y="17"/>
                </a:cxn>
                <a:cxn ang="0">
                  <a:pos x="26" y="23"/>
                </a:cxn>
                <a:cxn ang="0">
                  <a:pos x="30" y="18"/>
                </a:cxn>
                <a:cxn ang="0">
                  <a:pos x="35" y="14"/>
                </a:cxn>
                <a:cxn ang="0">
                  <a:pos x="39" y="9"/>
                </a:cxn>
                <a:cxn ang="0">
                  <a:pos x="44" y="6"/>
                </a:cxn>
                <a:cxn ang="0">
                  <a:pos x="49" y="3"/>
                </a:cxn>
                <a:cxn ang="0">
                  <a:pos x="55" y="1"/>
                </a:cxn>
                <a:cxn ang="0">
                  <a:pos x="60" y="0"/>
                </a:cxn>
                <a:cxn ang="0">
                  <a:pos x="65" y="0"/>
                </a:cxn>
                <a:cxn ang="0">
                  <a:pos x="71" y="0"/>
                </a:cxn>
                <a:cxn ang="0">
                  <a:pos x="73" y="1"/>
                </a:cxn>
                <a:cxn ang="0">
                  <a:pos x="64" y="24"/>
                </a:cxn>
              </a:cxnLst>
              <a:rect l="0" t="0" r="r" b="b"/>
              <a:pathLst>
                <a:path w="73" h="143">
                  <a:moveTo>
                    <a:pt x="64" y="24"/>
                  </a:moveTo>
                  <a:lnTo>
                    <a:pt x="61" y="24"/>
                  </a:lnTo>
                  <a:lnTo>
                    <a:pt x="58" y="23"/>
                  </a:lnTo>
                  <a:lnTo>
                    <a:pt x="52" y="24"/>
                  </a:lnTo>
                  <a:lnTo>
                    <a:pt x="45" y="26"/>
                  </a:lnTo>
                  <a:lnTo>
                    <a:pt x="40" y="30"/>
                  </a:lnTo>
                  <a:lnTo>
                    <a:pt x="35" y="34"/>
                  </a:lnTo>
                  <a:lnTo>
                    <a:pt x="30" y="38"/>
                  </a:lnTo>
                  <a:lnTo>
                    <a:pt x="28" y="42"/>
                  </a:lnTo>
                  <a:lnTo>
                    <a:pt x="27" y="49"/>
                  </a:lnTo>
                  <a:lnTo>
                    <a:pt x="26" y="56"/>
                  </a:lnTo>
                  <a:lnTo>
                    <a:pt x="26" y="143"/>
                  </a:lnTo>
                  <a:lnTo>
                    <a:pt x="4" y="143"/>
                  </a:lnTo>
                  <a:lnTo>
                    <a:pt x="4" y="36"/>
                  </a:lnTo>
                  <a:lnTo>
                    <a:pt x="4" y="22"/>
                  </a:lnTo>
                  <a:lnTo>
                    <a:pt x="3" y="17"/>
                  </a:lnTo>
                  <a:lnTo>
                    <a:pt x="2" y="14"/>
                  </a:lnTo>
                  <a:lnTo>
                    <a:pt x="0" y="6"/>
                  </a:lnTo>
                  <a:lnTo>
                    <a:pt x="22" y="0"/>
                  </a:lnTo>
                  <a:lnTo>
                    <a:pt x="23" y="3"/>
                  </a:lnTo>
                  <a:lnTo>
                    <a:pt x="25" y="11"/>
                  </a:lnTo>
                  <a:lnTo>
                    <a:pt x="26" y="17"/>
                  </a:lnTo>
                  <a:lnTo>
                    <a:pt x="26" y="23"/>
                  </a:lnTo>
                  <a:lnTo>
                    <a:pt x="30" y="18"/>
                  </a:lnTo>
                  <a:lnTo>
                    <a:pt x="35" y="14"/>
                  </a:lnTo>
                  <a:lnTo>
                    <a:pt x="39" y="9"/>
                  </a:lnTo>
                  <a:lnTo>
                    <a:pt x="44" y="6"/>
                  </a:lnTo>
                  <a:lnTo>
                    <a:pt x="49" y="3"/>
                  </a:lnTo>
                  <a:lnTo>
                    <a:pt x="55" y="1"/>
                  </a:lnTo>
                  <a:lnTo>
                    <a:pt x="60" y="0"/>
                  </a:lnTo>
                  <a:lnTo>
                    <a:pt x="65" y="0"/>
                  </a:lnTo>
                  <a:lnTo>
                    <a:pt x="71" y="0"/>
                  </a:lnTo>
                  <a:lnTo>
                    <a:pt x="73" y="1"/>
                  </a:lnTo>
                  <a:lnTo>
                    <a:pt x="64" y="24"/>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582686" name="Freeform 30"/>
            <p:cNvSpPr>
              <a:spLocks/>
            </p:cNvSpPr>
            <p:nvPr userDrawn="1"/>
          </p:nvSpPr>
          <p:spPr bwMode="auto">
            <a:xfrm>
              <a:off x="4599" y="3834"/>
              <a:ext cx="21" cy="30"/>
            </a:xfrm>
            <a:custGeom>
              <a:avLst/>
              <a:gdLst/>
              <a:ahLst/>
              <a:cxnLst>
                <a:cxn ang="0">
                  <a:pos x="103" y="108"/>
                </a:cxn>
                <a:cxn ang="0">
                  <a:pos x="101" y="118"/>
                </a:cxn>
                <a:cxn ang="0">
                  <a:pos x="98" y="125"/>
                </a:cxn>
                <a:cxn ang="0">
                  <a:pos x="92" y="133"/>
                </a:cxn>
                <a:cxn ang="0">
                  <a:pos x="85" y="139"/>
                </a:cxn>
                <a:cxn ang="0">
                  <a:pos x="76" y="143"/>
                </a:cxn>
                <a:cxn ang="0">
                  <a:pos x="61" y="148"/>
                </a:cxn>
                <a:cxn ang="0">
                  <a:pos x="51" y="149"/>
                </a:cxn>
                <a:cxn ang="0">
                  <a:pos x="37" y="148"/>
                </a:cxn>
                <a:cxn ang="0">
                  <a:pos x="24" y="146"/>
                </a:cxn>
                <a:cxn ang="0">
                  <a:pos x="5" y="138"/>
                </a:cxn>
                <a:cxn ang="0">
                  <a:pos x="8" y="119"/>
                </a:cxn>
                <a:cxn ang="0">
                  <a:pos x="19" y="124"/>
                </a:cxn>
                <a:cxn ang="0">
                  <a:pos x="41" y="132"/>
                </a:cxn>
                <a:cxn ang="0">
                  <a:pos x="58" y="132"/>
                </a:cxn>
                <a:cxn ang="0">
                  <a:pos x="69" y="128"/>
                </a:cxn>
                <a:cxn ang="0">
                  <a:pos x="76" y="122"/>
                </a:cxn>
                <a:cxn ang="0">
                  <a:pos x="78" y="118"/>
                </a:cxn>
                <a:cxn ang="0">
                  <a:pos x="81" y="108"/>
                </a:cxn>
                <a:cxn ang="0">
                  <a:pos x="79" y="99"/>
                </a:cxn>
                <a:cxn ang="0">
                  <a:pos x="75" y="92"/>
                </a:cxn>
                <a:cxn ang="0">
                  <a:pos x="68" y="88"/>
                </a:cxn>
                <a:cxn ang="0">
                  <a:pos x="58" y="85"/>
                </a:cxn>
                <a:cxn ang="0">
                  <a:pos x="32" y="78"/>
                </a:cxn>
                <a:cxn ang="0">
                  <a:pos x="19" y="72"/>
                </a:cxn>
                <a:cxn ang="0">
                  <a:pos x="12" y="65"/>
                </a:cxn>
                <a:cxn ang="0">
                  <a:pos x="7" y="56"/>
                </a:cxn>
                <a:cxn ang="0">
                  <a:pos x="5" y="42"/>
                </a:cxn>
                <a:cxn ang="0">
                  <a:pos x="6" y="34"/>
                </a:cxn>
                <a:cxn ang="0">
                  <a:pos x="8" y="25"/>
                </a:cxn>
                <a:cxn ang="0">
                  <a:pos x="16" y="15"/>
                </a:cxn>
                <a:cxn ang="0">
                  <a:pos x="26" y="6"/>
                </a:cxn>
                <a:cxn ang="0">
                  <a:pos x="35" y="3"/>
                </a:cxn>
                <a:cxn ang="0">
                  <a:pos x="44" y="0"/>
                </a:cxn>
                <a:cxn ang="0">
                  <a:pos x="66" y="0"/>
                </a:cxn>
                <a:cxn ang="0">
                  <a:pos x="88" y="6"/>
                </a:cxn>
                <a:cxn ang="0">
                  <a:pos x="98" y="10"/>
                </a:cxn>
                <a:cxn ang="0">
                  <a:pos x="79" y="22"/>
                </a:cxn>
                <a:cxn ang="0">
                  <a:pos x="67" y="18"/>
                </a:cxn>
                <a:cxn ang="0">
                  <a:pos x="54" y="17"/>
                </a:cxn>
                <a:cxn ang="0">
                  <a:pos x="43" y="18"/>
                </a:cxn>
                <a:cxn ang="0">
                  <a:pos x="35" y="23"/>
                </a:cxn>
                <a:cxn ang="0">
                  <a:pos x="30" y="31"/>
                </a:cxn>
                <a:cxn ang="0">
                  <a:pos x="27" y="39"/>
                </a:cxn>
                <a:cxn ang="0">
                  <a:pos x="29" y="47"/>
                </a:cxn>
                <a:cxn ang="0">
                  <a:pos x="32" y="53"/>
                </a:cxn>
                <a:cxn ang="0">
                  <a:pos x="38" y="57"/>
                </a:cxn>
                <a:cxn ang="0">
                  <a:pos x="48" y="60"/>
                </a:cxn>
                <a:cxn ang="0">
                  <a:pos x="71" y="65"/>
                </a:cxn>
                <a:cxn ang="0">
                  <a:pos x="78" y="68"/>
                </a:cxn>
                <a:cxn ang="0">
                  <a:pos x="89" y="73"/>
                </a:cxn>
                <a:cxn ang="0">
                  <a:pos x="96" y="81"/>
                </a:cxn>
                <a:cxn ang="0">
                  <a:pos x="101" y="89"/>
                </a:cxn>
                <a:cxn ang="0">
                  <a:pos x="103" y="103"/>
                </a:cxn>
              </a:cxnLst>
              <a:rect l="0" t="0" r="r" b="b"/>
              <a:pathLst>
                <a:path w="103" h="149">
                  <a:moveTo>
                    <a:pt x="103" y="103"/>
                  </a:moveTo>
                  <a:lnTo>
                    <a:pt x="103" y="108"/>
                  </a:lnTo>
                  <a:lnTo>
                    <a:pt x="102" y="113"/>
                  </a:lnTo>
                  <a:lnTo>
                    <a:pt x="101" y="118"/>
                  </a:lnTo>
                  <a:lnTo>
                    <a:pt x="100" y="122"/>
                  </a:lnTo>
                  <a:lnTo>
                    <a:pt x="98" y="125"/>
                  </a:lnTo>
                  <a:lnTo>
                    <a:pt x="94" y="130"/>
                  </a:lnTo>
                  <a:lnTo>
                    <a:pt x="92" y="133"/>
                  </a:lnTo>
                  <a:lnTo>
                    <a:pt x="89" y="136"/>
                  </a:lnTo>
                  <a:lnTo>
                    <a:pt x="85" y="139"/>
                  </a:lnTo>
                  <a:lnTo>
                    <a:pt x="81" y="141"/>
                  </a:lnTo>
                  <a:lnTo>
                    <a:pt x="76" y="143"/>
                  </a:lnTo>
                  <a:lnTo>
                    <a:pt x="72" y="146"/>
                  </a:lnTo>
                  <a:lnTo>
                    <a:pt x="61" y="148"/>
                  </a:lnTo>
                  <a:lnTo>
                    <a:pt x="56" y="149"/>
                  </a:lnTo>
                  <a:lnTo>
                    <a:pt x="51" y="149"/>
                  </a:lnTo>
                  <a:lnTo>
                    <a:pt x="44" y="149"/>
                  </a:lnTo>
                  <a:lnTo>
                    <a:pt x="37" y="148"/>
                  </a:lnTo>
                  <a:lnTo>
                    <a:pt x="31" y="147"/>
                  </a:lnTo>
                  <a:lnTo>
                    <a:pt x="24" y="146"/>
                  </a:lnTo>
                  <a:lnTo>
                    <a:pt x="12" y="141"/>
                  </a:lnTo>
                  <a:lnTo>
                    <a:pt x="5" y="138"/>
                  </a:lnTo>
                  <a:lnTo>
                    <a:pt x="0" y="135"/>
                  </a:lnTo>
                  <a:lnTo>
                    <a:pt x="8" y="119"/>
                  </a:lnTo>
                  <a:lnTo>
                    <a:pt x="14" y="122"/>
                  </a:lnTo>
                  <a:lnTo>
                    <a:pt x="19" y="124"/>
                  </a:lnTo>
                  <a:lnTo>
                    <a:pt x="30" y="128"/>
                  </a:lnTo>
                  <a:lnTo>
                    <a:pt x="41" y="132"/>
                  </a:lnTo>
                  <a:lnTo>
                    <a:pt x="52" y="132"/>
                  </a:lnTo>
                  <a:lnTo>
                    <a:pt x="58" y="132"/>
                  </a:lnTo>
                  <a:lnTo>
                    <a:pt x="64" y="131"/>
                  </a:lnTo>
                  <a:lnTo>
                    <a:pt x="69" y="128"/>
                  </a:lnTo>
                  <a:lnTo>
                    <a:pt x="73" y="125"/>
                  </a:lnTo>
                  <a:lnTo>
                    <a:pt x="76" y="122"/>
                  </a:lnTo>
                  <a:lnTo>
                    <a:pt x="77" y="120"/>
                  </a:lnTo>
                  <a:lnTo>
                    <a:pt x="78" y="118"/>
                  </a:lnTo>
                  <a:lnTo>
                    <a:pt x="81" y="114"/>
                  </a:lnTo>
                  <a:lnTo>
                    <a:pt x="81" y="108"/>
                  </a:lnTo>
                  <a:lnTo>
                    <a:pt x="81" y="103"/>
                  </a:lnTo>
                  <a:lnTo>
                    <a:pt x="79" y="99"/>
                  </a:lnTo>
                  <a:lnTo>
                    <a:pt x="77" y="96"/>
                  </a:lnTo>
                  <a:lnTo>
                    <a:pt x="75" y="92"/>
                  </a:lnTo>
                  <a:lnTo>
                    <a:pt x="72" y="90"/>
                  </a:lnTo>
                  <a:lnTo>
                    <a:pt x="68" y="88"/>
                  </a:lnTo>
                  <a:lnTo>
                    <a:pt x="64" y="86"/>
                  </a:lnTo>
                  <a:lnTo>
                    <a:pt x="58" y="85"/>
                  </a:lnTo>
                  <a:lnTo>
                    <a:pt x="40" y="81"/>
                  </a:lnTo>
                  <a:lnTo>
                    <a:pt x="32" y="78"/>
                  </a:lnTo>
                  <a:lnTo>
                    <a:pt x="25" y="75"/>
                  </a:lnTo>
                  <a:lnTo>
                    <a:pt x="19" y="72"/>
                  </a:lnTo>
                  <a:lnTo>
                    <a:pt x="14" y="67"/>
                  </a:lnTo>
                  <a:lnTo>
                    <a:pt x="12" y="65"/>
                  </a:lnTo>
                  <a:lnTo>
                    <a:pt x="11" y="61"/>
                  </a:lnTo>
                  <a:lnTo>
                    <a:pt x="7" y="56"/>
                  </a:lnTo>
                  <a:lnTo>
                    <a:pt x="5" y="50"/>
                  </a:lnTo>
                  <a:lnTo>
                    <a:pt x="5" y="42"/>
                  </a:lnTo>
                  <a:lnTo>
                    <a:pt x="5" y="38"/>
                  </a:lnTo>
                  <a:lnTo>
                    <a:pt x="6" y="34"/>
                  </a:lnTo>
                  <a:lnTo>
                    <a:pt x="7" y="30"/>
                  </a:lnTo>
                  <a:lnTo>
                    <a:pt x="8" y="25"/>
                  </a:lnTo>
                  <a:lnTo>
                    <a:pt x="13" y="18"/>
                  </a:lnTo>
                  <a:lnTo>
                    <a:pt x="16" y="15"/>
                  </a:lnTo>
                  <a:lnTo>
                    <a:pt x="19" y="11"/>
                  </a:lnTo>
                  <a:lnTo>
                    <a:pt x="26" y="6"/>
                  </a:lnTo>
                  <a:lnTo>
                    <a:pt x="31" y="4"/>
                  </a:lnTo>
                  <a:lnTo>
                    <a:pt x="35" y="3"/>
                  </a:lnTo>
                  <a:lnTo>
                    <a:pt x="39" y="1"/>
                  </a:lnTo>
                  <a:lnTo>
                    <a:pt x="44" y="0"/>
                  </a:lnTo>
                  <a:lnTo>
                    <a:pt x="55" y="0"/>
                  </a:lnTo>
                  <a:lnTo>
                    <a:pt x="66" y="0"/>
                  </a:lnTo>
                  <a:lnTo>
                    <a:pt x="76" y="3"/>
                  </a:lnTo>
                  <a:lnTo>
                    <a:pt x="88" y="6"/>
                  </a:lnTo>
                  <a:lnTo>
                    <a:pt x="92" y="8"/>
                  </a:lnTo>
                  <a:lnTo>
                    <a:pt x="98" y="10"/>
                  </a:lnTo>
                  <a:lnTo>
                    <a:pt x="89" y="26"/>
                  </a:lnTo>
                  <a:lnTo>
                    <a:pt x="79" y="22"/>
                  </a:lnTo>
                  <a:lnTo>
                    <a:pt x="71" y="19"/>
                  </a:lnTo>
                  <a:lnTo>
                    <a:pt x="67" y="18"/>
                  </a:lnTo>
                  <a:lnTo>
                    <a:pt x="62" y="17"/>
                  </a:lnTo>
                  <a:lnTo>
                    <a:pt x="54" y="17"/>
                  </a:lnTo>
                  <a:lnTo>
                    <a:pt x="48" y="17"/>
                  </a:lnTo>
                  <a:lnTo>
                    <a:pt x="43" y="18"/>
                  </a:lnTo>
                  <a:lnTo>
                    <a:pt x="38" y="20"/>
                  </a:lnTo>
                  <a:lnTo>
                    <a:pt x="35" y="23"/>
                  </a:lnTo>
                  <a:lnTo>
                    <a:pt x="32" y="26"/>
                  </a:lnTo>
                  <a:lnTo>
                    <a:pt x="30" y="31"/>
                  </a:lnTo>
                  <a:lnTo>
                    <a:pt x="27" y="35"/>
                  </a:lnTo>
                  <a:lnTo>
                    <a:pt x="27" y="39"/>
                  </a:lnTo>
                  <a:lnTo>
                    <a:pt x="27" y="43"/>
                  </a:lnTo>
                  <a:lnTo>
                    <a:pt x="29" y="47"/>
                  </a:lnTo>
                  <a:lnTo>
                    <a:pt x="30" y="50"/>
                  </a:lnTo>
                  <a:lnTo>
                    <a:pt x="32" y="53"/>
                  </a:lnTo>
                  <a:lnTo>
                    <a:pt x="35" y="55"/>
                  </a:lnTo>
                  <a:lnTo>
                    <a:pt x="38" y="57"/>
                  </a:lnTo>
                  <a:lnTo>
                    <a:pt x="42" y="59"/>
                  </a:lnTo>
                  <a:lnTo>
                    <a:pt x="48" y="60"/>
                  </a:lnTo>
                  <a:lnTo>
                    <a:pt x="66" y="64"/>
                  </a:lnTo>
                  <a:lnTo>
                    <a:pt x="71" y="65"/>
                  </a:lnTo>
                  <a:lnTo>
                    <a:pt x="75" y="67"/>
                  </a:lnTo>
                  <a:lnTo>
                    <a:pt x="78" y="68"/>
                  </a:lnTo>
                  <a:lnTo>
                    <a:pt x="83" y="70"/>
                  </a:lnTo>
                  <a:lnTo>
                    <a:pt x="89" y="73"/>
                  </a:lnTo>
                  <a:lnTo>
                    <a:pt x="94" y="77"/>
                  </a:lnTo>
                  <a:lnTo>
                    <a:pt x="96" y="81"/>
                  </a:lnTo>
                  <a:lnTo>
                    <a:pt x="98" y="83"/>
                  </a:lnTo>
                  <a:lnTo>
                    <a:pt x="101" y="89"/>
                  </a:lnTo>
                  <a:lnTo>
                    <a:pt x="103" y="96"/>
                  </a:lnTo>
                  <a:lnTo>
                    <a:pt x="103" y="103"/>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582687" name="Freeform 31"/>
            <p:cNvSpPr>
              <a:spLocks/>
            </p:cNvSpPr>
            <p:nvPr userDrawn="1"/>
          </p:nvSpPr>
          <p:spPr bwMode="auto">
            <a:xfrm>
              <a:off x="4629" y="3827"/>
              <a:ext cx="15" cy="37"/>
            </a:xfrm>
            <a:custGeom>
              <a:avLst/>
              <a:gdLst/>
              <a:ahLst/>
              <a:cxnLst>
                <a:cxn ang="0">
                  <a:pos x="68" y="57"/>
                </a:cxn>
                <a:cxn ang="0">
                  <a:pos x="40" y="57"/>
                </a:cxn>
                <a:cxn ang="0">
                  <a:pos x="40" y="147"/>
                </a:cxn>
                <a:cxn ang="0">
                  <a:pos x="40" y="153"/>
                </a:cxn>
                <a:cxn ang="0">
                  <a:pos x="40" y="155"/>
                </a:cxn>
                <a:cxn ang="0">
                  <a:pos x="41" y="157"/>
                </a:cxn>
                <a:cxn ang="0">
                  <a:pos x="42" y="161"/>
                </a:cxn>
                <a:cxn ang="0">
                  <a:pos x="43" y="163"/>
                </a:cxn>
                <a:cxn ang="0">
                  <a:pos x="45" y="166"/>
                </a:cxn>
                <a:cxn ang="0">
                  <a:pos x="48" y="168"/>
                </a:cxn>
                <a:cxn ang="0">
                  <a:pos x="52" y="168"/>
                </a:cxn>
                <a:cxn ang="0">
                  <a:pos x="58" y="169"/>
                </a:cxn>
                <a:cxn ang="0">
                  <a:pos x="62" y="168"/>
                </a:cxn>
                <a:cxn ang="0">
                  <a:pos x="65" y="168"/>
                </a:cxn>
                <a:cxn ang="0">
                  <a:pos x="68" y="167"/>
                </a:cxn>
                <a:cxn ang="0">
                  <a:pos x="72" y="166"/>
                </a:cxn>
                <a:cxn ang="0">
                  <a:pos x="74" y="179"/>
                </a:cxn>
                <a:cxn ang="0">
                  <a:pos x="68" y="182"/>
                </a:cxn>
                <a:cxn ang="0">
                  <a:pos x="63" y="184"/>
                </a:cxn>
                <a:cxn ang="0">
                  <a:pos x="57" y="185"/>
                </a:cxn>
                <a:cxn ang="0">
                  <a:pos x="49" y="185"/>
                </a:cxn>
                <a:cxn ang="0">
                  <a:pos x="44" y="185"/>
                </a:cxn>
                <a:cxn ang="0">
                  <a:pos x="40" y="185"/>
                </a:cxn>
                <a:cxn ang="0">
                  <a:pos x="35" y="183"/>
                </a:cxn>
                <a:cxn ang="0">
                  <a:pos x="31" y="182"/>
                </a:cxn>
                <a:cxn ang="0">
                  <a:pos x="28" y="179"/>
                </a:cxn>
                <a:cxn ang="0">
                  <a:pos x="26" y="177"/>
                </a:cxn>
                <a:cxn ang="0">
                  <a:pos x="23" y="174"/>
                </a:cxn>
                <a:cxn ang="0">
                  <a:pos x="22" y="171"/>
                </a:cxn>
                <a:cxn ang="0">
                  <a:pos x="20" y="168"/>
                </a:cxn>
                <a:cxn ang="0">
                  <a:pos x="20" y="163"/>
                </a:cxn>
                <a:cxn ang="0">
                  <a:pos x="18" y="158"/>
                </a:cxn>
                <a:cxn ang="0">
                  <a:pos x="18" y="154"/>
                </a:cxn>
                <a:cxn ang="0">
                  <a:pos x="18" y="57"/>
                </a:cxn>
                <a:cxn ang="0">
                  <a:pos x="0" y="57"/>
                </a:cxn>
                <a:cxn ang="0">
                  <a:pos x="0" y="40"/>
                </a:cxn>
                <a:cxn ang="0">
                  <a:pos x="18" y="40"/>
                </a:cxn>
                <a:cxn ang="0">
                  <a:pos x="18" y="29"/>
                </a:cxn>
                <a:cxn ang="0">
                  <a:pos x="20" y="18"/>
                </a:cxn>
                <a:cxn ang="0">
                  <a:pos x="21" y="9"/>
                </a:cxn>
                <a:cxn ang="0">
                  <a:pos x="21" y="5"/>
                </a:cxn>
                <a:cxn ang="0">
                  <a:pos x="43" y="0"/>
                </a:cxn>
                <a:cxn ang="0">
                  <a:pos x="43" y="4"/>
                </a:cxn>
                <a:cxn ang="0">
                  <a:pos x="42" y="13"/>
                </a:cxn>
                <a:cxn ang="0">
                  <a:pos x="41" y="26"/>
                </a:cxn>
                <a:cxn ang="0">
                  <a:pos x="40" y="40"/>
                </a:cxn>
                <a:cxn ang="0">
                  <a:pos x="75" y="40"/>
                </a:cxn>
                <a:cxn ang="0">
                  <a:pos x="68" y="57"/>
                </a:cxn>
              </a:cxnLst>
              <a:rect l="0" t="0" r="r" b="b"/>
              <a:pathLst>
                <a:path w="75" h="185">
                  <a:moveTo>
                    <a:pt x="68" y="57"/>
                  </a:moveTo>
                  <a:lnTo>
                    <a:pt x="40" y="57"/>
                  </a:lnTo>
                  <a:lnTo>
                    <a:pt x="40" y="147"/>
                  </a:lnTo>
                  <a:lnTo>
                    <a:pt x="40" y="153"/>
                  </a:lnTo>
                  <a:lnTo>
                    <a:pt x="40" y="155"/>
                  </a:lnTo>
                  <a:lnTo>
                    <a:pt x="41" y="157"/>
                  </a:lnTo>
                  <a:lnTo>
                    <a:pt x="42" y="161"/>
                  </a:lnTo>
                  <a:lnTo>
                    <a:pt x="43" y="163"/>
                  </a:lnTo>
                  <a:lnTo>
                    <a:pt x="45" y="166"/>
                  </a:lnTo>
                  <a:lnTo>
                    <a:pt x="48" y="168"/>
                  </a:lnTo>
                  <a:lnTo>
                    <a:pt x="52" y="168"/>
                  </a:lnTo>
                  <a:lnTo>
                    <a:pt x="58" y="169"/>
                  </a:lnTo>
                  <a:lnTo>
                    <a:pt x="62" y="168"/>
                  </a:lnTo>
                  <a:lnTo>
                    <a:pt x="65" y="168"/>
                  </a:lnTo>
                  <a:lnTo>
                    <a:pt x="68" y="167"/>
                  </a:lnTo>
                  <a:lnTo>
                    <a:pt x="72" y="166"/>
                  </a:lnTo>
                  <a:lnTo>
                    <a:pt x="74" y="179"/>
                  </a:lnTo>
                  <a:lnTo>
                    <a:pt x="68" y="182"/>
                  </a:lnTo>
                  <a:lnTo>
                    <a:pt x="63" y="184"/>
                  </a:lnTo>
                  <a:lnTo>
                    <a:pt x="57" y="185"/>
                  </a:lnTo>
                  <a:lnTo>
                    <a:pt x="49" y="185"/>
                  </a:lnTo>
                  <a:lnTo>
                    <a:pt x="44" y="185"/>
                  </a:lnTo>
                  <a:lnTo>
                    <a:pt x="40" y="185"/>
                  </a:lnTo>
                  <a:lnTo>
                    <a:pt x="35" y="183"/>
                  </a:lnTo>
                  <a:lnTo>
                    <a:pt x="31" y="182"/>
                  </a:lnTo>
                  <a:lnTo>
                    <a:pt x="28" y="179"/>
                  </a:lnTo>
                  <a:lnTo>
                    <a:pt x="26" y="177"/>
                  </a:lnTo>
                  <a:lnTo>
                    <a:pt x="23" y="174"/>
                  </a:lnTo>
                  <a:lnTo>
                    <a:pt x="22" y="171"/>
                  </a:lnTo>
                  <a:lnTo>
                    <a:pt x="20" y="168"/>
                  </a:lnTo>
                  <a:lnTo>
                    <a:pt x="20" y="163"/>
                  </a:lnTo>
                  <a:lnTo>
                    <a:pt x="18" y="158"/>
                  </a:lnTo>
                  <a:lnTo>
                    <a:pt x="18" y="154"/>
                  </a:lnTo>
                  <a:lnTo>
                    <a:pt x="18" y="57"/>
                  </a:lnTo>
                  <a:lnTo>
                    <a:pt x="0" y="57"/>
                  </a:lnTo>
                  <a:lnTo>
                    <a:pt x="0" y="40"/>
                  </a:lnTo>
                  <a:lnTo>
                    <a:pt x="18" y="40"/>
                  </a:lnTo>
                  <a:lnTo>
                    <a:pt x="18" y="29"/>
                  </a:lnTo>
                  <a:lnTo>
                    <a:pt x="20" y="18"/>
                  </a:lnTo>
                  <a:lnTo>
                    <a:pt x="21" y="9"/>
                  </a:lnTo>
                  <a:lnTo>
                    <a:pt x="21" y="5"/>
                  </a:lnTo>
                  <a:lnTo>
                    <a:pt x="43" y="0"/>
                  </a:lnTo>
                  <a:lnTo>
                    <a:pt x="43" y="4"/>
                  </a:lnTo>
                  <a:lnTo>
                    <a:pt x="42" y="13"/>
                  </a:lnTo>
                  <a:lnTo>
                    <a:pt x="41" y="26"/>
                  </a:lnTo>
                  <a:lnTo>
                    <a:pt x="40" y="40"/>
                  </a:lnTo>
                  <a:lnTo>
                    <a:pt x="75" y="40"/>
                  </a:lnTo>
                  <a:lnTo>
                    <a:pt x="68" y="57"/>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582688" name="Freeform 32"/>
            <p:cNvSpPr>
              <a:spLocks noEditPoints="1"/>
            </p:cNvSpPr>
            <p:nvPr userDrawn="1"/>
          </p:nvSpPr>
          <p:spPr bwMode="auto">
            <a:xfrm>
              <a:off x="4653" y="3835"/>
              <a:ext cx="24" cy="29"/>
            </a:xfrm>
            <a:custGeom>
              <a:avLst/>
              <a:gdLst/>
              <a:ahLst/>
              <a:cxnLst>
                <a:cxn ang="0">
                  <a:pos x="95" y="65"/>
                </a:cxn>
                <a:cxn ang="0">
                  <a:pos x="92" y="43"/>
                </a:cxn>
                <a:cxn ang="0">
                  <a:pos x="88" y="36"/>
                </a:cxn>
                <a:cxn ang="0">
                  <a:pos x="83" y="27"/>
                </a:cxn>
                <a:cxn ang="0">
                  <a:pos x="78" y="23"/>
                </a:cxn>
                <a:cxn ang="0">
                  <a:pos x="72" y="20"/>
                </a:cxn>
                <a:cxn ang="0">
                  <a:pos x="64" y="18"/>
                </a:cxn>
                <a:cxn ang="0">
                  <a:pos x="54" y="18"/>
                </a:cxn>
                <a:cxn ang="0">
                  <a:pos x="46" y="20"/>
                </a:cxn>
                <a:cxn ang="0">
                  <a:pos x="38" y="24"/>
                </a:cxn>
                <a:cxn ang="0">
                  <a:pos x="33" y="30"/>
                </a:cxn>
                <a:cxn ang="0">
                  <a:pos x="28" y="40"/>
                </a:cxn>
                <a:cxn ang="0">
                  <a:pos x="25" y="57"/>
                </a:cxn>
                <a:cxn ang="0">
                  <a:pos x="25" y="84"/>
                </a:cxn>
                <a:cxn ang="0">
                  <a:pos x="26" y="97"/>
                </a:cxn>
                <a:cxn ang="0">
                  <a:pos x="29" y="107"/>
                </a:cxn>
                <a:cxn ang="0">
                  <a:pos x="32" y="115"/>
                </a:cxn>
                <a:cxn ang="0">
                  <a:pos x="37" y="121"/>
                </a:cxn>
                <a:cxn ang="0">
                  <a:pos x="48" y="126"/>
                </a:cxn>
                <a:cxn ang="0">
                  <a:pos x="56" y="129"/>
                </a:cxn>
                <a:cxn ang="0">
                  <a:pos x="66" y="129"/>
                </a:cxn>
                <a:cxn ang="0">
                  <a:pos x="76" y="126"/>
                </a:cxn>
                <a:cxn ang="0">
                  <a:pos x="83" y="121"/>
                </a:cxn>
                <a:cxn ang="0">
                  <a:pos x="89" y="113"/>
                </a:cxn>
                <a:cxn ang="0">
                  <a:pos x="93" y="102"/>
                </a:cxn>
                <a:cxn ang="0">
                  <a:pos x="95" y="87"/>
                </a:cxn>
                <a:cxn ang="0">
                  <a:pos x="120" y="76"/>
                </a:cxn>
                <a:cxn ang="0">
                  <a:pos x="119" y="92"/>
                </a:cxn>
                <a:cxn ang="0">
                  <a:pos x="116" y="106"/>
                </a:cxn>
                <a:cxn ang="0">
                  <a:pos x="111" y="119"/>
                </a:cxn>
                <a:cxn ang="0">
                  <a:pos x="103" y="129"/>
                </a:cxn>
                <a:cxn ang="0">
                  <a:pos x="95" y="137"/>
                </a:cxn>
                <a:cxn ang="0">
                  <a:pos x="84" y="142"/>
                </a:cxn>
                <a:cxn ang="0">
                  <a:pos x="73" y="147"/>
                </a:cxn>
                <a:cxn ang="0">
                  <a:pos x="61" y="148"/>
                </a:cxn>
                <a:cxn ang="0">
                  <a:pos x="47" y="146"/>
                </a:cxn>
                <a:cxn ang="0">
                  <a:pos x="35" y="142"/>
                </a:cxn>
                <a:cxn ang="0">
                  <a:pos x="25" y="136"/>
                </a:cxn>
                <a:cxn ang="0">
                  <a:pos x="16" y="127"/>
                </a:cxn>
                <a:cxn ang="0">
                  <a:pos x="9" y="117"/>
                </a:cxn>
                <a:cxn ang="0">
                  <a:pos x="5" y="104"/>
                </a:cxn>
                <a:cxn ang="0">
                  <a:pos x="1" y="89"/>
                </a:cxn>
                <a:cxn ang="0">
                  <a:pos x="0" y="73"/>
                </a:cxn>
                <a:cxn ang="0">
                  <a:pos x="1" y="56"/>
                </a:cxn>
                <a:cxn ang="0">
                  <a:pos x="5" y="42"/>
                </a:cxn>
                <a:cxn ang="0">
                  <a:pos x="9" y="30"/>
                </a:cxn>
                <a:cxn ang="0">
                  <a:pos x="16" y="19"/>
                </a:cxn>
                <a:cxn ang="0">
                  <a:pos x="25" y="10"/>
                </a:cxn>
                <a:cxn ang="0">
                  <a:pos x="35" y="4"/>
                </a:cxn>
                <a:cxn ang="0">
                  <a:pos x="47" y="1"/>
                </a:cxn>
                <a:cxn ang="0">
                  <a:pos x="60" y="0"/>
                </a:cxn>
                <a:cxn ang="0">
                  <a:pos x="76" y="1"/>
                </a:cxn>
                <a:cxn ang="0">
                  <a:pos x="86" y="5"/>
                </a:cxn>
                <a:cxn ang="0">
                  <a:pos x="95" y="10"/>
                </a:cxn>
                <a:cxn ang="0">
                  <a:pos x="103" y="19"/>
                </a:cxn>
                <a:cxn ang="0">
                  <a:pos x="111" y="29"/>
                </a:cxn>
                <a:cxn ang="0">
                  <a:pos x="116" y="40"/>
                </a:cxn>
                <a:cxn ang="0">
                  <a:pos x="119" y="53"/>
                </a:cxn>
                <a:cxn ang="0">
                  <a:pos x="120" y="68"/>
                </a:cxn>
              </a:cxnLst>
              <a:rect l="0" t="0" r="r" b="b"/>
              <a:pathLst>
                <a:path w="120" h="148">
                  <a:moveTo>
                    <a:pt x="96" y="77"/>
                  </a:moveTo>
                  <a:lnTo>
                    <a:pt x="95" y="65"/>
                  </a:lnTo>
                  <a:lnTo>
                    <a:pt x="94" y="53"/>
                  </a:lnTo>
                  <a:lnTo>
                    <a:pt x="92" y="43"/>
                  </a:lnTo>
                  <a:lnTo>
                    <a:pt x="90" y="39"/>
                  </a:lnTo>
                  <a:lnTo>
                    <a:pt x="88" y="36"/>
                  </a:lnTo>
                  <a:lnTo>
                    <a:pt x="86" y="32"/>
                  </a:lnTo>
                  <a:lnTo>
                    <a:pt x="83" y="27"/>
                  </a:lnTo>
                  <a:lnTo>
                    <a:pt x="80" y="24"/>
                  </a:lnTo>
                  <a:lnTo>
                    <a:pt x="78" y="23"/>
                  </a:lnTo>
                  <a:lnTo>
                    <a:pt x="76" y="22"/>
                  </a:lnTo>
                  <a:lnTo>
                    <a:pt x="72" y="20"/>
                  </a:lnTo>
                  <a:lnTo>
                    <a:pt x="68" y="19"/>
                  </a:lnTo>
                  <a:lnTo>
                    <a:pt x="64" y="18"/>
                  </a:lnTo>
                  <a:lnTo>
                    <a:pt x="60" y="18"/>
                  </a:lnTo>
                  <a:lnTo>
                    <a:pt x="54" y="18"/>
                  </a:lnTo>
                  <a:lnTo>
                    <a:pt x="50" y="19"/>
                  </a:lnTo>
                  <a:lnTo>
                    <a:pt x="46" y="20"/>
                  </a:lnTo>
                  <a:lnTo>
                    <a:pt x="42" y="22"/>
                  </a:lnTo>
                  <a:lnTo>
                    <a:pt x="38" y="24"/>
                  </a:lnTo>
                  <a:lnTo>
                    <a:pt x="35" y="26"/>
                  </a:lnTo>
                  <a:lnTo>
                    <a:pt x="33" y="30"/>
                  </a:lnTo>
                  <a:lnTo>
                    <a:pt x="31" y="33"/>
                  </a:lnTo>
                  <a:lnTo>
                    <a:pt x="28" y="40"/>
                  </a:lnTo>
                  <a:lnTo>
                    <a:pt x="26" y="48"/>
                  </a:lnTo>
                  <a:lnTo>
                    <a:pt x="25" y="57"/>
                  </a:lnTo>
                  <a:lnTo>
                    <a:pt x="24" y="69"/>
                  </a:lnTo>
                  <a:lnTo>
                    <a:pt x="25" y="84"/>
                  </a:lnTo>
                  <a:lnTo>
                    <a:pt x="26" y="90"/>
                  </a:lnTo>
                  <a:lnTo>
                    <a:pt x="26" y="97"/>
                  </a:lnTo>
                  <a:lnTo>
                    <a:pt x="28" y="102"/>
                  </a:lnTo>
                  <a:lnTo>
                    <a:pt x="29" y="107"/>
                  </a:lnTo>
                  <a:lnTo>
                    <a:pt x="31" y="112"/>
                  </a:lnTo>
                  <a:lnTo>
                    <a:pt x="32" y="115"/>
                  </a:lnTo>
                  <a:lnTo>
                    <a:pt x="34" y="118"/>
                  </a:lnTo>
                  <a:lnTo>
                    <a:pt x="37" y="121"/>
                  </a:lnTo>
                  <a:lnTo>
                    <a:pt x="44" y="125"/>
                  </a:lnTo>
                  <a:lnTo>
                    <a:pt x="48" y="126"/>
                  </a:lnTo>
                  <a:lnTo>
                    <a:pt x="52" y="129"/>
                  </a:lnTo>
                  <a:lnTo>
                    <a:pt x="56" y="129"/>
                  </a:lnTo>
                  <a:lnTo>
                    <a:pt x="61" y="129"/>
                  </a:lnTo>
                  <a:lnTo>
                    <a:pt x="66" y="129"/>
                  </a:lnTo>
                  <a:lnTo>
                    <a:pt x="71" y="127"/>
                  </a:lnTo>
                  <a:lnTo>
                    <a:pt x="76" y="126"/>
                  </a:lnTo>
                  <a:lnTo>
                    <a:pt x="80" y="123"/>
                  </a:lnTo>
                  <a:lnTo>
                    <a:pt x="83" y="121"/>
                  </a:lnTo>
                  <a:lnTo>
                    <a:pt x="86" y="117"/>
                  </a:lnTo>
                  <a:lnTo>
                    <a:pt x="89" y="113"/>
                  </a:lnTo>
                  <a:lnTo>
                    <a:pt x="92" y="108"/>
                  </a:lnTo>
                  <a:lnTo>
                    <a:pt x="93" y="102"/>
                  </a:lnTo>
                  <a:lnTo>
                    <a:pt x="95" y="95"/>
                  </a:lnTo>
                  <a:lnTo>
                    <a:pt x="95" y="87"/>
                  </a:lnTo>
                  <a:lnTo>
                    <a:pt x="96" y="77"/>
                  </a:lnTo>
                  <a:close/>
                  <a:moveTo>
                    <a:pt x="120" y="76"/>
                  </a:moveTo>
                  <a:lnTo>
                    <a:pt x="120" y="85"/>
                  </a:lnTo>
                  <a:lnTo>
                    <a:pt x="119" y="92"/>
                  </a:lnTo>
                  <a:lnTo>
                    <a:pt x="118" y="100"/>
                  </a:lnTo>
                  <a:lnTo>
                    <a:pt x="116" y="106"/>
                  </a:lnTo>
                  <a:lnTo>
                    <a:pt x="114" y="114"/>
                  </a:lnTo>
                  <a:lnTo>
                    <a:pt x="111" y="119"/>
                  </a:lnTo>
                  <a:lnTo>
                    <a:pt x="107" y="124"/>
                  </a:lnTo>
                  <a:lnTo>
                    <a:pt x="103" y="129"/>
                  </a:lnTo>
                  <a:lnTo>
                    <a:pt x="99" y="133"/>
                  </a:lnTo>
                  <a:lnTo>
                    <a:pt x="95" y="137"/>
                  </a:lnTo>
                  <a:lnTo>
                    <a:pt x="89" y="140"/>
                  </a:lnTo>
                  <a:lnTo>
                    <a:pt x="84" y="142"/>
                  </a:lnTo>
                  <a:lnTo>
                    <a:pt x="79" y="145"/>
                  </a:lnTo>
                  <a:lnTo>
                    <a:pt x="73" y="147"/>
                  </a:lnTo>
                  <a:lnTo>
                    <a:pt x="67" y="147"/>
                  </a:lnTo>
                  <a:lnTo>
                    <a:pt x="61" y="148"/>
                  </a:lnTo>
                  <a:lnTo>
                    <a:pt x="53" y="147"/>
                  </a:lnTo>
                  <a:lnTo>
                    <a:pt x="47" y="146"/>
                  </a:lnTo>
                  <a:lnTo>
                    <a:pt x="41" y="145"/>
                  </a:lnTo>
                  <a:lnTo>
                    <a:pt x="35" y="142"/>
                  </a:lnTo>
                  <a:lnTo>
                    <a:pt x="29" y="139"/>
                  </a:lnTo>
                  <a:lnTo>
                    <a:pt x="25" y="136"/>
                  </a:lnTo>
                  <a:lnTo>
                    <a:pt x="20" y="132"/>
                  </a:lnTo>
                  <a:lnTo>
                    <a:pt x="16" y="127"/>
                  </a:lnTo>
                  <a:lnTo>
                    <a:pt x="12" y="122"/>
                  </a:lnTo>
                  <a:lnTo>
                    <a:pt x="9" y="117"/>
                  </a:lnTo>
                  <a:lnTo>
                    <a:pt x="7" y="110"/>
                  </a:lnTo>
                  <a:lnTo>
                    <a:pt x="5" y="104"/>
                  </a:lnTo>
                  <a:lnTo>
                    <a:pt x="2" y="97"/>
                  </a:lnTo>
                  <a:lnTo>
                    <a:pt x="1" y="89"/>
                  </a:lnTo>
                  <a:lnTo>
                    <a:pt x="0" y="82"/>
                  </a:lnTo>
                  <a:lnTo>
                    <a:pt x="0" y="73"/>
                  </a:lnTo>
                  <a:lnTo>
                    <a:pt x="0" y="65"/>
                  </a:lnTo>
                  <a:lnTo>
                    <a:pt x="1" y="56"/>
                  </a:lnTo>
                  <a:lnTo>
                    <a:pt x="2" y="49"/>
                  </a:lnTo>
                  <a:lnTo>
                    <a:pt x="5" y="42"/>
                  </a:lnTo>
                  <a:lnTo>
                    <a:pt x="7" y="36"/>
                  </a:lnTo>
                  <a:lnTo>
                    <a:pt x="9" y="30"/>
                  </a:lnTo>
                  <a:lnTo>
                    <a:pt x="12" y="24"/>
                  </a:lnTo>
                  <a:lnTo>
                    <a:pt x="16" y="19"/>
                  </a:lnTo>
                  <a:lnTo>
                    <a:pt x="20" y="15"/>
                  </a:lnTo>
                  <a:lnTo>
                    <a:pt x="25" y="10"/>
                  </a:lnTo>
                  <a:lnTo>
                    <a:pt x="30" y="7"/>
                  </a:lnTo>
                  <a:lnTo>
                    <a:pt x="35" y="4"/>
                  </a:lnTo>
                  <a:lnTo>
                    <a:pt x="41" y="2"/>
                  </a:lnTo>
                  <a:lnTo>
                    <a:pt x="47" y="1"/>
                  </a:lnTo>
                  <a:lnTo>
                    <a:pt x="53" y="0"/>
                  </a:lnTo>
                  <a:lnTo>
                    <a:pt x="60" y="0"/>
                  </a:lnTo>
                  <a:lnTo>
                    <a:pt x="68" y="0"/>
                  </a:lnTo>
                  <a:lnTo>
                    <a:pt x="76" y="1"/>
                  </a:lnTo>
                  <a:lnTo>
                    <a:pt x="83" y="3"/>
                  </a:lnTo>
                  <a:lnTo>
                    <a:pt x="86" y="5"/>
                  </a:lnTo>
                  <a:lnTo>
                    <a:pt x="88" y="6"/>
                  </a:lnTo>
                  <a:lnTo>
                    <a:pt x="95" y="10"/>
                  </a:lnTo>
                  <a:lnTo>
                    <a:pt x="99" y="15"/>
                  </a:lnTo>
                  <a:lnTo>
                    <a:pt x="103" y="19"/>
                  </a:lnTo>
                  <a:lnTo>
                    <a:pt x="107" y="24"/>
                  </a:lnTo>
                  <a:lnTo>
                    <a:pt x="111" y="29"/>
                  </a:lnTo>
                  <a:lnTo>
                    <a:pt x="113" y="34"/>
                  </a:lnTo>
                  <a:lnTo>
                    <a:pt x="116" y="40"/>
                  </a:lnTo>
                  <a:lnTo>
                    <a:pt x="117" y="47"/>
                  </a:lnTo>
                  <a:lnTo>
                    <a:pt x="119" y="53"/>
                  </a:lnTo>
                  <a:lnTo>
                    <a:pt x="120" y="60"/>
                  </a:lnTo>
                  <a:lnTo>
                    <a:pt x="120" y="68"/>
                  </a:lnTo>
                  <a:lnTo>
                    <a:pt x="120" y="76"/>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582689" name="Freeform 33"/>
            <p:cNvSpPr>
              <a:spLocks noEditPoints="1"/>
            </p:cNvSpPr>
            <p:nvPr userDrawn="1"/>
          </p:nvSpPr>
          <p:spPr bwMode="auto">
            <a:xfrm>
              <a:off x="4689" y="3835"/>
              <a:ext cx="24" cy="40"/>
            </a:xfrm>
            <a:custGeom>
              <a:avLst/>
              <a:gdLst/>
              <a:ahLst/>
              <a:cxnLst>
                <a:cxn ang="0">
                  <a:pos x="94" y="64"/>
                </a:cxn>
                <a:cxn ang="0">
                  <a:pos x="91" y="43"/>
                </a:cxn>
                <a:cxn ang="0">
                  <a:pos x="86" y="33"/>
                </a:cxn>
                <a:cxn ang="0">
                  <a:pos x="81" y="27"/>
                </a:cxn>
                <a:cxn ang="0">
                  <a:pos x="74" y="23"/>
                </a:cxn>
                <a:cxn ang="0">
                  <a:pos x="67" y="21"/>
                </a:cxn>
                <a:cxn ang="0">
                  <a:pos x="57" y="21"/>
                </a:cxn>
                <a:cxn ang="0">
                  <a:pos x="47" y="23"/>
                </a:cxn>
                <a:cxn ang="0">
                  <a:pos x="38" y="29"/>
                </a:cxn>
                <a:cxn ang="0">
                  <a:pos x="29" y="36"/>
                </a:cxn>
                <a:cxn ang="0">
                  <a:pos x="25" y="110"/>
                </a:cxn>
                <a:cxn ang="0">
                  <a:pos x="38" y="122"/>
                </a:cxn>
                <a:cxn ang="0">
                  <a:pos x="46" y="126"/>
                </a:cxn>
                <a:cxn ang="0">
                  <a:pos x="55" y="129"/>
                </a:cxn>
                <a:cxn ang="0">
                  <a:pos x="64" y="129"/>
                </a:cxn>
                <a:cxn ang="0">
                  <a:pos x="71" y="127"/>
                </a:cxn>
                <a:cxn ang="0">
                  <a:pos x="77" y="124"/>
                </a:cxn>
                <a:cxn ang="0">
                  <a:pos x="84" y="119"/>
                </a:cxn>
                <a:cxn ang="0">
                  <a:pos x="89" y="112"/>
                </a:cxn>
                <a:cxn ang="0">
                  <a:pos x="93" y="97"/>
                </a:cxn>
                <a:cxn ang="0">
                  <a:pos x="94" y="76"/>
                </a:cxn>
                <a:cxn ang="0">
                  <a:pos x="118" y="82"/>
                </a:cxn>
                <a:cxn ang="0">
                  <a:pos x="116" y="96"/>
                </a:cxn>
                <a:cxn ang="0">
                  <a:pos x="114" y="106"/>
                </a:cxn>
                <a:cxn ang="0">
                  <a:pos x="110" y="117"/>
                </a:cxn>
                <a:cxn ang="0">
                  <a:pos x="103" y="127"/>
                </a:cxn>
                <a:cxn ang="0">
                  <a:pos x="94" y="137"/>
                </a:cxn>
                <a:cxn ang="0">
                  <a:pos x="82" y="143"/>
                </a:cxn>
                <a:cxn ang="0">
                  <a:pos x="71" y="147"/>
                </a:cxn>
                <a:cxn ang="0">
                  <a:pos x="58" y="147"/>
                </a:cxn>
                <a:cxn ang="0">
                  <a:pos x="43" y="143"/>
                </a:cxn>
                <a:cxn ang="0">
                  <a:pos x="34" y="138"/>
                </a:cxn>
                <a:cxn ang="0">
                  <a:pos x="25" y="131"/>
                </a:cxn>
                <a:cxn ang="0">
                  <a:pos x="3" y="202"/>
                </a:cxn>
                <a:cxn ang="0">
                  <a:pos x="3" y="20"/>
                </a:cxn>
                <a:cxn ang="0">
                  <a:pos x="0" y="4"/>
                </a:cxn>
                <a:cxn ang="0">
                  <a:pos x="23" y="5"/>
                </a:cxn>
                <a:cxn ang="0">
                  <a:pos x="24" y="21"/>
                </a:cxn>
                <a:cxn ang="0">
                  <a:pos x="34" y="13"/>
                </a:cxn>
                <a:cxn ang="0">
                  <a:pos x="43" y="6"/>
                </a:cxn>
                <a:cxn ang="0">
                  <a:pos x="54" y="2"/>
                </a:cxn>
                <a:cxn ang="0">
                  <a:pos x="66" y="1"/>
                </a:cxn>
                <a:cxn ang="0">
                  <a:pos x="76" y="2"/>
                </a:cxn>
                <a:cxn ang="0">
                  <a:pos x="86" y="5"/>
                </a:cxn>
                <a:cxn ang="0">
                  <a:pos x="95" y="10"/>
                </a:cxn>
                <a:cxn ang="0">
                  <a:pos x="103" y="18"/>
                </a:cxn>
                <a:cxn ang="0">
                  <a:pos x="110" y="30"/>
                </a:cxn>
                <a:cxn ang="0">
                  <a:pos x="114" y="41"/>
                </a:cxn>
                <a:cxn ang="0">
                  <a:pos x="118" y="56"/>
                </a:cxn>
                <a:cxn ang="0">
                  <a:pos x="119" y="73"/>
                </a:cxn>
              </a:cxnLst>
              <a:rect l="0" t="0" r="r" b="b"/>
              <a:pathLst>
                <a:path w="119" h="202">
                  <a:moveTo>
                    <a:pt x="94" y="76"/>
                  </a:moveTo>
                  <a:lnTo>
                    <a:pt x="94" y="64"/>
                  </a:lnTo>
                  <a:lnTo>
                    <a:pt x="93" y="53"/>
                  </a:lnTo>
                  <a:lnTo>
                    <a:pt x="91" y="43"/>
                  </a:lnTo>
                  <a:lnTo>
                    <a:pt x="88" y="36"/>
                  </a:lnTo>
                  <a:lnTo>
                    <a:pt x="86" y="33"/>
                  </a:lnTo>
                  <a:lnTo>
                    <a:pt x="84" y="30"/>
                  </a:lnTo>
                  <a:lnTo>
                    <a:pt x="81" y="27"/>
                  </a:lnTo>
                  <a:lnTo>
                    <a:pt x="77" y="24"/>
                  </a:lnTo>
                  <a:lnTo>
                    <a:pt x="74" y="23"/>
                  </a:lnTo>
                  <a:lnTo>
                    <a:pt x="71" y="22"/>
                  </a:lnTo>
                  <a:lnTo>
                    <a:pt x="67" y="21"/>
                  </a:lnTo>
                  <a:lnTo>
                    <a:pt x="62" y="21"/>
                  </a:lnTo>
                  <a:lnTo>
                    <a:pt x="57" y="21"/>
                  </a:lnTo>
                  <a:lnTo>
                    <a:pt x="53" y="22"/>
                  </a:lnTo>
                  <a:lnTo>
                    <a:pt x="47" y="23"/>
                  </a:lnTo>
                  <a:lnTo>
                    <a:pt x="43" y="25"/>
                  </a:lnTo>
                  <a:lnTo>
                    <a:pt x="38" y="29"/>
                  </a:lnTo>
                  <a:lnTo>
                    <a:pt x="34" y="32"/>
                  </a:lnTo>
                  <a:lnTo>
                    <a:pt x="29" y="36"/>
                  </a:lnTo>
                  <a:lnTo>
                    <a:pt x="25" y="40"/>
                  </a:lnTo>
                  <a:lnTo>
                    <a:pt x="25" y="110"/>
                  </a:lnTo>
                  <a:lnTo>
                    <a:pt x="34" y="119"/>
                  </a:lnTo>
                  <a:lnTo>
                    <a:pt x="38" y="122"/>
                  </a:lnTo>
                  <a:lnTo>
                    <a:pt x="42" y="124"/>
                  </a:lnTo>
                  <a:lnTo>
                    <a:pt x="46" y="126"/>
                  </a:lnTo>
                  <a:lnTo>
                    <a:pt x="51" y="127"/>
                  </a:lnTo>
                  <a:lnTo>
                    <a:pt x="55" y="129"/>
                  </a:lnTo>
                  <a:lnTo>
                    <a:pt x="59" y="129"/>
                  </a:lnTo>
                  <a:lnTo>
                    <a:pt x="64" y="129"/>
                  </a:lnTo>
                  <a:lnTo>
                    <a:pt x="69" y="127"/>
                  </a:lnTo>
                  <a:lnTo>
                    <a:pt x="71" y="127"/>
                  </a:lnTo>
                  <a:lnTo>
                    <a:pt x="73" y="126"/>
                  </a:lnTo>
                  <a:lnTo>
                    <a:pt x="77" y="124"/>
                  </a:lnTo>
                  <a:lnTo>
                    <a:pt x="80" y="122"/>
                  </a:lnTo>
                  <a:lnTo>
                    <a:pt x="84" y="119"/>
                  </a:lnTo>
                  <a:lnTo>
                    <a:pt x="87" y="116"/>
                  </a:lnTo>
                  <a:lnTo>
                    <a:pt x="89" y="112"/>
                  </a:lnTo>
                  <a:lnTo>
                    <a:pt x="91" y="104"/>
                  </a:lnTo>
                  <a:lnTo>
                    <a:pt x="93" y="97"/>
                  </a:lnTo>
                  <a:lnTo>
                    <a:pt x="94" y="87"/>
                  </a:lnTo>
                  <a:lnTo>
                    <a:pt x="94" y="76"/>
                  </a:lnTo>
                  <a:close/>
                  <a:moveTo>
                    <a:pt x="119" y="73"/>
                  </a:moveTo>
                  <a:lnTo>
                    <a:pt x="118" y="82"/>
                  </a:lnTo>
                  <a:lnTo>
                    <a:pt x="118" y="89"/>
                  </a:lnTo>
                  <a:lnTo>
                    <a:pt x="116" y="96"/>
                  </a:lnTo>
                  <a:lnTo>
                    <a:pt x="115" y="101"/>
                  </a:lnTo>
                  <a:lnTo>
                    <a:pt x="114" y="106"/>
                  </a:lnTo>
                  <a:lnTo>
                    <a:pt x="112" y="112"/>
                  </a:lnTo>
                  <a:lnTo>
                    <a:pt x="110" y="117"/>
                  </a:lnTo>
                  <a:lnTo>
                    <a:pt x="107" y="122"/>
                  </a:lnTo>
                  <a:lnTo>
                    <a:pt x="103" y="127"/>
                  </a:lnTo>
                  <a:lnTo>
                    <a:pt x="98" y="133"/>
                  </a:lnTo>
                  <a:lnTo>
                    <a:pt x="94" y="137"/>
                  </a:lnTo>
                  <a:lnTo>
                    <a:pt x="89" y="140"/>
                  </a:lnTo>
                  <a:lnTo>
                    <a:pt x="82" y="143"/>
                  </a:lnTo>
                  <a:lnTo>
                    <a:pt x="77" y="146"/>
                  </a:lnTo>
                  <a:lnTo>
                    <a:pt x="71" y="147"/>
                  </a:lnTo>
                  <a:lnTo>
                    <a:pt x="63" y="148"/>
                  </a:lnTo>
                  <a:lnTo>
                    <a:pt x="58" y="147"/>
                  </a:lnTo>
                  <a:lnTo>
                    <a:pt x="53" y="147"/>
                  </a:lnTo>
                  <a:lnTo>
                    <a:pt x="43" y="143"/>
                  </a:lnTo>
                  <a:lnTo>
                    <a:pt x="38" y="140"/>
                  </a:lnTo>
                  <a:lnTo>
                    <a:pt x="34" y="138"/>
                  </a:lnTo>
                  <a:lnTo>
                    <a:pt x="29" y="135"/>
                  </a:lnTo>
                  <a:lnTo>
                    <a:pt x="25" y="131"/>
                  </a:lnTo>
                  <a:lnTo>
                    <a:pt x="25" y="198"/>
                  </a:lnTo>
                  <a:lnTo>
                    <a:pt x="3" y="202"/>
                  </a:lnTo>
                  <a:lnTo>
                    <a:pt x="3" y="34"/>
                  </a:lnTo>
                  <a:lnTo>
                    <a:pt x="3" y="20"/>
                  </a:lnTo>
                  <a:lnTo>
                    <a:pt x="2" y="11"/>
                  </a:lnTo>
                  <a:lnTo>
                    <a:pt x="0" y="4"/>
                  </a:lnTo>
                  <a:lnTo>
                    <a:pt x="23" y="0"/>
                  </a:lnTo>
                  <a:lnTo>
                    <a:pt x="23" y="5"/>
                  </a:lnTo>
                  <a:lnTo>
                    <a:pt x="24" y="11"/>
                  </a:lnTo>
                  <a:lnTo>
                    <a:pt x="24" y="21"/>
                  </a:lnTo>
                  <a:lnTo>
                    <a:pt x="28" y="17"/>
                  </a:lnTo>
                  <a:lnTo>
                    <a:pt x="34" y="13"/>
                  </a:lnTo>
                  <a:lnTo>
                    <a:pt x="38" y="9"/>
                  </a:lnTo>
                  <a:lnTo>
                    <a:pt x="43" y="6"/>
                  </a:lnTo>
                  <a:lnTo>
                    <a:pt x="49" y="4"/>
                  </a:lnTo>
                  <a:lnTo>
                    <a:pt x="54" y="2"/>
                  </a:lnTo>
                  <a:lnTo>
                    <a:pt x="59" y="1"/>
                  </a:lnTo>
                  <a:lnTo>
                    <a:pt x="66" y="1"/>
                  </a:lnTo>
                  <a:lnTo>
                    <a:pt x="71" y="1"/>
                  </a:lnTo>
                  <a:lnTo>
                    <a:pt x="76" y="2"/>
                  </a:lnTo>
                  <a:lnTo>
                    <a:pt x="81" y="3"/>
                  </a:lnTo>
                  <a:lnTo>
                    <a:pt x="86" y="5"/>
                  </a:lnTo>
                  <a:lnTo>
                    <a:pt x="91" y="8"/>
                  </a:lnTo>
                  <a:lnTo>
                    <a:pt x="95" y="10"/>
                  </a:lnTo>
                  <a:lnTo>
                    <a:pt x="99" y="15"/>
                  </a:lnTo>
                  <a:lnTo>
                    <a:pt x="103" y="18"/>
                  </a:lnTo>
                  <a:lnTo>
                    <a:pt x="107" y="23"/>
                  </a:lnTo>
                  <a:lnTo>
                    <a:pt x="110" y="30"/>
                  </a:lnTo>
                  <a:lnTo>
                    <a:pt x="112" y="35"/>
                  </a:lnTo>
                  <a:lnTo>
                    <a:pt x="114" y="41"/>
                  </a:lnTo>
                  <a:lnTo>
                    <a:pt x="116" y="49"/>
                  </a:lnTo>
                  <a:lnTo>
                    <a:pt x="118" y="56"/>
                  </a:lnTo>
                  <a:lnTo>
                    <a:pt x="118" y="65"/>
                  </a:lnTo>
                  <a:lnTo>
                    <a:pt x="119" y="73"/>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582690" name="Freeform 34"/>
            <p:cNvSpPr>
              <a:spLocks/>
            </p:cNvSpPr>
            <p:nvPr userDrawn="1"/>
          </p:nvSpPr>
          <p:spPr bwMode="auto">
            <a:xfrm>
              <a:off x="4747" y="3827"/>
              <a:ext cx="15" cy="37"/>
            </a:xfrm>
            <a:custGeom>
              <a:avLst/>
              <a:gdLst/>
              <a:ahLst/>
              <a:cxnLst>
                <a:cxn ang="0">
                  <a:pos x="68" y="57"/>
                </a:cxn>
                <a:cxn ang="0">
                  <a:pos x="40" y="57"/>
                </a:cxn>
                <a:cxn ang="0">
                  <a:pos x="40" y="147"/>
                </a:cxn>
                <a:cxn ang="0">
                  <a:pos x="40" y="153"/>
                </a:cxn>
                <a:cxn ang="0">
                  <a:pos x="40" y="155"/>
                </a:cxn>
                <a:cxn ang="0">
                  <a:pos x="41" y="157"/>
                </a:cxn>
                <a:cxn ang="0">
                  <a:pos x="42" y="161"/>
                </a:cxn>
                <a:cxn ang="0">
                  <a:pos x="43" y="163"/>
                </a:cxn>
                <a:cxn ang="0">
                  <a:pos x="46" y="166"/>
                </a:cxn>
                <a:cxn ang="0">
                  <a:pos x="48" y="168"/>
                </a:cxn>
                <a:cxn ang="0">
                  <a:pos x="52" y="168"/>
                </a:cxn>
                <a:cxn ang="0">
                  <a:pos x="58" y="169"/>
                </a:cxn>
                <a:cxn ang="0">
                  <a:pos x="62" y="168"/>
                </a:cxn>
                <a:cxn ang="0">
                  <a:pos x="65" y="168"/>
                </a:cxn>
                <a:cxn ang="0">
                  <a:pos x="68" y="167"/>
                </a:cxn>
                <a:cxn ang="0">
                  <a:pos x="71" y="166"/>
                </a:cxn>
                <a:cxn ang="0">
                  <a:pos x="75" y="179"/>
                </a:cxn>
                <a:cxn ang="0">
                  <a:pos x="68" y="182"/>
                </a:cxn>
                <a:cxn ang="0">
                  <a:pos x="63" y="184"/>
                </a:cxn>
                <a:cxn ang="0">
                  <a:pos x="56" y="185"/>
                </a:cxn>
                <a:cxn ang="0">
                  <a:pos x="49" y="185"/>
                </a:cxn>
                <a:cxn ang="0">
                  <a:pos x="44" y="185"/>
                </a:cxn>
                <a:cxn ang="0">
                  <a:pos x="40" y="185"/>
                </a:cxn>
                <a:cxn ang="0">
                  <a:pos x="35" y="183"/>
                </a:cxn>
                <a:cxn ang="0">
                  <a:pos x="31" y="182"/>
                </a:cxn>
                <a:cxn ang="0">
                  <a:pos x="28" y="179"/>
                </a:cxn>
                <a:cxn ang="0">
                  <a:pos x="26" y="177"/>
                </a:cxn>
                <a:cxn ang="0">
                  <a:pos x="23" y="174"/>
                </a:cxn>
                <a:cxn ang="0">
                  <a:pos x="21" y="171"/>
                </a:cxn>
                <a:cxn ang="0">
                  <a:pos x="20" y="168"/>
                </a:cxn>
                <a:cxn ang="0">
                  <a:pos x="19" y="163"/>
                </a:cxn>
                <a:cxn ang="0">
                  <a:pos x="18" y="158"/>
                </a:cxn>
                <a:cxn ang="0">
                  <a:pos x="18" y="154"/>
                </a:cxn>
                <a:cxn ang="0">
                  <a:pos x="18" y="57"/>
                </a:cxn>
                <a:cxn ang="0">
                  <a:pos x="0" y="57"/>
                </a:cxn>
                <a:cxn ang="0">
                  <a:pos x="0" y="40"/>
                </a:cxn>
                <a:cxn ang="0">
                  <a:pos x="18" y="40"/>
                </a:cxn>
                <a:cxn ang="0">
                  <a:pos x="18" y="29"/>
                </a:cxn>
                <a:cxn ang="0">
                  <a:pos x="19" y="18"/>
                </a:cxn>
                <a:cxn ang="0">
                  <a:pos x="20" y="9"/>
                </a:cxn>
                <a:cxn ang="0">
                  <a:pos x="20" y="5"/>
                </a:cxn>
                <a:cxn ang="0">
                  <a:pos x="43" y="0"/>
                </a:cxn>
                <a:cxn ang="0">
                  <a:pos x="43" y="4"/>
                </a:cxn>
                <a:cxn ang="0">
                  <a:pos x="42" y="13"/>
                </a:cxn>
                <a:cxn ang="0">
                  <a:pos x="41" y="26"/>
                </a:cxn>
                <a:cxn ang="0">
                  <a:pos x="41" y="40"/>
                </a:cxn>
                <a:cxn ang="0">
                  <a:pos x="76" y="40"/>
                </a:cxn>
                <a:cxn ang="0">
                  <a:pos x="68" y="57"/>
                </a:cxn>
              </a:cxnLst>
              <a:rect l="0" t="0" r="r" b="b"/>
              <a:pathLst>
                <a:path w="76" h="185">
                  <a:moveTo>
                    <a:pt x="68" y="57"/>
                  </a:moveTo>
                  <a:lnTo>
                    <a:pt x="40" y="57"/>
                  </a:lnTo>
                  <a:lnTo>
                    <a:pt x="40" y="147"/>
                  </a:lnTo>
                  <a:lnTo>
                    <a:pt x="40" y="153"/>
                  </a:lnTo>
                  <a:lnTo>
                    <a:pt x="40" y="155"/>
                  </a:lnTo>
                  <a:lnTo>
                    <a:pt x="41" y="157"/>
                  </a:lnTo>
                  <a:lnTo>
                    <a:pt x="42" y="161"/>
                  </a:lnTo>
                  <a:lnTo>
                    <a:pt x="43" y="163"/>
                  </a:lnTo>
                  <a:lnTo>
                    <a:pt x="46" y="166"/>
                  </a:lnTo>
                  <a:lnTo>
                    <a:pt x="48" y="168"/>
                  </a:lnTo>
                  <a:lnTo>
                    <a:pt x="52" y="168"/>
                  </a:lnTo>
                  <a:lnTo>
                    <a:pt x="58" y="169"/>
                  </a:lnTo>
                  <a:lnTo>
                    <a:pt x="62" y="168"/>
                  </a:lnTo>
                  <a:lnTo>
                    <a:pt x="65" y="168"/>
                  </a:lnTo>
                  <a:lnTo>
                    <a:pt x="68" y="167"/>
                  </a:lnTo>
                  <a:lnTo>
                    <a:pt x="71" y="166"/>
                  </a:lnTo>
                  <a:lnTo>
                    <a:pt x="75" y="179"/>
                  </a:lnTo>
                  <a:lnTo>
                    <a:pt x="68" y="182"/>
                  </a:lnTo>
                  <a:lnTo>
                    <a:pt x="63" y="184"/>
                  </a:lnTo>
                  <a:lnTo>
                    <a:pt x="56" y="185"/>
                  </a:lnTo>
                  <a:lnTo>
                    <a:pt x="49" y="185"/>
                  </a:lnTo>
                  <a:lnTo>
                    <a:pt x="44" y="185"/>
                  </a:lnTo>
                  <a:lnTo>
                    <a:pt x="40" y="185"/>
                  </a:lnTo>
                  <a:lnTo>
                    <a:pt x="35" y="183"/>
                  </a:lnTo>
                  <a:lnTo>
                    <a:pt x="31" y="182"/>
                  </a:lnTo>
                  <a:lnTo>
                    <a:pt x="28" y="179"/>
                  </a:lnTo>
                  <a:lnTo>
                    <a:pt x="26" y="177"/>
                  </a:lnTo>
                  <a:lnTo>
                    <a:pt x="23" y="174"/>
                  </a:lnTo>
                  <a:lnTo>
                    <a:pt x="21" y="171"/>
                  </a:lnTo>
                  <a:lnTo>
                    <a:pt x="20" y="168"/>
                  </a:lnTo>
                  <a:lnTo>
                    <a:pt x="19" y="163"/>
                  </a:lnTo>
                  <a:lnTo>
                    <a:pt x="18" y="158"/>
                  </a:lnTo>
                  <a:lnTo>
                    <a:pt x="18" y="154"/>
                  </a:lnTo>
                  <a:lnTo>
                    <a:pt x="18" y="57"/>
                  </a:lnTo>
                  <a:lnTo>
                    <a:pt x="0" y="57"/>
                  </a:lnTo>
                  <a:lnTo>
                    <a:pt x="0" y="40"/>
                  </a:lnTo>
                  <a:lnTo>
                    <a:pt x="18" y="40"/>
                  </a:lnTo>
                  <a:lnTo>
                    <a:pt x="18" y="29"/>
                  </a:lnTo>
                  <a:lnTo>
                    <a:pt x="19" y="18"/>
                  </a:lnTo>
                  <a:lnTo>
                    <a:pt x="20" y="9"/>
                  </a:lnTo>
                  <a:lnTo>
                    <a:pt x="20" y="5"/>
                  </a:lnTo>
                  <a:lnTo>
                    <a:pt x="43" y="0"/>
                  </a:lnTo>
                  <a:lnTo>
                    <a:pt x="43" y="4"/>
                  </a:lnTo>
                  <a:lnTo>
                    <a:pt x="42" y="13"/>
                  </a:lnTo>
                  <a:lnTo>
                    <a:pt x="41" y="26"/>
                  </a:lnTo>
                  <a:lnTo>
                    <a:pt x="41" y="40"/>
                  </a:lnTo>
                  <a:lnTo>
                    <a:pt x="76" y="40"/>
                  </a:lnTo>
                  <a:lnTo>
                    <a:pt x="68" y="57"/>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582691" name="Freeform 35"/>
            <p:cNvSpPr>
              <a:spLocks/>
            </p:cNvSpPr>
            <p:nvPr userDrawn="1"/>
          </p:nvSpPr>
          <p:spPr bwMode="auto">
            <a:xfrm>
              <a:off x="4773" y="3822"/>
              <a:ext cx="21" cy="41"/>
            </a:xfrm>
            <a:custGeom>
              <a:avLst/>
              <a:gdLst/>
              <a:ahLst/>
              <a:cxnLst>
                <a:cxn ang="0">
                  <a:pos x="88" y="205"/>
                </a:cxn>
                <a:cxn ang="0">
                  <a:pos x="88" y="109"/>
                </a:cxn>
                <a:cxn ang="0">
                  <a:pos x="87" y="102"/>
                </a:cxn>
                <a:cxn ang="0">
                  <a:pos x="87" y="96"/>
                </a:cxn>
                <a:cxn ang="0">
                  <a:pos x="86" y="94"/>
                </a:cxn>
                <a:cxn ang="0">
                  <a:pos x="85" y="92"/>
                </a:cxn>
                <a:cxn ang="0">
                  <a:pos x="82" y="88"/>
                </a:cxn>
                <a:cxn ang="0">
                  <a:pos x="79" y="86"/>
                </a:cxn>
                <a:cxn ang="0">
                  <a:pos x="75" y="84"/>
                </a:cxn>
                <a:cxn ang="0">
                  <a:pos x="71" y="83"/>
                </a:cxn>
                <a:cxn ang="0">
                  <a:pos x="65" y="83"/>
                </a:cxn>
                <a:cxn ang="0">
                  <a:pos x="61" y="83"/>
                </a:cxn>
                <a:cxn ang="0">
                  <a:pos x="56" y="84"/>
                </a:cxn>
                <a:cxn ang="0">
                  <a:pos x="51" y="86"/>
                </a:cxn>
                <a:cxn ang="0">
                  <a:pos x="45" y="88"/>
                </a:cxn>
                <a:cxn ang="0">
                  <a:pos x="40" y="93"/>
                </a:cxn>
                <a:cxn ang="0">
                  <a:pos x="35" y="96"/>
                </a:cxn>
                <a:cxn ang="0">
                  <a:pos x="30" y="101"/>
                </a:cxn>
                <a:cxn ang="0">
                  <a:pos x="25" y="106"/>
                </a:cxn>
                <a:cxn ang="0">
                  <a:pos x="25" y="205"/>
                </a:cxn>
                <a:cxn ang="0">
                  <a:pos x="3" y="205"/>
                </a:cxn>
                <a:cxn ang="0">
                  <a:pos x="3" y="33"/>
                </a:cxn>
                <a:cxn ang="0">
                  <a:pos x="3" y="21"/>
                </a:cxn>
                <a:cxn ang="0">
                  <a:pos x="2" y="12"/>
                </a:cxn>
                <a:cxn ang="0">
                  <a:pos x="0" y="4"/>
                </a:cxn>
                <a:cxn ang="0">
                  <a:pos x="22" y="0"/>
                </a:cxn>
                <a:cxn ang="0">
                  <a:pos x="24" y="9"/>
                </a:cxn>
                <a:cxn ang="0">
                  <a:pos x="25" y="19"/>
                </a:cxn>
                <a:cxn ang="0">
                  <a:pos x="25" y="33"/>
                </a:cxn>
                <a:cxn ang="0">
                  <a:pos x="25" y="66"/>
                </a:cxn>
                <a:cxn ang="0">
                  <a:pos x="25" y="79"/>
                </a:cxn>
                <a:cxn ang="0">
                  <a:pos x="25" y="85"/>
                </a:cxn>
                <a:cxn ang="0">
                  <a:pos x="29" y="81"/>
                </a:cxn>
                <a:cxn ang="0">
                  <a:pos x="35" y="77"/>
                </a:cxn>
                <a:cxn ang="0">
                  <a:pos x="40" y="73"/>
                </a:cxn>
                <a:cxn ang="0">
                  <a:pos x="45" y="69"/>
                </a:cxn>
                <a:cxn ang="0">
                  <a:pos x="52" y="67"/>
                </a:cxn>
                <a:cxn ang="0">
                  <a:pos x="58" y="65"/>
                </a:cxn>
                <a:cxn ang="0">
                  <a:pos x="64" y="63"/>
                </a:cxn>
                <a:cxn ang="0">
                  <a:pos x="71" y="63"/>
                </a:cxn>
                <a:cxn ang="0">
                  <a:pos x="77" y="63"/>
                </a:cxn>
                <a:cxn ang="0">
                  <a:pos x="82" y="65"/>
                </a:cxn>
                <a:cxn ang="0">
                  <a:pos x="88" y="66"/>
                </a:cxn>
                <a:cxn ang="0">
                  <a:pos x="93" y="69"/>
                </a:cxn>
                <a:cxn ang="0">
                  <a:pos x="97" y="72"/>
                </a:cxn>
                <a:cxn ang="0">
                  <a:pos x="102" y="77"/>
                </a:cxn>
                <a:cxn ang="0">
                  <a:pos x="104" y="80"/>
                </a:cxn>
                <a:cxn ang="0">
                  <a:pos x="106" y="85"/>
                </a:cxn>
                <a:cxn ang="0">
                  <a:pos x="107" y="89"/>
                </a:cxn>
                <a:cxn ang="0">
                  <a:pos x="108" y="94"/>
                </a:cxn>
                <a:cxn ang="0">
                  <a:pos x="108" y="105"/>
                </a:cxn>
                <a:cxn ang="0">
                  <a:pos x="108" y="205"/>
                </a:cxn>
                <a:cxn ang="0">
                  <a:pos x="88" y="205"/>
                </a:cxn>
              </a:cxnLst>
              <a:rect l="0" t="0" r="r" b="b"/>
              <a:pathLst>
                <a:path w="108" h="205">
                  <a:moveTo>
                    <a:pt x="88" y="205"/>
                  </a:moveTo>
                  <a:lnTo>
                    <a:pt x="88" y="109"/>
                  </a:lnTo>
                  <a:lnTo>
                    <a:pt x="87" y="102"/>
                  </a:lnTo>
                  <a:lnTo>
                    <a:pt x="87" y="96"/>
                  </a:lnTo>
                  <a:lnTo>
                    <a:pt x="86" y="94"/>
                  </a:lnTo>
                  <a:lnTo>
                    <a:pt x="85" y="92"/>
                  </a:lnTo>
                  <a:lnTo>
                    <a:pt x="82" y="88"/>
                  </a:lnTo>
                  <a:lnTo>
                    <a:pt x="79" y="86"/>
                  </a:lnTo>
                  <a:lnTo>
                    <a:pt x="75" y="84"/>
                  </a:lnTo>
                  <a:lnTo>
                    <a:pt x="71" y="83"/>
                  </a:lnTo>
                  <a:lnTo>
                    <a:pt x="65" y="83"/>
                  </a:lnTo>
                  <a:lnTo>
                    <a:pt x="61" y="83"/>
                  </a:lnTo>
                  <a:lnTo>
                    <a:pt x="56" y="84"/>
                  </a:lnTo>
                  <a:lnTo>
                    <a:pt x="51" y="86"/>
                  </a:lnTo>
                  <a:lnTo>
                    <a:pt x="45" y="88"/>
                  </a:lnTo>
                  <a:lnTo>
                    <a:pt x="40" y="93"/>
                  </a:lnTo>
                  <a:lnTo>
                    <a:pt x="35" y="96"/>
                  </a:lnTo>
                  <a:lnTo>
                    <a:pt x="30" y="101"/>
                  </a:lnTo>
                  <a:lnTo>
                    <a:pt x="25" y="106"/>
                  </a:lnTo>
                  <a:lnTo>
                    <a:pt x="25" y="205"/>
                  </a:lnTo>
                  <a:lnTo>
                    <a:pt x="3" y="205"/>
                  </a:lnTo>
                  <a:lnTo>
                    <a:pt x="3" y="33"/>
                  </a:lnTo>
                  <a:lnTo>
                    <a:pt x="3" y="21"/>
                  </a:lnTo>
                  <a:lnTo>
                    <a:pt x="2" y="12"/>
                  </a:lnTo>
                  <a:lnTo>
                    <a:pt x="0" y="4"/>
                  </a:lnTo>
                  <a:lnTo>
                    <a:pt x="22" y="0"/>
                  </a:lnTo>
                  <a:lnTo>
                    <a:pt x="24" y="9"/>
                  </a:lnTo>
                  <a:lnTo>
                    <a:pt x="25" y="19"/>
                  </a:lnTo>
                  <a:lnTo>
                    <a:pt x="25" y="33"/>
                  </a:lnTo>
                  <a:lnTo>
                    <a:pt x="25" y="66"/>
                  </a:lnTo>
                  <a:lnTo>
                    <a:pt x="25" y="79"/>
                  </a:lnTo>
                  <a:lnTo>
                    <a:pt x="25" y="85"/>
                  </a:lnTo>
                  <a:lnTo>
                    <a:pt x="29" y="81"/>
                  </a:lnTo>
                  <a:lnTo>
                    <a:pt x="35" y="77"/>
                  </a:lnTo>
                  <a:lnTo>
                    <a:pt x="40" y="73"/>
                  </a:lnTo>
                  <a:lnTo>
                    <a:pt x="45" y="69"/>
                  </a:lnTo>
                  <a:lnTo>
                    <a:pt x="52" y="67"/>
                  </a:lnTo>
                  <a:lnTo>
                    <a:pt x="58" y="65"/>
                  </a:lnTo>
                  <a:lnTo>
                    <a:pt x="64" y="63"/>
                  </a:lnTo>
                  <a:lnTo>
                    <a:pt x="71" y="63"/>
                  </a:lnTo>
                  <a:lnTo>
                    <a:pt x="77" y="63"/>
                  </a:lnTo>
                  <a:lnTo>
                    <a:pt x="82" y="65"/>
                  </a:lnTo>
                  <a:lnTo>
                    <a:pt x="88" y="66"/>
                  </a:lnTo>
                  <a:lnTo>
                    <a:pt x="93" y="69"/>
                  </a:lnTo>
                  <a:lnTo>
                    <a:pt x="97" y="72"/>
                  </a:lnTo>
                  <a:lnTo>
                    <a:pt x="102" y="77"/>
                  </a:lnTo>
                  <a:lnTo>
                    <a:pt x="104" y="80"/>
                  </a:lnTo>
                  <a:lnTo>
                    <a:pt x="106" y="85"/>
                  </a:lnTo>
                  <a:lnTo>
                    <a:pt x="107" y="89"/>
                  </a:lnTo>
                  <a:lnTo>
                    <a:pt x="108" y="94"/>
                  </a:lnTo>
                  <a:lnTo>
                    <a:pt x="108" y="105"/>
                  </a:lnTo>
                  <a:lnTo>
                    <a:pt x="108" y="205"/>
                  </a:lnTo>
                  <a:lnTo>
                    <a:pt x="88" y="205"/>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582692" name="Freeform 36"/>
            <p:cNvSpPr>
              <a:spLocks noEditPoints="1"/>
            </p:cNvSpPr>
            <p:nvPr userDrawn="1"/>
          </p:nvSpPr>
          <p:spPr bwMode="auto">
            <a:xfrm>
              <a:off x="4808" y="3823"/>
              <a:ext cx="7" cy="40"/>
            </a:xfrm>
            <a:custGeom>
              <a:avLst/>
              <a:gdLst/>
              <a:ahLst/>
              <a:cxnLst>
                <a:cxn ang="0">
                  <a:pos x="5" y="200"/>
                </a:cxn>
                <a:cxn ang="0">
                  <a:pos x="5" y="61"/>
                </a:cxn>
                <a:cxn ang="0">
                  <a:pos x="28" y="58"/>
                </a:cxn>
                <a:cxn ang="0">
                  <a:pos x="28" y="200"/>
                </a:cxn>
                <a:cxn ang="0">
                  <a:pos x="5" y="200"/>
                </a:cxn>
                <a:cxn ang="0">
                  <a:pos x="34" y="17"/>
                </a:cxn>
                <a:cxn ang="0">
                  <a:pos x="34" y="21"/>
                </a:cxn>
                <a:cxn ang="0">
                  <a:pos x="33" y="24"/>
                </a:cxn>
                <a:cxn ang="0">
                  <a:pos x="31" y="27"/>
                </a:cxn>
                <a:cxn ang="0">
                  <a:pos x="29" y="30"/>
                </a:cxn>
                <a:cxn ang="0">
                  <a:pos x="27" y="32"/>
                </a:cxn>
                <a:cxn ang="0">
                  <a:pos x="23" y="33"/>
                </a:cxn>
                <a:cxn ang="0">
                  <a:pos x="20" y="34"/>
                </a:cxn>
                <a:cxn ang="0">
                  <a:pos x="17" y="34"/>
                </a:cxn>
                <a:cxn ang="0">
                  <a:pos x="14" y="34"/>
                </a:cxn>
                <a:cxn ang="0">
                  <a:pos x="11" y="33"/>
                </a:cxn>
                <a:cxn ang="0">
                  <a:pos x="7" y="32"/>
                </a:cxn>
                <a:cxn ang="0">
                  <a:pos x="5" y="30"/>
                </a:cxn>
                <a:cxn ang="0">
                  <a:pos x="3" y="27"/>
                </a:cxn>
                <a:cxn ang="0">
                  <a:pos x="1" y="24"/>
                </a:cxn>
                <a:cxn ang="0">
                  <a:pos x="0" y="22"/>
                </a:cxn>
                <a:cxn ang="0">
                  <a:pos x="0" y="17"/>
                </a:cxn>
                <a:cxn ang="0">
                  <a:pos x="0" y="14"/>
                </a:cxn>
                <a:cxn ang="0">
                  <a:pos x="1" y="11"/>
                </a:cxn>
                <a:cxn ang="0">
                  <a:pos x="2" y="10"/>
                </a:cxn>
                <a:cxn ang="0">
                  <a:pos x="3" y="8"/>
                </a:cxn>
                <a:cxn ang="0">
                  <a:pos x="5" y="6"/>
                </a:cxn>
                <a:cxn ang="0">
                  <a:pos x="7" y="4"/>
                </a:cxn>
                <a:cxn ang="0">
                  <a:pos x="11" y="1"/>
                </a:cxn>
                <a:cxn ang="0">
                  <a:pos x="14" y="0"/>
                </a:cxn>
                <a:cxn ang="0">
                  <a:pos x="17" y="0"/>
                </a:cxn>
                <a:cxn ang="0">
                  <a:pos x="20" y="0"/>
                </a:cxn>
                <a:cxn ang="0">
                  <a:pos x="23" y="1"/>
                </a:cxn>
                <a:cxn ang="0">
                  <a:pos x="27" y="4"/>
                </a:cxn>
                <a:cxn ang="0">
                  <a:pos x="29" y="6"/>
                </a:cxn>
                <a:cxn ang="0">
                  <a:pos x="31" y="8"/>
                </a:cxn>
                <a:cxn ang="0">
                  <a:pos x="33" y="11"/>
                </a:cxn>
                <a:cxn ang="0">
                  <a:pos x="34" y="14"/>
                </a:cxn>
                <a:cxn ang="0">
                  <a:pos x="34" y="17"/>
                </a:cxn>
              </a:cxnLst>
              <a:rect l="0" t="0" r="r" b="b"/>
              <a:pathLst>
                <a:path w="34" h="200">
                  <a:moveTo>
                    <a:pt x="5" y="200"/>
                  </a:moveTo>
                  <a:lnTo>
                    <a:pt x="5" y="61"/>
                  </a:lnTo>
                  <a:lnTo>
                    <a:pt x="28" y="58"/>
                  </a:lnTo>
                  <a:lnTo>
                    <a:pt x="28" y="200"/>
                  </a:lnTo>
                  <a:lnTo>
                    <a:pt x="5" y="200"/>
                  </a:lnTo>
                  <a:close/>
                  <a:moveTo>
                    <a:pt x="34" y="17"/>
                  </a:moveTo>
                  <a:lnTo>
                    <a:pt x="34" y="21"/>
                  </a:lnTo>
                  <a:lnTo>
                    <a:pt x="33" y="24"/>
                  </a:lnTo>
                  <a:lnTo>
                    <a:pt x="31" y="27"/>
                  </a:lnTo>
                  <a:lnTo>
                    <a:pt x="29" y="30"/>
                  </a:lnTo>
                  <a:lnTo>
                    <a:pt x="27" y="32"/>
                  </a:lnTo>
                  <a:lnTo>
                    <a:pt x="23" y="33"/>
                  </a:lnTo>
                  <a:lnTo>
                    <a:pt x="20" y="34"/>
                  </a:lnTo>
                  <a:lnTo>
                    <a:pt x="17" y="34"/>
                  </a:lnTo>
                  <a:lnTo>
                    <a:pt x="14" y="34"/>
                  </a:lnTo>
                  <a:lnTo>
                    <a:pt x="11" y="33"/>
                  </a:lnTo>
                  <a:lnTo>
                    <a:pt x="7" y="32"/>
                  </a:lnTo>
                  <a:lnTo>
                    <a:pt x="5" y="30"/>
                  </a:lnTo>
                  <a:lnTo>
                    <a:pt x="3" y="27"/>
                  </a:lnTo>
                  <a:lnTo>
                    <a:pt x="1" y="24"/>
                  </a:lnTo>
                  <a:lnTo>
                    <a:pt x="0" y="22"/>
                  </a:lnTo>
                  <a:lnTo>
                    <a:pt x="0" y="17"/>
                  </a:lnTo>
                  <a:lnTo>
                    <a:pt x="0" y="14"/>
                  </a:lnTo>
                  <a:lnTo>
                    <a:pt x="1" y="11"/>
                  </a:lnTo>
                  <a:lnTo>
                    <a:pt x="2" y="10"/>
                  </a:lnTo>
                  <a:lnTo>
                    <a:pt x="3" y="8"/>
                  </a:lnTo>
                  <a:lnTo>
                    <a:pt x="5" y="6"/>
                  </a:lnTo>
                  <a:lnTo>
                    <a:pt x="7" y="4"/>
                  </a:lnTo>
                  <a:lnTo>
                    <a:pt x="11" y="1"/>
                  </a:lnTo>
                  <a:lnTo>
                    <a:pt x="14" y="0"/>
                  </a:lnTo>
                  <a:lnTo>
                    <a:pt x="17" y="0"/>
                  </a:lnTo>
                  <a:lnTo>
                    <a:pt x="20" y="0"/>
                  </a:lnTo>
                  <a:lnTo>
                    <a:pt x="23" y="1"/>
                  </a:lnTo>
                  <a:lnTo>
                    <a:pt x="27" y="4"/>
                  </a:lnTo>
                  <a:lnTo>
                    <a:pt x="29" y="6"/>
                  </a:lnTo>
                  <a:lnTo>
                    <a:pt x="31" y="8"/>
                  </a:lnTo>
                  <a:lnTo>
                    <a:pt x="33" y="11"/>
                  </a:lnTo>
                  <a:lnTo>
                    <a:pt x="34" y="14"/>
                  </a:lnTo>
                  <a:lnTo>
                    <a:pt x="34" y="17"/>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582693" name="Freeform 37"/>
            <p:cNvSpPr>
              <a:spLocks/>
            </p:cNvSpPr>
            <p:nvPr userDrawn="1"/>
          </p:nvSpPr>
          <p:spPr bwMode="auto">
            <a:xfrm>
              <a:off x="4828" y="3835"/>
              <a:ext cx="22" cy="28"/>
            </a:xfrm>
            <a:custGeom>
              <a:avLst/>
              <a:gdLst/>
              <a:ahLst/>
              <a:cxnLst>
                <a:cxn ang="0">
                  <a:pos x="85" y="142"/>
                </a:cxn>
                <a:cxn ang="0">
                  <a:pos x="85" y="49"/>
                </a:cxn>
                <a:cxn ang="0">
                  <a:pos x="85" y="39"/>
                </a:cxn>
                <a:cxn ang="0">
                  <a:pos x="83" y="33"/>
                </a:cxn>
                <a:cxn ang="0">
                  <a:pos x="83" y="31"/>
                </a:cxn>
                <a:cxn ang="0">
                  <a:pos x="82" y="29"/>
                </a:cxn>
                <a:cxn ang="0">
                  <a:pos x="81" y="26"/>
                </a:cxn>
                <a:cxn ang="0">
                  <a:pos x="80" y="25"/>
                </a:cxn>
                <a:cxn ang="0">
                  <a:pos x="77" y="22"/>
                </a:cxn>
                <a:cxn ang="0">
                  <a:pos x="74" y="21"/>
                </a:cxn>
                <a:cxn ang="0">
                  <a:pos x="70" y="20"/>
                </a:cxn>
                <a:cxn ang="0">
                  <a:pos x="64" y="19"/>
                </a:cxn>
                <a:cxn ang="0">
                  <a:pos x="60" y="20"/>
                </a:cxn>
                <a:cxn ang="0">
                  <a:pos x="55" y="21"/>
                </a:cxn>
                <a:cxn ang="0">
                  <a:pos x="50" y="22"/>
                </a:cxn>
                <a:cxn ang="0">
                  <a:pos x="45" y="25"/>
                </a:cxn>
                <a:cxn ang="0">
                  <a:pos x="40" y="28"/>
                </a:cxn>
                <a:cxn ang="0">
                  <a:pos x="35" y="32"/>
                </a:cxn>
                <a:cxn ang="0">
                  <a:pos x="29" y="35"/>
                </a:cxn>
                <a:cxn ang="0">
                  <a:pos x="26" y="39"/>
                </a:cxn>
                <a:cxn ang="0">
                  <a:pos x="26" y="142"/>
                </a:cxn>
                <a:cxn ang="0">
                  <a:pos x="5" y="142"/>
                </a:cxn>
                <a:cxn ang="0">
                  <a:pos x="5" y="35"/>
                </a:cxn>
                <a:cxn ang="0">
                  <a:pos x="5" y="28"/>
                </a:cxn>
                <a:cxn ang="0">
                  <a:pos x="4" y="21"/>
                </a:cxn>
                <a:cxn ang="0">
                  <a:pos x="4" y="17"/>
                </a:cxn>
                <a:cxn ang="0">
                  <a:pos x="2" y="13"/>
                </a:cxn>
                <a:cxn ang="0">
                  <a:pos x="0" y="5"/>
                </a:cxn>
                <a:cxn ang="0">
                  <a:pos x="21" y="0"/>
                </a:cxn>
                <a:cxn ang="0">
                  <a:pos x="22" y="2"/>
                </a:cxn>
                <a:cxn ang="0">
                  <a:pos x="25" y="10"/>
                </a:cxn>
                <a:cxn ang="0">
                  <a:pos x="25" y="16"/>
                </a:cxn>
                <a:cxn ang="0">
                  <a:pos x="26" y="21"/>
                </a:cxn>
                <a:cxn ang="0">
                  <a:pos x="32" y="16"/>
                </a:cxn>
                <a:cxn ang="0">
                  <a:pos x="37" y="12"/>
                </a:cxn>
                <a:cxn ang="0">
                  <a:pos x="42" y="8"/>
                </a:cxn>
                <a:cxn ang="0">
                  <a:pos x="47" y="5"/>
                </a:cxn>
                <a:cxn ang="0">
                  <a:pos x="53" y="3"/>
                </a:cxn>
                <a:cxn ang="0">
                  <a:pos x="59" y="1"/>
                </a:cxn>
                <a:cxn ang="0">
                  <a:pos x="64" y="0"/>
                </a:cxn>
                <a:cxn ang="0">
                  <a:pos x="70" y="0"/>
                </a:cxn>
                <a:cxn ang="0">
                  <a:pos x="75" y="0"/>
                </a:cxn>
                <a:cxn ang="0">
                  <a:pos x="80" y="1"/>
                </a:cxn>
                <a:cxn ang="0">
                  <a:pos x="86" y="3"/>
                </a:cxn>
                <a:cxn ang="0">
                  <a:pos x="91" y="5"/>
                </a:cxn>
                <a:cxn ang="0">
                  <a:pos x="95" y="8"/>
                </a:cxn>
                <a:cxn ang="0">
                  <a:pos x="98" y="12"/>
                </a:cxn>
                <a:cxn ang="0">
                  <a:pos x="102" y="16"/>
                </a:cxn>
                <a:cxn ang="0">
                  <a:pos x="104" y="20"/>
                </a:cxn>
                <a:cxn ang="0">
                  <a:pos x="107" y="28"/>
                </a:cxn>
                <a:cxn ang="0">
                  <a:pos x="107" y="32"/>
                </a:cxn>
                <a:cxn ang="0">
                  <a:pos x="108" y="36"/>
                </a:cxn>
                <a:cxn ang="0">
                  <a:pos x="108" y="142"/>
                </a:cxn>
                <a:cxn ang="0">
                  <a:pos x="85" y="142"/>
                </a:cxn>
              </a:cxnLst>
              <a:rect l="0" t="0" r="r" b="b"/>
              <a:pathLst>
                <a:path w="108" h="142">
                  <a:moveTo>
                    <a:pt x="85" y="142"/>
                  </a:moveTo>
                  <a:lnTo>
                    <a:pt x="85" y="49"/>
                  </a:lnTo>
                  <a:lnTo>
                    <a:pt x="85" y="39"/>
                  </a:lnTo>
                  <a:lnTo>
                    <a:pt x="83" y="33"/>
                  </a:lnTo>
                  <a:lnTo>
                    <a:pt x="83" y="31"/>
                  </a:lnTo>
                  <a:lnTo>
                    <a:pt x="82" y="29"/>
                  </a:lnTo>
                  <a:lnTo>
                    <a:pt x="81" y="26"/>
                  </a:lnTo>
                  <a:lnTo>
                    <a:pt x="80" y="25"/>
                  </a:lnTo>
                  <a:lnTo>
                    <a:pt x="77" y="22"/>
                  </a:lnTo>
                  <a:lnTo>
                    <a:pt x="74" y="21"/>
                  </a:lnTo>
                  <a:lnTo>
                    <a:pt x="70" y="20"/>
                  </a:lnTo>
                  <a:lnTo>
                    <a:pt x="64" y="19"/>
                  </a:lnTo>
                  <a:lnTo>
                    <a:pt x="60" y="20"/>
                  </a:lnTo>
                  <a:lnTo>
                    <a:pt x="55" y="21"/>
                  </a:lnTo>
                  <a:lnTo>
                    <a:pt x="50" y="22"/>
                  </a:lnTo>
                  <a:lnTo>
                    <a:pt x="45" y="25"/>
                  </a:lnTo>
                  <a:lnTo>
                    <a:pt x="40" y="28"/>
                  </a:lnTo>
                  <a:lnTo>
                    <a:pt x="35" y="32"/>
                  </a:lnTo>
                  <a:lnTo>
                    <a:pt x="29" y="35"/>
                  </a:lnTo>
                  <a:lnTo>
                    <a:pt x="26" y="39"/>
                  </a:lnTo>
                  <a:lnTo>
                    <a:pt x="26" y="142"/>
                  </a:lnTo>
                  <a:lnTo>
                    <a:pt x="5" y="142"/>
                  </a:lnTo>
                  <a:lnTo>
                    <a:pt x="5" y="35"/>
                  </a:lnTo>
                  <a:lnTo>
                    <a:pt x="5" y="28"/>
                  </a:lnTo>
                  <a:lnTo>
                    <a:pt x="4" y="21"/>
                  </a:lnTo>
                  <a:lnTo>
                    <a:pt x="4" y="17"/>
                  </a:lnTo>
                  <a:lnTo>
                    <a:pt x="2" y="13"/>
                  </a:lnTo>
                  <a:lnTo>
                    <a:pt x="0" y="5"/>
                  </a:lnTo>
                  <a:lnTo>
                    <a:pt x="21" y="0"/>
                  </a:lnTo>
                  <a:lnTo>
                    <a:pt x="22" y="2"/>
                  </a:lnTo>
                  <a:lnTo>
                    <a:pt x="25" y="10"/>
                  </a:lnTo>
                  <a:lnTo>
                    <a:pt x="25" y="16"/>
                  </a:lnTo>
                  <a:lnTo>
                    <a:pt x="26" y="21"/>
                  </a:lnTo>
                  <a:lnTo>
                    <a:pt x="32" y="16"/>
                  </a:lnTo>
                  <a:lnTo>
                    <a:pt x="37" y="12"/>
                  </a:lnTo>
                  <a:lnTo>
                    <a:pt x="42" y="8"/>
                  </a:lnTo>
                  <a:lnTo>
                    <a:pt x="47" y="5"/>
                  </a:lnTo>
                  <a:lnTo>
                    <a:pt x="53" y="3"/>
                  </a:lnTo>
                  <a:lnTo>
                    <a:pt x="59" y="1"/>
                  </a:lnTo>
                  <a:lnTo>
                    <a:pt x="64" y="0"/>
                  </a:lnTo>
                  <a:lnTo>
                    <a:pt x="70" y="0"/>
                  </a:lnTo>
                  <a:lnTo>
                    <a:pt x="75" y="0"/>
                  </a:lnTo>
                  <a:lnTo>
                    <a:pt x="80" y="1"/>
                  </a:lnTo>
                  <a:lnTo>
                    <a:pt x="86" y="3"/>
                  </a:lnTo>
                  <a:lnTo>
                    <a:pt x="91" y="5"/>
                  </a:lnTo>
                  <a:lnTo>
                    <a:pt x="95" y="8"/>
                  </a:lnTo>
                  <a:lnTo>
                    <a:pt x="98" y="12"/>
                  </a:lnTo>
                  <a:lnTo>
                    <a:pt x="102" y="16"/>
                  </a:lnTo>
                  <a:lnTo>
                    <a:pt x="104" y="20"/>
                  </a:lnTo>
                  <a:lnTo>
                    <a:pt x="107" y="28"/>
                  </a:lnTo>
                  <a:lnTo>
                    <a:pt x="107" y="32"/>
                  </a:lnTo>
                  <a:lnTo>
                    <a:pt x="108" y="36"/>
                  </a:lnTo>
                  <a:lnTo>
                    <a:pt x="108" y="142"/>
                  </a:lnTo>
                  <a:lnTo>
                    <a:pt x="85" y="142"/>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582694" name="Freeform 38"/>
            <p:cNvSpPr>
              <a:spLocks noEditPoints="1"/>
            </p:cNvSpPr>
            <p:nvPr userDrawn="1"/>
          </p:nvSpPr>
          <p:spPr bwMode="auto">
            <a:xfrm>
              <a:off x="4863" y="3822"/>
              <a:ext cx="24" cy="41"/>
            </a:xfrm>
            <a:custGeom>
              <a:avLst/>
              <a:gdLst/>
              <a:ahLst/>
              <a:cxnLst>
                <a:cxn ang="0">
                  <a:pos x="4" y="205"/>
                </a:cxn>
                <a:cxn ang="0">
                  <a:pos x="4" y="33"/>
                </a:cxn>
                <a:cxn ang="0">
                  <a:pos x="3" y="20"/>
                </a:cxn>
                <a:cxn ang="0">
                  <a:pos x="2" y="12"/>
                </a:cxn>
                <a:cxn ang="0">
                  <a:pos x="0" y="4"/>
                </a:cxn>
                <a:cxn ang="0">
                  <a:pos x="22" y="0"/>
                </a:cxn>
                <a:cxn ang="0">
                  <a:pos x="24" y="9"/>
                </a:cxn>
                <a:cxn ang="0">
                  <a:pos x="25" y="19"/>
                </a:cxn>
                <a:cxn ang="0">
                  <a:pos x="26" y="33"/>
                </a:cxn>
                <a:cxn ang="0">
                  <a:pos x="26" y="205"/>
                </a:cxn>
                <a:cxn ang="0">
                  <a:pos x="4" y="205"/>
                </a:cxn>
                <a:cxn ang="0">
                  <a:pos x="91" y="205"/>
                </a:cxn>
                <a:cxn ang="0">
                  <a:pos x="27" y="127"/>
                </a:cxn>
                <a:cxn ang="0">
                  <a:pos x="80" y="66"/>
                </a:cxn>
                <a:cxn ang="0">
                  <a:pos x="108" y="66"/>
                </a:cxn>
                <a:cxn ang="0">
                  <a:pos x="53" y="127"/>
                </a:cxn>
                <a:cxn ang="0">
                  <a:pos x="121" y="205"/>
                </a:cxn>
                <a:cxn ang="0">
                  <a:pos x="91" y="205"/>
                </a:cxn>
              </a:cxnLst>
              <a:rect l="0" t="0" r="r" b="b"/>
              <a:pathLst>
                <a:path w="121" h="205">
                  <a:moveTo>
                    <a:pt x="4" y="205"/>
                  </a:moveTo>
                  <a:lnTo>
                    <a:pt x="4" y="33"/>
                  </a:lnTo>
                  <a:lnTo>
                    <a:pt x="3" y="20"/>
                  </a:lnTo>
                  <a:lnTo>
                    <a:pt x="2" y="12"/>
                  </a:lnTo>
                  <a:lnTo>
                    <a:pt x="0" y="4"/>
                  </a:lnTo>
                  <a:lnTo>
                    <a:pt x="22" y="0"/>
                  </a:lnTo>
                  <a:lnTo>
                    <a:pt x="24" y="9"/>
                  </a:lnTo>
                  <a:lnTo>
                    <a:pt x="25" y="19"/>
                  </a:lnTo>
                  <a:lnTo>
                    <a:pt x="26" y="33"/>
                  </a:lnTo>
                  <a:lnTo>
                    <a:pt x="26" y="205"/>
                  </a:lnTo>
                  <a:lnTo>
                    <a:pt x="4" y="205"/>
                  </a:lnTo>
                  <a:close/>
                  <a:moveTo>
                    <a:pt x="91" y="205"/>
                  </a:moveTo>
                  <a:lnTo>
                    <a:pt x="27" y="127"/>
                  </a:lnTo>
                  <a:lnTo>
                    <a:pt x="80" y="66"/>
                  </a:lnTo>
                  <a:lnTo>
                    <a:pt x="108" y="66"/>
                  </a:lnTo>
                  <a:lnTo>
                    <a:pt x="53" y="127"/>
                  </a:lnTo>
                  <a:lnTo>
                    <a:pt x="121" y="205"/>
                  </a:lnTo>
                  <a:lnTo>
                    <a:pt x="91" y="205"/>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582695" name="Freeform 39"/>
            <p:cNvSpPr>
              <a:spLocks noEditPoints="1"/>
            </p:cNvSpPr>
            <p:nvPr userDrawn="1"/>
          </p:nvSpPr>
          <p:spPr bwMode="auto">
            <a:xfrm>
              <a:off x="4894" y="3823"/>
              <a:ext cx="7" cy="40"/>
            </a:xfrm>
            <a:custGeom>
              <a:avLst/>
              <a:gdLst/>
              <a:ahLst/>
              <a:cxnLst>
                <a:cxn ang="0">
                  <a:pos x="5" y="200"/>
                </a:cxn>
                <a:cxn ang="0">
                  <a:pos x="5" y="61"/>
                </a:cxn>
                <a:cxn ang="0">
                  <a:pos x="27" y="58"/>
                </a:cxn>
                <a:cxn ang="0">
                  <a:pos x="27" y="200"/>
                </a:cxn>
                <a:cxn ang="0">
                  <a:pos x="5" y="200"/>
                </a:cxn>
                <a:cxn ang="0">
                  <a:pos x="34" y="17"/>
                </a:cxn>
                <a:cxn ang="0">
                  <a:pos x="33" y="21"/>
                </a:cxn>
                <a:cxn ang="0">
                  <a:pos x="32" y="24"/>
                </a:cxn>
                <a:cxn ang="0">
                  <a:pos x="30" y="27"/>
                </a:cxn>
                <a:cxn ang="0">
                  <a:pos x="28" y="30"/>
                </a:cxn>
                <a:cxn ang="0">
                  <a:pos x="26" y="32"/>
                </a:cxn>
                <a:cxn ang="0">
                  <a:pos x="23" y="33"/>
                </a:cxn>
                <a:cxn ang="0">
                  <a:pos x="20" y="34"/>
                </a:cxn>
                <a:cxn ang="0">
                  <a:pos x="17" y="34"/>
                </a:cxn>
                <a:cxn ang="0">
                  <a:pos x="12" y="34"/>
                </a:cxn>
                <a:cxn ang="0">
                  <a:pos x="9" y="33"/>
                </a:cxn>
                <a:cxn ang="0">
                  <a:pos x="7" y="32"/>
                </a:cxn>
                <a:cxn ang="0">
                  <a:pos x="4" y="30"/>
                </a:cxn>
                <a:cxn ang="0">
                  <a:pos x="2" y="27"/>
                </a:cxn>
                <a:cxn ang="0">
                  <a:pos x="1" y="24"/>
                </a:cxn>
                <a:cxn ang="0">
                  <a:pos x="0" y="22"/>
                </a:cxn>
                <a:cxn ang="0">
                  <a:pos x="0" y="17"/>
                </a:cxn>
                <a:cxn ang="0">
                  <a:pos x="0" y="14"/>
                </a:cxn>
                <a:cxn ang="0">
                  <a:pos x="1" y="11"/>
                </a:cxn>
                <a:cxn ang="0">
                  <a:pos x="1" y="10"/>
                </a:cxn>
                <a:cxn ang="0">
                  <a:pos x="2" y="8"/>
                </a:cxn>
                <a:cxn ang="0">
                  <a:pos x="4" y="6"/>
                </a:cxn>
                <a:cxn ang="0">
                  <a:pos x="7" y="4"/>
                </a:cxn>
                <a:cxn ang="0">
                  <a:pos x="9" y="1"/>
                </a:cxn>
                <a:cxn ang="0">
                  <a:pos x="12" y="0"/>
                </a:cxn>
                <a:cxn ang="0">
                  <a:pos x="17" y="0"/>
                </a:cxn>
                <a:cxn ang="0">
                  <a:pos x="20" y="0"/>
                </a:cxn>
                <a:cxn ang="0">
                  <a:pos x="23" y="1"/>
                </a:cxn>
                <a:cxn ang="0">
                  <a:pos x="26" y="4"/>
                </a:cxn>
                <a:cxn ang="0">
                  <a:pos x="28" y="6"/>
                </a:cxn>
                <a:cxn ang="0">
                  <a:pos x="30" y="8"/>
                </a:cxn>
                <a:cxn ang="0">
                  <a:pos x="32" y="11"/>
                </a:cxn>
                <a:cxn ang="0">
                  <a:pos x="33" y="14"/>
                </a:cxn>
                <a:cxn ang="0">
                  <a:pos x="34" y="17"/>
                </a:cxn>
              </a:cxnLst>
              <a:rect l="0" t="0" r="r" b="b"/>
              <a:pathLst>
                <a:path w="34" h="200">
                  <a:moveTo>
                    <a:pt x="5" y="200"/>
                  </a:moveTo>
                  <a:lnTo>
                    <a:pt x="5" y="61"/>
                  </a:lnTo>
                  <a:lnTo>
                    <a:pt x="27" y="58"/>
                  </a:lnTo>
                  <a:lnTo>
                    <a:pt x="27" y="200"/>
                  </a:lnTo>
                  <a:lnTo>
                    <a:pt x="5" y="200"/>
                  </a:lnTo>
                  <a:close/>
                  <a:moveTo>
                    <a:pt x="34" y="17"/>
                  </a:moveTo>
                  <a:lnTo>
                    <a:pt x="33" y="21"/>
                  </a:lnTo>
                  <a:lnTo>
                    <a:pt x="32" y="24"/>
                  </a:lnTo>
                  <a:lnTo>
                    <a:pt x="30" y="27"/>
                  </a:lnTo>
                  <a:lnTo>
                    <a:pt x="28" y="30"/>
                  </a:lnTo>
                  <a:lnTo>
                    <a:pt x="26" y="32"/>
                  </a:lnTo>
                  <a:lnTo>
                    <a:pt x="23" y="33"/>
                  </a:lnTo>
                  <a:lnTo>
                    <a:pt x="20" y="34"/>
                  </a:lnTo>
                  <a:lnTo>
                    <a:pt x="17" y="34"/>
                  </a:lnTo>
                  <a:lnTo>
                    <a:pt x="12" y="34"/>
                  </a:lnTo>
                  <a:lnTo>
                    <a:pt x="9" y="33"/>
                  </a:lnTo>
                  <a:lnTo>
                    <a:pt x="7" y="32"/>
                  </a:lnTo>
                  <a:lnTo>
                    <a:pt x="4" y="30"/>
                  </a:lnTo>
                  <a:lnTo>
                    <a:pt x="2" y="27"/>
                  </a:lnTo>
                  <a:lnTo>
                    <a:pt x="1" y="24"/>
                  </a:lnTo>
                  <a:lnTo>
                    <a:pt x="0" y="22"/>
                  </a:lnTo>
                  <a:lnTo>
                    <a:pt x="0" y="17"/>
                  </a:lnTo>
                  <a:lnTo>
                    <a:pt x="0" y="14"/>
                  </a:lnTo>
                  <a:lnTo>
                    <a:pt x="1" y="11"/>
                  </a:lnTo>
                  <a:lnTo>
                    <a:pt x="1" y="10"/>
                  </a:lnTo>
                  <a:lnTo>
                    <a:pt x="2" y="8"/>
                  </a:lnTo>
                  <a:lnTo>
                    <a:pt x="4" y="6"/>
                  </a:lnTo>
                  <a:lnTo>
                    <a:pt x="7" y="4"/>
                  </a:lnTo>
                  <a:lnTo>
                    <a:pt x="9" y="1"/>
                  </a:lnTo>
                  <a:lnTo>
                    <a:pt x="12" y="0"/>
                  </a:lnTo>
                  <a:lnTo>
                    <a:pt x="17" y="0"/>
                  </a:lnTo>
                  <a:lnTo>
                    <a:pt x="20" y="0"/>
                  </a:lnTo>
                  <a:lnTo>
                    <a:pt x="23" y="1"/>
                  </a:lnTo>
                  <a:lnTo>
                    <a:pt x="26" y="4"/>
                  </a:lnTo>
                  <a:lnTo>
                    <a:pt x="28" y="6"/>
                  </a:lnTo>
                  <a:lnTo>
                    <a:pt x="30" y="8"/>
                  </a:lnTo>
                  <a:lnTo>
                    <a:pt x="32" y="11"/>
                  </a:lnTo>
                  <a:lnTo>
                    <a:pt x="33" y="14"/>
                  </a:lnTo>
                  <a:lnTo>
                    <a:pt x="34" y="17"/>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582696" name="Freeform 40"/>
            <p:cNvSpPr>
              <a:spLocks/>
            </p:cNvSpPr>
            <p:nvPr userDrawn="1"/>
          </p:nvSpPr>
          <p:spPr bwMode="auto">
            <a:xfrm>
              <a:off x="4913" y="3835"/>
              <a:ext cx="21" cy="28"/>
            </a:xfrm>
            <a:custGeom>
              <a:avLst/>
              <a:gdLst/>
              <a:ahLst/>
              <a:cxnLst>
                <a:cxn ang="0">
                  <a:pos x="86" y="142"/>
                </a:cxn>
                <a:cxn ang="0">
                  <a:pos x="86" y="49"/>
                </a:cxn>
                <a:cxn ang="0">
                  <a:pos x="85" y="39"/>
                </a:cxn>
                <a:cxn ang="0">
                  <a:pos x="85" y="33"/>
                </a:cxn>
                <a:cxn ang="0">
                  <a:pos x="84" y="31"/>
                </a:cxn>
                <a:cxn ang="0">
                  <a:pos x="83" y="29"/>
                </a:cxn>
                <a:cxn ang="0">
                  <a:pos x="82" y="26"/>
                </a:cxn>
                <a:cxn ang="0">
                  <a:pos x="81" y="25"/>
                </a:cxn>
                <a:cxn ang="0">
                  <a:pos x="77" y="22"/>
                </a:cxn>
                <a:cxn ang="0">
                  <a:pos x="74" y="21"/>
                </a:cxn>
                <a:cxn ang="0">
                  <a:pos x="70" y="20"/>
                </a:cxn>
                <a:cxn ang="0">
                  <a:pos x="65" y="19"/>
                </a:cxn>
                <a:cxn ang="0">
                  <a:pos x="60" y="20"/>
                </a:cxn>
                <a:cxn ang="0">
                  <a:pos x="56" y="21"/>
                </a:cxn>
                <a:cxn ang="0">
                  <a:pos x="51" y="22"/>
                </a:cxn>
                <a:cxn ang="0">
                  <a:pos x="46" y="25"/>
                </a:cxn>
                <a:cxn ang="0">
                  <a:pos x="40" y="28"/>
                </a:cxn>
                <a:cxn ang="0">
                  <a:pos x="35" y="32"/>
                </a:cxn>
                <a:cxn ang="0">
                  <a:pos x="31" y="35"/>
                </a:cxn>
                <a:cxn ang="0">
                  <a:pos x="27" y="39"/>
                </a:cxn>
                <a:cxn ang="0">
                  <a:pos x="27" y="142"/>
                </a:cxn>
                <a:cxn ang="0">
                  <a:pos x="5" y="142"/>
                </a:cxn>
                <a:cxn ang="0">
                  <a:pos x="5" y="35"/>
                </a:cxn>
                <a:cxn ang="0">
                  <a:pos x="5" y="28"/>
                </a:cxn>
                <a:cxn ang="0">
                  <a:pos x="5" y="21"/>
                </a:cxn>
                <a:cxn ang="0">
                  <a:pos x="4" y="17"/>
                </a:cxn>
                <a:cxn ang="0">
                  <a:pos x="3" y="13"/>
                </a:cxn>
                <a:cxn ang="0">
                  <a:pos x="0" y="5"/>
                </a:cxn>
                <a:cxn ang="0">
                  <a:pos x="21" y="0"/>
                </a:cxn>
                <a:cxn ang="0">
                  <a:pos x="23" y="2"/>
                </a:cxn>
                <a:cxn ang="0">
                  <a:pos x="25" y="10"/>
                </a:cxn>
                <a:cxn ang="0">
                  <a:pos x="27" y="16"/>
                </a:cxn>
                <a:cxn ang="0">
                  <a:pos x="27" y="21"/>
                </a:cxn>
                <a:cxn ang="0">
                  <a:pos x="32" y="16"/>
                </a:cxn>
                <a:cxn ang="0">
                  <a:pos x="37" y="12"/>
                </a:cxn>
                <a:cxn ang="0">
                  <a:pos x="42" y="8"/>
                </a:cxn>
                <a:cxn ang="0">
                  <a:pos x="49" y="5"/>
                </a:cxn>
                <a:cxn ang="0">
                  <a:pos x="54" y="3"/>
                </a:cxn>
                <a:cxn ang="0">
                  <a:pos x="59" y="1"/>
                </a:cxn>
                <a:cxn ang="0">
                  <a:pos x="65" y="0"/>
                </a:cxn>
                <a:cxn ang="0">
                  <a:pos x="70" y="0"/>
                </a:cxn>
                <a:cxn ang="0">
                  <a:pos x="76" y="0"/>
                </a:cxn>
                <a:cxn ang="0">
                  <a:pos x="82" y="1"/>
                </a:cxn>
                <a:cxn ang="0">
                  <a:pos x="87" y="3"/>
                </a:cxn>
                <a:cxn ang="0">
                  <a:pos x="91" y="5"/>
                </a:cxn>
                <a:cxn ang="0">
                  <a:pos x="95" y="8"/>
                </a:cxn>
                <a:cxn ang="0">
                  <a:pos x="100" y="12"/>
                </a:cxn>
                <a:cxn ang="0">
                  <a:pos x="102" y="16"/>
                </a:cxn>
                <a:cxn ang="0">
                  <a:pos x="105" y="20"/>
                </a:cxn>
                <a:cxn ang="0">
                  <a:pos x="107" y="28"/>
                </a:cxn>
                <a:cxn ang="0">
                  <a:pos x="108" y="32"/>
                </a:cxn>
                <a:cxn ang="0">
                  <a:pos x="108" y="36"/>
                </a:cxn>
                <a:cxn ang="0">
                  <a:pos x="108" y="142"/>
                </a:cxn>
                <a:cxn ang="0">
                  <a:pos x="86" y="142"/>
                </a:cxn>
              </a:cxnLst>
              <a:rect l="0" t="0" r="r" b="b"/>
              <a:pathLst>
                <a:path w="108" h="142">
                  <a:moveTo>
                    <a:pt x="86" y="142"/>
                  </a:moveTo>
                  <a:lnTo>
                    <a:pt x="86" y="49"/>
                  </a:lnTo>
                  <a:lnTo>
                    <a:pt x="85" y="39"/>
                  </a:lnTo>
                  <a:lnTo>
                    <a:pt x="85" y="33"/>
                  </a:lnTo>
                  <a:lnTo>
                    <a:pt x="84" y="31"/>
                  </a:lnTo>
                  <a:lnTo>
                    <a:pt x="83" y="29"/>
                  </a:lnTo>
                  <a:lnTo>
                    <a:pt x="82" y="26"/>
                  </a:lnTo>
                  <a:lnTo>
                    <a:pt x="81" y="25"/>
                  </a:lnTo>
                  <a:lnTo>
                    <a:pt x="77" y="22"/>
                  </a:lnTo>
                  <a:lnTo>
                    <a:pt x="74" y="21"/>
                  </a:lnTo>
                  <a:lnTo>
                    <a:pt x="70" y="20"/>
                  </a:lnTo>
                  <a:lnTo>
                    <a:pt x="65" y="19"/>
                  </a:lnTo>
                  <a:lnTo>
                    <a:pt x="60" y="20"/>
                  </a:lnTo>
                  <a:lnTo>
                    <a:pt x="56" y="21"/>
                  </a:lnTo>
                  <a:lnTo>
                    <a:pt x="51" y="22"/>
                  </a:lnTo>
                  <a:lnTo>
                    <a:pt x="46" y="25"/>
                  </a:lnTo>
                  <a:lnTo>
                    <a:pt x="40" y="28"/>
                  </a:lnTo>
                  <a:lnTo>
                    <a:pt x="35" y="32"/>
                  </a:lnTo>
                  <a:lnTo>
                    <a:pt x="31" y="35"/>
                  </a:lnTo>
                  <a:lnTo>
                    <a:pt x="27" y="39"/>
                  </a:lnTo>
                  <a:lnTo>
                    <a:pt x="27" y="142"/>
                  </a:lnTo>
                  <a:lnTo>
                    <a:pt x="5" y="142"/>
                  </a:lnTo>
                  <a:lnTo>
                    <a:pt x="5" y="35"/>
                  </a:lnTo>
                  <a:lnTo>
                    <a:pt x="5" y="28"/>
                  </a:lnTo>
                  <a:lnTo>
                    <a:pt x="5" y="21"/>
                  </a:lnTo>
                  <a:lnTo>
                    <a:pt x="4" y="17"/>
                  </a:lnTo>
                  <a:lnTo>
                    <a:pt x="3" y="13"/>
                  </a:lnTo>
                  <a:lnTo>
                    <a:pt x="0" y="5"/>
                  </a:lnTo>
                  <a:lnTo>
                    <a:pt x="21" y="0"/>
                  </a:lnTo>
                  <a:lnTo>
                    <a:pt x="23" y="2"/>
                  </a:lnTo>
                  <a:lnTo>
                    <a:pt x="25" y="10"/>
                  </a:lnTo>
                  <a:lnTo>
                    <a:pt x="27" y="16"/>
                  </a:lnTo>
                  <a:lnTo>
                    <a:pt x="27" y="21"/>
                  </a:lnTo>
                  <a:lnTo>
                    <a:pt x="32" y="16"/>
                  </a:lnTo>
                  <a:lnTo>
                    <a:pt x="37" y="12"/>
                  </a:lnTo>
                  <a:lnTo>
                    <a:pt x="42" y="8"/>
                  </a:lnTo>
                  <a:lnTo>
                    <a:pt x="49" y="5"/>
                  </a:lnTo>
                  <a:lnTo>
                    <a:pt x="54" y="3"/>
                  </a:lnTo>
                  <a:lnTo>
                    <a:pt x="59" y="1"/>
                  </a:lnTo>
                  <a:lnTo>
                    <a:pt x="65" y="0"/>
                  </a:lnTo>
                  <a:lnTo>
                    <a:pt x="70" y="0"/>
                  </a:lnTo>
                  <a:lnTo>
                    <a:pt x="76" y="0"/>
                  </a:lnTo>
                  <a:lnTo>
                    <a:pt x="82" y="1"/>
                  </a:lnTo>
                  <a:lnTo>
                    <a:pt x="87" y="3"/>
                  </a:lnTo>
                  <a:lnTo>
                    <a:pt x="91" y="5"/>
                  </a:lnTo>
                  <a:lnTo>
                    <a:pt x="95" y="8"/>
                  </a:lnTo>
                  <a:lnTo>
                    <a:pt x="100" y="12"/>
                  </a:lnTo>
                  <a:lnTo>
                    <a:pt x="102" y="16"/>
                  </a:lnTo>
                  <a:lnTo>
                    <a:pt x="105" y="20"/>
                  </a:lnTo>
                  <a:lnTo>
                    <a:pt x="107" y="28"/>
                  </a:lnTo>
                  <a:lnTo>
                    <a:pt x="108" y="32"/>
                  </a:lnTo>
                  <a:lnTo>
                    <a:pt x="108" y="36"/>
                  </a:lnTo>
                  <a:lnTo>
                    <a:pt x="108" y="142"/>
                  </a:lnTo>
                  <a:lnTo>
                    <a:pt x="86" y="142"/>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582697" name="Freeform 41"/>
            <p:cNvSpPr>
              <a:spLocks noEditPoints="1"/>
            </p:cNvSpPr>
            <p:nvPr userDrawn="1"/>
          </p:nvSpPr>
          <p:spPr bwMode="auto">
            <a:xfrm>
              <a:off x="4945" y="3835"/>
              <a:ext cx="27" cy="39"/>
            </a:xfrm>
            <a:custGeom>
              <a:avLst/>
              <a:gdLst/>
              <a:ahLst/>
              <a:cxnLst>
                <a:cxn ang="0">
                  <a:pos x="78" y="29"/>
                </a:cxn>
                <a:cxn ang="0">
                  <a:pos x="67" y="20"/>
                </a:cxn>
                <a:cxn ang="0">
                  <a:pos x="44" y="20"/>
                </a:cxn>
                <a:cxn ang="0">
                  <a:pos x="33" y="30"/>
                </a:cxn>
                <a:cxn ang="0">
                  <a:pos x="30" y="53"/>
                </a:cxn>
                <a:cxn ang="0">
                  <a:pos x="40" y="71"/>
                </a:cxn>
                <a:cxn ang="0">
                  <a:pos x="62" y="74"/>
                </a:cxn>
                <a:cxn ang="0">
                  <a:pos x="75" y="68"/>
                </a:cxn>
                <a:cxn ang="0">
                  <a:pos x="81" y="47"/>
                </a:cxn>
                <a:cxn ang="0">
                  <a:pos x="113" y="23"/>
                </a:cxn>
                <a:cxn ang="0">
                  <a:pos x="101" y="28"/>
                </a:cxn>
                <a:cxn ang="0">
                  <a:pos x="106" y="46"/>
                </a:cxn>
                <a:cxn ang="0">
                  <a:pos x="100" y="68"/>
                </a:cxn>
                <a:cxn ang="0">
                  <a:pos x="85" y="84"/>
                </a:cxn>
                <a:cxn ang="0">
                  <a:pos x="60" y="90"/>
                </a:cxn>
                <a:cxn ang="0">
                  <a:pos x="35" y="103"/>
                </a:cxn>
                <a:cxn ang="0">
                  <a:pos x="34" y="109"/>
                </a:cxn>
                <a:cxn ang="0">
                  <a:pos x="45" y="113"/>
                </a:cxn>
                <a:cxn ang="0">
                  <a:pos x="95" y="117"/>
                </a:cxn>
                <a:cxn ang="0">
                  <a:pos x="111" y="131"/>
                </a:cxn>
                <a:cxn ang="0">
                  <a:pos x="117" y="147"/>
                </a:cxn>
                <a:cxn ang="0">
                  <a:pos x="115" y="166"/>
                </a:cxn>
                <a:cxn ang="0">
                  <a:pos x="105" y="182"/>
                </a:cxn>
                <a:cxn ang="0">
                  <a:pos x="84" y="192"/>
                </a:cxn>
                <a:cxn ang="0">
                  <a:pos x="53" y="195"/>
                </a:cxn>
                <a:cxn ang="0">
                  <a:pos x="23" y="189"/>
                </a:cxn>
                <a:cxn ang="0">
                  <a:pos x="8" y="180"/>
                </a:cxn>
                <a:cxn ang="0">
                  <a:pos x="0" y="163"/>
                </a:cxn>
                <a:cxn ang="0">
                  <a:pos x="4" y="145"/>
                </a:cxn>
                <a:cxn ang="0">
                  <a:pos x="23" y="152"/>
                </a:cxn>
                <a:cxn ang="0">
                  <a:pos x="25" y="165"/>
                </a:cxn>
                <a:cxn ang="0">
                  <a:pos x="43" y="177"/>
                </a:cxn>
                <a:cxn ang="0">
                  <a:pos x="74" y="177"/>
                </a:cxn>
                <a:cxn ang="0">
                  <a:pos x="90" y="167"/>
                </a:cxn>
                <a:cxn ang="0">
                  <a:pos x="93" y="153"/>
                </a:cxn>
                <a:cxn ang="0">
                  <a:pos x="88" y="139"/>
                </a:cxn>
                <a:cxn ang="0">
                  <a:pos x="75" y="133"/>
                </a:cxn>
                <a:cxn ang="0">
                  <a:pos x="47" y="132"/>
                </a:cxn>
                <a:cxn ang="0">
                  <a:pos x="26" y="131"/>
                </a:cxn>
                <a:cxn ang="0">
                  <a:pos x="14" y="123"/>
                </a:cxn>
                <a:cxn ang="0">
                  <a:pos x="11" y="107"/>
                </a:cxn>
                <a:cxn ang="0">
                  <a:pos x="19" y="95"/>
                </a:cxn>
                <a:cxn ang="0">
                  <a:pos x="29" y="85"/>
                </a:cxn>
                <a:cxn ang="0">
                  <a:pos x="9" y="67"/>
                </a:cxn>
                <a:cxn ang="0">
                  <a:pos x="5" y="42"/>
                </a:cxn>
                <a:cxn ang="0">
                  <a:pos x="10" y="24"/>
                </a:cxn>
                <a:cxn ang="0">
                  <a:pos x="22" y="10"/>
                </a:cxn>
                <a:cxn ang="0">
                  <a:pos x="45" y="1"/>
                </a:cxn>
                <a:cxn ang="0">
                  <a:pos x="78" y="4"/>
                </a:cxn>
                <a:cxn ang="0">
                  <a:pos x="103" y="7"/>
                </a:cxn>
                <a:cxn ang="0">
                  <a:pos x="131" y="15"/>
                </a:cxn>
              </a:cxnLst>
              <a:rect l="0" t="0" r="r" b="b"/>
              <a:pathLst>
                <a:path w="131" h="195">
                  <a:moveTo>
                    <a:pt x="81" y="47"/>
                  </a:moveTo>
                  <a:lnTo>
                    <a:pt x="81" y="39"/>
                  </a:lnTo>
                  <a:lnTo>
                    <a:pt x="79" y="34"/>
                  </a:lnTo>
                  <a:lnTo>
                    <a:pt x="78" y="29"/>
                  </a:lnTo>
                  <a:lnTo>
                    <a:pt x="75" y="25"/>
                  </a:lnTo>
                  <a:lnTo>
                    <a:pt x="71" y="22"/>
                  </a:lnTo>
                  <a:lnTo>
                    <a:pt x="69" y="21"/>
                  </a:lnTo>
                  <a:lnTo>
                    <a:pt x="67" y="20"/>
                  </a:lnTo>
                  <a:lnTo>
                    <a:pt x="62" y="19"/>
                  </a:lnTo>
                  <a:lnTo>
                    <a:pt x="56" y="18"/>
                  </a:lnTo>
                  <a:lnTo>
                    <a:pt x="49" y="19"/>
                  </a:lnTo>
                  <a:lnTo>
                    <a:pt x="44" y="20"/>
                  </a:lnTo>
                  <a:lnTo>
                    <a:pt x="40" y="22"/>
                  </a:lnTo>
                  <a:lnTo>
                    <a:pt x="38" y="23"/>
                  </a:lnTo>
                  <a:lnTo>
                    <a:pt x="35" y="25"/>
                  </a:lnTo>
                  <a:lnTo>
                    <a:pt x="33" y="30"/>
                  </a:lnTo>
                  <a:lnTo>
                    <a:pt x="31" y="34"/>
                  </a:lnTo>
                  <a:lnTo>
                    <a:pt x="30" y="40"/>
                  </a:lnTo>
                  <a:lnTo>
                    <a:pt x="29" y="47"/>
                  </a:lnTo>
                  <a:lnTo>
                    <a:pt x="30" y="53"/>
                  </a:lnTo>
                  <a:lnTo>
                    <a:pt x="31" y="58"/>
                  </a:lnTo>
                  <a:lnTo>
                    <a:pt x="33" y="64"/>
                  </a:lnTo>
                  <a:lnTo>
                    <a:pt x="36" y="68"/>
                  </a:lnTo>
                  <a:lnTo>
                    <a:pt x="40" y="71"/>
                  </a:lnTo>
                  <a:lnTo>
                    <a:pt x="44" y="73"/>
                  </a:lnTo>
                  <a:lnTo>
                    <a:pt x="49" y="74"/>
                  </a:lnTo>
                  <a:lnTo>
                    <a:pt x="56" y="74"/>
                  </a:lnTo>
                  <a:lnTo>
                    <a:pt x="62" y="74"/>
                  </a:lnTo>
                  <a:lnTo>
                    <a:pt x="67" y="73"/>
                  </a:lnTo>
                  <a:lnTo>
                    <a:pt x="71" y="71"/>
                  </a:lnTo>
                  <a:lnTo>
                    <a:pt x="73" y="69"/>
                  </a:lnTo>
                  <a:lnTo>
                    <a:pt x="75" y="68"/>
                  </a:lnTo>
                  <a:lnTo>
                    <a:pt x="78" y="64"/>
                  </a:lnTo>
                  <a:lnTo>
                    <a:pt x="79" y="58"/>
                  </a:lnTo>
                  <a:lnTo>
                    <a:pt x="80" y="53"/>
                  </a:lnTo>
                  <a:lnTo>
                    <a:pt x="81" y="47"/>
                  </a:lnTo>
                  <a:close/>
                  <a:moveTo>
                    <a:pt x="131" y="15"/>
                  </a:moveTo>
                  <a:lnTo>
                    <a:pt x="125" y="19"/>
                  </a:lnTo>
                  <a:lnTo>
                    <a:pt x="119" y="22"/>
                  </a:lnTo>
                  <a:lnTo>
                    <a:pt x="113" y="23"/>
                  </a:lnTo>
                  <a:lnTo>
                    <a:pt x="108" y="23"/>
                  </a:lnTo>
                  <a:lnTo>
                    <a:pt x="102" y="23"/>
                  </a:lnTo>
                  <a:lnTo>
                    <a:pt x="98" y="22"/>
                  </a:lnTo>
                  <a:lnTo>
                    <a:pt x="101" y="28"/>
                  </a:lnTo>
                  <a:lnTo>
                    <a:pt x="104" y="33"/>
                  </a:lnTo>
                  <a:lnTo>
                    <a:pt x="105" y="36"/>
                  </a:lnTo>
                  <a:lnTo>
                    <a:pt x="105" y="39"/>
                  </a:lnTo>
                  <a:lnTo>
                    <a:pt x="106" y="46"/>
                  </a:lnTo>
                  <a:lnTo>
                    <a:pt x="105" y="52"/>
                  </a:lnTo>
                  <a:lnTo>
                    <a:pt x="104" y="57"/>
                  </a:lnTo>
                  <a:lnTo>
                    <a:pt x="103" y="63"/>
                  </a:lnTo>
                  <a:lnTo>
                    <a:pt x="100" y="68"/>
                  </a:lnTo>
                  <a:lnTo>
                    <a:pt x="98" y="72"/>
                  </a:lnTo>
                  <a:lnTo>
                    <a:pt x="94" y="78"/>
                  </a:lnTo>
                  <a:lnTo>
                    <a:pt x="90" y="81"/>
                  </a:lnTo>
                  <a:lnTo>
                    <a:pt x="85" y="84"/>
                  </a:lnTo>
                  <a:lnTo>
                    <a:pt x="80" y="87"/>
                  </a:lnTo>
                  <a:lnTo>
                    <a:pt x="74" y="89"/>
                  </a:lnTo>
                  <a:lnTo>
                    <a:pt x="66" y="90"/>
                  </a:lnTo>
                  <a:lnTo>
                    <a:pt x="60" y="90"/>
                  </a:lnTo>
                  <a:lnTo>
                    <a:pt x="47" y="96"/>
                  </a:lnTo>
                  <a:lnTo>
                    <a:pt x="40" y="99"/>
                  </a:lnTo>
                  <a:lnTo>
                    <a:pt x="38" y="101"/>
                  </a:lnTo>
                  <a:lnTo>
                    <a:pt x="35" y="103"/>
                  </a:lnTo>
                  <a:lnTo>
                    <a:pt x="34" y="105"/>
                  </a:lnTo>
                  <a:lnTo>
                    <a:pt x="34" y="106"/>
                  </a:lnTo>
                  <a:lnTo>
                    <a:pt x="34" y="108"/>
                  </a:lnTo>
                  <a:lnTo>
                    <a:pt x="34" y="109"/>
                  </a:lnTo>
                  <a:lnTo>
                    <a:pt x="35" y="111"/>
                  </a:lnTo>
                  <a:lnTo>
                    <a:pt x="36" y="112"/>
                  </a:lnTo>
                  <a:lnTo>
                    <a:pt x="41" y="113"/>
                  </a:lnTo>
                  <a:lnTo>
                    <a:pt x="45" y="113"/>
                  </a:lnTo>
                  <a:lnTo>
                    <a:pt x="68" y="113"/>
                  </a:lnTo>
                  <a:lnTo>
                    <a:pt x="79" y="114"/>
                  </a:lnTo>
                  <a:lnTo>
                    <a:pt x="87" y="115"/>
                  </a:lnTo>
                  <a:lnTo>
                    <a:pt x="95" y="117"/>
                  </a:lnTo>
                  <a:lnTo>
                    <a:pt x="101" y="121"/>
                  </a:lnTo>
                  <a:lnTo>
                    <a:pt x="105" y="124"/>
                  </a:lnTo>
                  <a:lnTo>
                    <a:pt x="109" y="128"/>
                  </a:lnTo>
                  <a:lnTo>
                    <a:pt x="111" y="131"/>
                  </a:lnTo>
                  <a:lnTo>
                    <a:pt x="113" y="134"/>
                  </a:lnTo>
                  <a:lnTo>
                    <a:pt x="115" y="138"/>
                  </a:lnTo>
                  <a:lnTo>
                    <a:pt x="116" y="142"/>
                  </a:lnTo>
                  <a:lnTo>
                    <a:pt x="117" y="147"/>
                  </a:lnTo>
                  <a:lnTo>
                    <a:pt x="117" y="151"/>
                  </a:lnTo>
                  <a:lnTo>
                    <a:pt x="117" y="156"/>
                  </a:lnTo>
                  <a:lnTo>
                    <a:pt x="116" y="162"/>
                  </a:lnTo>
                  <a:lnTo>
                    <a:pt x="115" y="166"/>
                  </a:lnTo>
                  <a:lnTo>
                    <a:pt x="113" y="170"/>
                  </a:lnTo>
                  <a:lnTo>
                    <a:pt x="111" y="174"/>
                  </a:lnTo>
                  <a:lnTo>
                    <a:pt x="109" y="179"/>
                  </a:lnTo>
                  <a:lnTo>
                    <a:pt x="105" y="182"/>
                  </a:lnTo>
                  <a:lnTo>
                    <a:pt x="102" y="184"/>
                  </a:lnTo>
                  <a:lnTo>
                    <a:pt x="98" y="187"/>
                  </a:lnTo>
                  <a:lnTo>
                    <a:pt x="94" y="189"/>
                  </a:lnTo>
                  <a:lnTo>
                    <a:pt x="84" y="192"/>
                  </a:lnTo>
                  <a:lnTo>
                    <a:pt x="74" y="195"/>
                  </a:lnTo>
                  <a:lnTo>
                    <a:pt x="67" y="195"/>
                  </a:lnTo>
                  <a:lnTo>
                    <a:pt x="61" y="195"/>
                  </a:lnTo>
                  <a:lnTo>
                    <a:pt x="53" y="195"/>
                  </a:lnTo>
                  <a:lnTo>
                    <a:pt x="46" y="195"/>
                  </a:lnTo>
                  <a:lnTo>
                    <a:pt x="39" y="194"/>
                  </a:lnTo>
                  <a:lnTo>
                    <a:pt x="33" y="192"/>
                  </a:lnTo>
                  <a:lnTo>
                    <a:pt x="23" y="189"/>
                  </a:lnTo>
                  <a:lnTo>
                    <a:pt x="18" y="187"/>
                  </a:lnTo>
                  <a:lnTo>
                    <a:pt x="14" y="184"/>
                  </a:lnTo>
                  <a:lnTo>
                    <a:pt x="11" y="182"/>
                  </a:lnTo>
                  <a:lnTo>
                    <a:pt x="8" y="180"/>
                  </a:lnTo>
                  <a:lnTo>
                    <a:pt x="6" y="177"/>
                  </a:lnTo>
                  <a:lnTo>
                    <a:pt x="4" y="173"/>
                  </a:lnTo>
                  <a:lnTo>
                    <a:pt x="1" y="167"/>
                  </a:lnTo>
                  <a:lnTo>
                    <a:pt x="0" y="163"/>
                  </a:lnTo>
                  <a:lnTo>
                    <a:pt x="0" y="159"/>
                  </a:lnTo>
                  <a:lnTo>
                    <a:pt x="0" y="155"/>
                  </a:lnTo>
                  <a:lnTo>
                    <a:pt x="1" y="152"/>
                  </a:lnTo>
                  <a:lnTo>
                    <a:pt x="4" y="145"/>
                  </a:lnTo>
                  <a:lnTo>
                    <a:pt x="27" y="142"/>
                  </a:lnTo>
                  <a:lnTo>
                    <a:pt x="25" y="145"/>
                  </a:lnTo>
                  <a:lnTo>
                    <a:pt x="24" y="148"/>
                  </a:lnTo>
                  <a:lnTo>
                    <a:pt x="23" y="152"/>
                  </a:lnTo>
                  <a:lnTo>
                    <a:pt x="23" y="155"/>
                  </a:lnTo>
                  <a:lnTo>
                    <a:pt x="24" y="161"/>
                  </a:lnTo>
                  <a:lnTo>
                    <a:pt x="24" y="163"/>
                  </a:lnTo>
                  <a:lnTo>
                    <a:pt x="25" y="165"/>
                  </a:lnTo>
                  <a:lnTo>
                    <a:pt x="27" y="169"/>
                  </a:lnTo>
                  <a:lnTo>
                    <a:pt x="31" y="171"/>
                  </a:lnTo>
                  <a:lnTo>
                    <a:pt x="36" y="174"/>
                  </a:lnTo>
                  <a:lnTo>
                    <a:pt x="43" y="177"/>
                  </a:lnTo>
                  <a:lnTo>
                    <a:pt x="51" y="178"/>
                  </a:lnTo>
                  <a:lnTo>
                    <a:pt x="59" y="178"/>
                  </a:lnTo>
                  <a:lnTo>
                    <a:pt x="67" y="178"/>
                  </a:lnTo>
                  <a:lnTo>
                    <a:pt x="74" y="177"/>
                  </a:lnTo>
                  <a:lnTo>
                    <a:pt x="79" y="174"/>
                  </a:lnTo>
                  <a:lnTo>
                    <a:pt x="84" y="172"/>
                  </a:lnTo>
                  <a:lnTo>
                    <a:pt x="88" y="169"/>
                  </a:lnTo>
                  <a:lnTo>
                    <a:pt x="90" y="167"/>
                  </a:lnTo>
                  <a:lnTo>
                    <a:pt x="91" y="165"/>
                  </a:lnTo>
                  <a:lnTo>
                    <a:pt x="92" y="163"/>
                  </a:lnTo>
                  <a:lnTo>
                    <a:pt x="93" y="159"/>
                  </a:lnTo>
                  <a:lnTo>
                    <a:pt x="93" y="153"/>
                  </a:lnTo>
                  <a:lnTo>
                    <a:pt x="93" y="148"/>
                  </a:lnTo>
                  <a:lnTo>
                    <a:pt x="92" y="144"/>
                  </a:lnTo>
                  <a:lnTo>
                    <a:pt x="91" y="141"/>
                  </a:lnTo>
                  <a:lnTo>
                    <a:pt x="88" y="139"/>
                  </a:lnTo>
                  <a:lnTo>
                    <a:pt x="85" y="136"/>
                  </a:lnTo>
                  <a:lnTo>
                    <a:pt x="83" y="135"/>
                  </a:lnTo>
                  <a:lnTo>
                    <a:pt x="81" y="134"/>
                  </a:lnTo>
                  <a:lnTo>
                    <a:pt x="75" y="133"/>
                  </a:lnTo>
                  <a:lnTo>
                    <a:pt x="67" y="132"/>
                  </a:lnTo>
                  <a:lnTo>
                    <a:pt x="58" y="132"/>
                  </a:lnTo>
                  <a:lnTo>
                    <a:pt x="52" y="132"/>
                  </a:lnTo>
                  <a:lnTo>
                    <a:pt x="47" y="132"/>
                  </a:lnTo>
                  <a:lnTo>
                    <a:pt x="41" y="132"/>
                  </a:lnTo>
                  <a:lnTo>
                    <a:pt x="36" y="132"/>
                  </a:lnTo>
                  <a:lnTo>
                    <a:pt x="31" y="132"/>
                  </a:lnTo>
                  <a:lnTo>
                    <a:pt x="26" y="131"/>
                  </a:lnTo>
                  <a:lnTo>
                    <a:pt x="21" y="129"/>
                  </a:lnTo>
                  <a:lnTo>
                    <a:pt x="18" y="128"/>
                  </a:lnTo>
                  <a:lnTo>
                    <a:pt x="17" y="126"/>
                  </a:lnTo>
                  <a:lnTo>
                    <a:pt x="14" y="123"/>
                  </a:lnTo>
                  <a:lnTo>
                    <a:pt x="12" y="120"/>
                  </a:lnTo>
                  <a:lnTo>
                    <a:pt x="11" y="116"/>
                  </a:lnTo>
                  <a:lnTo>
                    <a:pt x="10" y="112"/>
                  </a:lnTo>
                  <a:lnTo>
                    <a:pt x="11" y="107"/>
                  </a:lnTo>
                  <a:lnTo>
                    <a:pt x="12" y="104"/>
                  </a:lnTo>
                  <a:lnTo>
                    <a:pt x="13" y="101"/>
                  </a:lnTo>
                  <a:lnTo>
                    <a:pt x="15" y="98"/>
                  </a:lnTo>
                  <a:lnTo>
                    <a:pt x="19" y="95"/>
                  </a:lnTo>
                  <a:lnTo>
                    <a:pt x="24" y="92"/>
                  </a:lnTo>
                  <a:lnTo>
                    <a:pt x="29" y="90"/>
                  </a:lnTo>
                  <a:lnTo>
                    <a:pt x="35" y="87"/>
                  </a:lnTo>
                  <a:lnTo>
                    <a:pt x="29" y="85"/>
                  </a:lnTo>
                  <a:lnTo>
                    <a:pt x="23" y="82"/>
                  </a:lnTo>
                  <a:lnTo>
                    <a:pt x="17" y="78"/>
                  </a:lnTo>
                  <a:lnTo>
                    <a:pt x="13" y="72"/>
                  </a:lnTo>
                  <a:lnTo>
                    <a:pt x="9" y="67"/>
                  </a:lnTo>
                  <a:lnTo>
                    <a:pt x="7" y="61"/>
                  </a:lnTo>
                  <a:lnTo>
                    <a:pt x="5" y="54"/>
                  </a:lnTo>
                  <a:lnTo>
                    <a:pt x="5" y="47"/>
                  </a:lnTo>
                  <a:lnTo>
                    <a:pt x="5" y="42"/>
                  </a:lnTo>
                  <a:lnTo>
                    <a:pt x="5" y="37"/>
                  </a:lnTo>
                  <a:lnTo>
                    <a:pt x="7" y="33"/>
                  </a:lnTo>
                  <a:lnTo>
                    <a:pt x="8" y="29"/>
                  </a:lnTo>
                  <a:lnTo>
                    <a:pt x="10" y="24"/>
                  </a:lnTo>
                  <a:lnTo>
                    <a:pt x="12" y="20"/>
                  </a:lnTo>
                  <a:lnTo>
                    <a:pt x="15" y="16"/>
                  </a:lnTo>
                  <a:lnTo>
                    <a:pt x="18" y="13"/>
                  </a:lnTo>
                  <a:lnTo>
                    <a:pt x="22" y="10"/>
                  </a:lnTo>
                  <a:lnTo>
                    <a:pt x="26" y="7"/>
                  </a:lnTo>
                  <a:lnTo>
                    <a:pt x="30" y="5"/>
                  </a:lnTo>
                  <a:lnTo>
                    <a:pt x="34" y="3"/>
                  </a:lnTo>
                  <a:lnTo>
                    <a:pt x="45" y="1"/>
                  </a:lnTo>
                  <a:lnTo>
                    <a:pt x="56" y="0"/>
                  </a:lnTo>
                  <a:lnTo>
                    <a:pt x="63" y="0"/>
                  </a:lnTo>
                  <a:lnTo>
                    <a:pt x="68" y="1"/>
                  </a:lnTo>
                  <a:lnTo>
                    <a:pt x="78" y="4"/>
                  </a:lnTo>
                  <a:lnTo>
                    <a:pt x="87" y="6"/>
                  </a:lnTo>
                  <a:lnTo>
                    <a:pt x="92" y="7"/>
                  </a:lnTo>
                  <a:lnTo>
                    <a:pt x="98" y="7"/>
                  </a:lnTo>
                  <a:lnTo>
                    <a:pt x="103" y="7"/>
                  </a:lnTo>
                  <a:lnTo>
                    <a:pt x="108" y="6"/>
                  </a:lnTo>
                  <a:lnTo>
                    <a:pt x="113" y="4"/>
                  </a:lnTo>
                  <a:lnTo>
                    <a:pt x="117" y="2"/>
                  </a:lnTo>
                  <a:lnTo>
                    <a:pt x="131" y="15"/>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582698" name="Freeform 42"/>
            <p:cNvSpPr>
              <a:spLocks/>
            </p:cNvSpPr>
            <p:nvPr userDrawn="1"/>
          </p:nvSpPr>
          <p:spPr bwMode="auto">
            <a:xfrm>
              <a:off x="4513" y="3551"/>
              <a:ext cx="30" cy="29"/>
            </a:xfrm>
            <a:custGeom>
              <a:avLst/>
              <a:gdLst/>
              <a:ahLst/>
              <a:cxnLst>
                <a:cxn ang="0">
                  <a:pos x="15" y="119"/>
                </a:cxn>
                <a:cxn ang="0">
                  <a:pos x="8" y="107"/>
                </a:cxn>
                <a:cxn ang="0">
                  <a:pos x="2" y="94"/>
                </a:cxn>
                <a:cxn ang="0">
                  <a:pos x="0" y="80"/>
                </a:cxn>
                <a:cxn ang="0">
                  <a:pos x="1" y="58"/>
                </a:cxn>
                <a:cxn ang="0">
                  <a:pos x="5" y="45"/>
                </a:cxn>
                <a:cxn ang="0">
                  <a:pos x="15" y="26"/>
                </a:cxn>
                <a:cxn ang="0">
                  <a:pos x="26" y="15"/>
                </a:cxn>
                <a:cxn ang="0">
                  <a:pos x="45" y="4"/>
                </a:cxn>
                <a:cxn ang="0">
                  <a:pos x="58" y="1"/>
                </a:cxn>
                <a:cxn ang="0">
                  <a:pos x="80" y="0"/>
                </a:cxn>
                <a:cxn ang="0">
                  <a:pos x="94" y="2"/>
                </a:cxn>
                <a:cxn ang="0">
                  <a:pos x="106" y="8"/>
                </a:cxn>
                <a:cxn ang="0">
                  <a:pos x="119" y="15"/>
                </a:cxn>
                <a:cxn ang="0">
                  <a:pos x="130" y="26"/>
                </a:cxn>
                <a:cxn ang="0">
                  <a:pos x="137" y="38"/>
                </a:cxn>
                <a:cxn ang="0">
                  <a:pos x="142" y="51"/>
                </a:cxn>
                <a:cxn ang="0">
                  <a:pos x="146" y="65"/>
                </a:cxn>
                <a:cxn ang="0">
                  <a:pos x="146" y="80"/>
                </a:cxn>
                <a:cxn ang="0">
                  <a:pos x="145" y="85"/>
                </a:cxn>
                <a:cxn ang="0">
                  <a:pos x="142" y="94"/>
                </a:cxn>
                <a:cxn ang="0">
                  <a:pos x="137" y="107"/>
                </a:cxn>
                <a:cxn ang="0">
                  <a:pos x="136" y="108"/>
                </a:cxn>
                <a:cxn ang="0">
                  <a:pos x="134" y="113"/>
                </a:cxn>
                <a:cxn ang="0">
                  <a:pos x="124" y="125"/>
                </a:cxn>
                <a:cxn ang="0">
                  <a:pos x="113" y="134"/>
                </a:cxn>
                <a:cxn ang="0">
                  <a:pos x="107" y="136"/>
                </a:cxn>
                <a:cxn ang="0">
                  <a:pos x="106" y="137"/>
                </a:cxn>
                <a:cxn ang="0">
                  <a:pos x="94" y="143"/>
                </a:cxn>
                <a:cxn ang="0">
                  <a:pos x="85" y="145"/>
                </a:cxn>
                <a:cxn ang="0">
                  <a:pos x="80" y="146"/>
                </a:cxn>
                <a:cxn ang="0">
                  <a:pos x="65" y="146"/>
                </a:cxn>
                <a:cxn ang="0">
                  <a:pos x="51" y="143"/>
                </a:cxn>
                <a:cxn ang="0">
                  <a:pos x="38" y="137"/>
                </a:cxn>
                <a:cxn ang="0">
                  <a:pos x="26" y="130"/>
                </a:cxn>
              </a:cxnLst>
              <a:rect l="0" t="0" r="r" b="b"/>
              <a:pathLst>
                <a:path w="147" h="146">
                  <a:moveTo>
                    <a:pt x="21" y="125"/>
                  </a:moveTo>
                  <a:lnTo>
                    <a:pt x="15" y="119"/>
                  </a:lnTo>
                  <a:lnTo>
                    <a:pt x="11" y="113"/>
                  </a:lnTo>
                  <a:lnTo>
                    <a:pt x="8" y="107"/>
                  </a:lnTo>
                  <a:lnTo>
                    <a:pt x="5" y="100"/>
                  </a:lnTo>
                  <a:lnTo>
                    <a:pt x="2" y="94"/>
                  </a:lnTo>
                  <a:lnTo>
                    <a:pt x="1" y="87"/>
                  </a:lnTo>
                  <a:lnTo>
                    <a:pt x="0" y="80"/>
                  </a:lnTo>
                  <a:lnTo>
                    <a:pt x="0" y="72"/>
                  </a:lnTo>
                  <a:lnTo>
                    <a:pt x="1" y="58"/>
                  </a:lnTo>
                  <a:lnTo>
                    <a:pt x="2" y="51"/>
                  </a:lnTo>
                  <a:lnTo>
                    <a:pt x="5" y="45"/>
                  </a:lnTo>
                  <a:lnTo>
                    <a:pt x="11" y="32"/>
                  </a:lnTo>
                  <a:lnTo>
                    <a:pt x="15" y="26"/>
                  </a:lnTo>
                  <a:lnTo>
                    <a:pt x="21" y="21"/>
                  </a:lnTo>
                  <a:lnTo>
                    <a:pt x="26" y="15"/>
                  </a:lnTo>
                  <a:lnTo>
                    <a:pt x="32" y="11"/>
                  </a:lnTo>
                  <a:lnTo>
                    <a:pt x="45" y="4"/>
                  </a:lnTo>
                  <a:lnTo>
                    <a:pt x="51" y="2"/>
                  </a:lnTo>
                  <a:lnTo>
                    <a:pt x="58" y="1"/>
                  </a:lnTo>
                  <a:lnTo>
                    <a:pt x="72" y="0"/>
                  </a:lnTo>
                  <a:lnTo>
                    <a:pt x="80" y="0"/>
                  </a:lnTo>
                  <a:lnTo>
                    <a:pt x="87" y="1"/>
                  </a:lnTo>
                  <a:lnTo>
                    <a:pt x="94" y="2"/>
                  </a:lnTo>
                  <a:lnTo>
                    <a:pt x="100" y="4"/>
                  </a:lnTo>
                  <a:lnTo>
                    <a:pt x="106" y="8"/>
                  </a:lnTo>
                  <a:lnTo>
                    <a:pt x="113" y="11"/>
                  </a:lnTo>
                  <a:lnTo>
                    <a:pt x="119" y="15"/>
                  </a:lnTo>
                  <a:lnTo>
                    <a:pt x="124" y="21"/>
                  </a:lnTo>
                  <a:lnTo>
                    <a:pt x="130" y="26"/>
                  </a:lnTo>
                  <a:lnTo>
                    <a:pt x="134" y="32"/>
                  </a:lnTo>
                  <a:lnTo>
                    <a:pt x="137" y="38"/>
                  </a:lnTo>
                  <a:lnTo>
                    <a:pt x="140" y="45"/>
                  </a:lnTo>
                  <a:lnTo>
                    <a:pt x="142" y="51"/>
                  </a:lnTo>
                  <a:lnTo>
                    <a:pt x="145" y="58"/>
                  </a:lnTo>
                  <a:lnTo>
                    <a:pt x="146" y="65"/>
                  </a:lnTo>
                  <a:lnTo>
                    <a:pt x="147" y="72"/>
                  </a:lnTo>
                  <a:lnTo>
                    <a:pt x="146" y="80"/>
                  </a:lnTo>
                  <a:lnTo>
                    <a:pt x="145" y="83"/>
                  </a:lnTo>
                  <a:lnTo>
                    <a:pt x="145" y="85"/>
                  </a:lnTo>
                  <a:lnTo>
                    <a:pt x="145" y="87"/>
                  </a:lnTo>
                  <a:lnTo>
                    <a:pt x="142" y="94"/>
                  </a:lnTo>
                  <a:lnTo>
                    <a:pt x="140" y="100"/>
                  </a:lnTo>
                  <a:lnTo>
                    <a:pt x="137" y="107"/>
                  </a:lnTo>
                  <a:lnTo>
                    <a:pt x="136" y="107"/>
                  </a:lnTo>
                  <a:lnTo>
                    <a:pt x="136" y="108"/>
                  </a:lnTo>
                  <a:lnTo>
                    <a:pt x="135" y="110"/>
                  </a:lnTo>
                  <a:lnTo>
                    <a:pt x="134" y="113"/>
                  </a:lnTo>
                  <a:lnTo>
                    <a:pt x="130" y="119"/>
                  </a:lnTo>
                  <a:lnTo>
                    <a:pt x="124" y="125"/>
                  </a:lnTo>
                  <a:lnTo>
                    <a:pt x="119" y="130"/>
                  </a:lnTo>
                  <a:lnTo>
                    <a:pt x="113" y="134"/>
                  </a:lnTo>
                  <a:lnTo>
                    <a:pt x="110" y="135"/>
                  </a:lnTo>
                  <a:lnTo>
                    <a:pt x="107" y="136"/>
                  </a:lnTo>
                  <a:lnTo>
                    <a:pt x="106" y="136"/>
                  </a:lnTo>
                  <a:lnTo>
                    <a:pt x="106" y="137"/>
                  </a:lnTo>
                  <a:lnTo>
                    <a:pt x="100" y="141"/>
                  </a:lnTo>
                  <a:lnTo>
                    <a:pt x="94" y="143"/>
                  </a:lnTo>
                  <a:lnTo>
                    <a:pt x="87" y="145"/>
                  </a:lnTo>
                  <a:lnTo>
                    <a:pt x="85" y="145"/>
                  </a:lnTo>
                  <a:lnTo>
                    <a:pt x="83" y="145"/>
                  </a:lnTo>
                  <a:lnTo>
                    <a:pt x="80" y="146"/>
                  </a:lnTo>
                  <a:lnTo>
                    <a:pt x="72" y="146"/>
                  </a:lnTo>
                  <a:lnTo>
                    <a:pt x="65" y="146"/>
                  </a:lnTo>
                  <a:lnTo>
                    <a:pt x="58" y="145"/>
                  </a:lnTo>
                  <a:lnTo>
                    <a:pt x="51" y="143"/>
                  </a:lnTo>
                  <a:lnTo>
                    <a:pt x="45" y="141"/>
                  </a:lnTo>
                  <a:lnTo>
                    <a:pt x="38" y="137"/>
                  </a:lnTo>
                  <a:lnTo>
                    <a:pt x="32" y="134"/>
                  </a:lnTo>
                  <a:lnTo>
                    <a:pt x="26" y="130"/>
                  </a:lnTo>
                  <a:lnTo>
                    <a:pt x="21" y="125"/>
                  </a:lnTo>
                  <a:close/>
                </a:path>
              </a:pathLst>
            </a:custGeom>
            <a:solidFill>
              <a:srgbClr val="005DA9"/>
            </a:solidFill>
            <a:ln w="9525">
              <a:noFill/>
              <a:round/>
              <a:headEnd/>
              <a:tailEnd/>
            </a:ln>
          </p:spPr>
          <p:txBody>
            <a:bodyPr/>
            <a:lstStyle/>
            <a:p>
              <a:pPr algn="ctr">
                <a:spcBef>
                  <a:spcPct val="0"/>
                </a:spcBef>
              </a:pPr>
              <a:endParaRPr lang="en-GB" sz="2000" smtClean="0">
                <a:solidFill>
                  <a:srgbClr val="00214A"/>
                </a:solidFill>
              </a:endParaRPr>
            </a:p>
          </p:txBody>
        </p:sp>
        <p:sp>
          <p:nvSpPr>
            <p:cNvPr id="582699" name="Freeform 43"/>
            <p:cNvSpPr>
              <a:spLocks/>
            </p:cNvSpPr>
            <p:nvPr userDrawn="1"/>
          </p:nvSpPr>
          <p:spPr bwMode="auto">
            <a:xfrm>
              <a:off x="4542" y="3531"/>
              <a:ext cx="172" cy="34"/>
            </a:xfrm>
            <a:custGeom>
              <a:avLst/>
              <a:gdLst/>
              <a:ahLst/>
              <a:cxnLst>
                <a:cxn ang="0">
                  <a:pos x="266" y="36"/>
                </a:cxn>
                <a:cxn ang="0">
                  <a:pos x="336" y="24"/>
                </a:cxn>
                <a:cxn ang="0">
                  <a:pos x="406" y="15"/>
                </a:cxn>
                <a:cxn ang="0">
                  <a:pos x="442" y="11"/>
                </a:cxn>
                <a:cxn ang="0">
                  <a:pos x="478" y="7"/>
                </a:cxn>
                <a:cxn ang="0">
                  <a:pos x="515" y="5"/>
                </a:cxn>
                <a:cxn ang="0">
                  <a:pos x="552" y="3"/>
                </a:cxn>
                <a:cxn ang="0">
                  <a:pos x="589" y="1"/>
                </a:cxn>
                <a:cxn ang="0">
                  <a:pos x="626" y="0"/>
                </a:cxn>
                <a:cxn ang="0">
                  <a:pos x="704" y="0"/>
                </a:cxn>
                <a:cxn ang="0">
                  <a:pos x="781" y="1"/>
                </a:cxn>
                <a:cxn ang="0">
                  <a:pos x="821" y="2"/>
                </a:cxn>
                <a:cxn ang="0">
                  <a:pos x="861" y="5"/>
                </a:cxn>
                <a:cxn ang="0">
                  <a:pos x="789" y="5"/>
                </a:cxn>
                <a:cxn ang="0">
                  <a:pos x="753" y="6"/>
                </a:cxn>
                <a:cxn ang="0">
                  <a:pos x="718" y="8"/>
                </a:cxn>
                <a:cxn ang="0">
                  <a:pos x="681" y="11"/>
                </a:cxn>
                <a:cxn ang="0">
                  <a:pos x="644" y="14"/>
                </a:cxn>
                <a:cxn ang="0">
                  <a:pos x="572" y="23"/>
                </a:cxn>
                <a:cxn ang="0">
                  <a:pos x="536" y="28"/>
                </a:cxn>
                <a:cxn ang="0">
                  <a:pos x="499" y="34"/>
                </a:cxn>
                <a:cxn ang="0">
                  <a:pos x="427" y="48"/>
                </a:cxn>
                <a:cxn ang="0">
                  <a:pos x="390" y="56"/>
                </a:cxn>
                <a:cxn ang="0">
                  <a:pos x="353" y="65"/>
                </a:cxn>
                <a:cxn ang="0">
                  <a:pos x="317" y="73"/>
                </a:cxn>
                <a:cxn ang="0">
                  <a:pos x="281" y="84"/>
                </a:cxn>
                <a:cxn ang="0">
                  <a:pos x="249" y="94"/>
                </a:cxn>
                <a:cxn ang="0">
                  <a:pos x="234" y="98"/>
                </a:cxn>
                <a:cxn ang="0">
                  <a:pos x="220" y="103"/>
                </a:cxn>
                <a:cxn ang="0">
                  <a:pos x="194" y="112"/>
                </a:cxn>
                <a:cxn ang="0">
                  <a:pos x="169" y="120"/>
                </a:cxn>
                <a:cxn ang="0">
                  <a:pos x="73" y="154"/>
                </a:cxn>
                <a:cxn ang="0">
                  <a:pos x="30" y="172"/>
                </a:cxn>
                <a:cxn ang="0">
                  <a:pos x="29" y="162"/>
                </a:cxn>
                <a:cxn ang="0">
                  <a:pos x="27" y="152"/>
                </a:cxn>
                <a:cxn ang="0">
                  <a:pos x="24" y="144"/>
                </a:cxn>
                <a:cxn ang="0">
                  <a:pos x="22" y="135"/>
                </a:cxn>
                <a:cxn ang="0">
                  <a:pos x="17" y="127"/>
                </a:cxn>
                <a:cxn ang="0">
                  <a:pos x="12" y="119"/>
                </a:cxn>
                <a:cxn ang="0">
                  <a:pos x="7" y="112"/>
                </a:cxn>
                <a:cxn ang="0">
                  <a:pos x="0" y="105"/>
                </a:cxn>
                <a:cxn ang="0">
                  <a:pos x="53" y="88"/>
                </a:cxn>
                <a:cxn ang="0">
                  <a:pos x="99" y="74"/>
                </a:cxn>
                <a:cxn ang="0">
                  <a:pos x="145" y="62"/>
                </a:cxn>
                <a:cxn ang="0">
                  <a:pos x="175" y="54"/>
                </a:cxn>
                <a:cxn ang="0">
                  <a:pos x="206" y="48"/>
                </a:cxn>
                <a:cxn ang="0">
                  <a:pos x="236" y="41"/>
                </a:cxn>
                <a:cxn ang="0">
                  <a:pos x="266" y="36"/>
                </a:cxn>
              </a:cxnLst>
              <a:rect l="0" t="0" r="r" b="b"/>
              <a:pathLst>
                <a:path w="861" h="172">
                  <a:moveTo>
                    <a:pt x="266" y="36"/>
                  </a:moveTo>
                  <a:lnTo>
                    <a:pt x="336" y="24"/>
                  </a:lnTo>
                  <a:lnTo>
                    <a:pt x="406" y="15"/>
                  </a:lnTo>
                  <a:lnTo>
                    <a:pt x="442" y="11"/>
                  </a:lnTo>
                  <a:lnTo>
                    <a:pt x="478" y="7"/>
                  </a:lnTo>
                  <a:lnTo>
                    <a:pt x="515" y="5"/>
                  </a:lnTo>
                  <a:lnTo>
                    <a:pt x="552" y="3"/>
                  </a:lnTo>
                  <a:lnTo>
                    <a:pt x="589" y="1"/>
                  </a:lnTo>
                  <a:lnTo>
                    <a:pt x="626" y="0"/>
                  </a:lnTo>
                  <a:lnTo>
                    <a:pt x="704" y="0"/>
                  </a:lnTo>
                  <a:lnTo>
                    <a:pt x="781" y="1"/>
                  </a:lnTo>
                  <a:lnTo>
                    <a:pt x="821" y="2"/>
                  </a:lnTo>
                  <a:lnTo>
                    <a:pt x="861" y="5"/>
                  </a:lnTo>
                  <a:lnTo>
                    <a:pt x="789" y="5"/>
                  </a:lnTo>
                  <a:lnTo>
                    <a:pt x="753" y="6"/>
                  </a:lnTo>
                  <a:lnTo>
                    <a:pt x="718" y="8"/>
                  </a:lnTo>
                  <a:lnTo>
                    <a:pt x="681" y="11"/>
                  </a:lnTo>
                  <a:lnTo>
                    <a:pt x="644" y="14"/>
                  </a:lnTo>
                  <a:lnTo>
                    <a:pt x="572" y="23"/>
                  </a:lnTo>
                  <a:lnTo>
                    <a:pt x="536" y="28"/>
                  </a:lnTo>
                  <a:lnTo>
                    <a:pt x="499" y="34"/>
                  </a:lnTo>
                  <a:lnTo>
                    <a:pt x="427" y="48"/>
                  </a:lnTo>
                  <a:lnTo>
                    <a:pt x="390" y="56"/>
                  </a:lnTo>
                  <a:lnTo>
                    <a:pt x="353" y="65"/>
                  </a:lnTo>
                  <a:lnTo>
                    <a:pt x="317" y="73"/>
                  </a:lnTo>
                  <a:lnTo>
                    <a:pt x="281" y="84"/>
                  </a:lnTo>
                  <a:lnTo>
                    <a:pt x="249" y="94"/>
                  </a:lnTo>
                  <a:lnTo>
                    <a:pt x="234" y="98"/>
                  </a:lnTo>
                  <a:lnTo>
                    <a:pt x="220" y="103"/>
                  </a:lnTo>
                  <a:lnTo>
                    <a:pt x="194" y="112"/>
                  </a:lnTo>
                  <a:lnTo>
                    <a:pt x="169" y="120"/>
                  </a:lnTo>
                  <a:lnTo>
                    <a:pt x="73" y="154"/>
                  </a:lnTo>
                  <a:lnTo>
                    <a:pt x="30" y="172"/>
                  </a:lnTo>
                  <a:lnTo>
                    <a:pt x="29" y="162"/>
                  </a:lnTo>
                  <a:lnTo>
                    <a:pt x="27" y="152"/>
                  </a:lnTo>
                  <a:lnTo>
                    <a:pt x="24" y="144"/>
                  </a:lnTo>
                  <a:lnTo>
                    <a:pt x="22" y="135"/>
                  </a:lnTo>
                  <a:lnTo>
                    <a:pt x="17" y="127"/>
                  </a:lnTo>
                  <a:lnTo>
                    <a:pt x="12" y="119"/>
                  </a:lnTo>
                  <a:lnTo>
                    <a:pt x="7" y="112"/>
                  </a:lnTo>
                  <a:lnTo>
                    <a:pt x="0" y="105"/>
                  </a:lnTo>
                  <a:lnTo>
                    <a:pt x="53" y="88"/>
                  </a:lnTo>
                  <a:lnTo>
                    <a:pt x="99" y="74"/>
                  </a:lnTo>
                  <a:lnTo>
                    <a:pt x="145" y="62"/>
                  </a:lnTo>
                  <a:lnTo>
                    <a:pt x="175" y="54"/>
                  </a:lnTo>
                  <a:lnTo>
                    <a:pt x="206" y="48"/>
                  </a:lnTo>
                  <a:lnTo>
                    <a:pt x="236" y="41"/>
                  </a:lnTo>
                  <a:lnTo>
                    <a:pt x="266" y="36"/>
                  </a:lnTo>
                  <a:close/>
                </a:path>
              </a:pathLst>
            </a:custGeom>
            <a:solidFill>
              <a:srgbClr val="E30034"/>
            </a:solidFill>
            <a:ln w="9525">
              <a:noFill/>
              <a:round/>
              <a:headEnd/>
              <a:tailEnd/>
            </a:ln>
          </p:spPr>
          <p:txBody>
            <a:bodyPr/>
            <a:lstStyle/>
            <a:p>
              <a:pPr algn="ctr">
                <a:spcBef>
                  <a:spcPct val="0"/>
                </a:spcBef>
              </a:pPr>
              <a:endParaRPr lang="en-GB" sz="2000" smtClean="0">
                <a:solidFill>
                  <a:srgbClr val="00214A"/>
                </a:solidFill>
              </a:endParaRPr>
            </a:p>
          </p:txBody>
        </p:sp>
        <p:sp>
          <p:nvSpPr>
            <p:cNvPr id="582700" name="Freeform 44"/>
            <p:cNvSpPr>
              <a:spLocks/>
            </p:cNvSpPr>
            <p:nvPr userDrawn="1"/>
          </p:nvSpPr>
          <p:spPr bwMode="auto">
            <a:xfrm>
              <a:off x="4448" y="3566"/>
              <a:ext cx="498" cy="183"/>
            </a:xfrm>
            <a:custGeom>
              <a:avLst/>
              <a:gdLst/>
              <a:ahLst/>
              <a:cxnLst>
                <a:cxn ang="0">
                  <a:pos x="2470" y="581"/>
                </a:cxn>
                <a:cxn ang="0">
                  <a:pos x="2431" y="613"/>
                </a:cxn>
                <a:cxn ang="0">
                  <a:pos x="2401" y="634"/>
                </a:cxn>
                <a:cxn ang="0">
                  <a:pos x="2363" y="660"/>
                </a:cxn>
                <a:cxn ang="0">
                  <a:pos x="2309" y="691"/>
                </a:cxn>
                <a:cxn ang="0">
                  <a:pos x="2280" y="706"/>
                </a:cxn>
                <a:cxn ang="0">
                  <a:pos x="2205" y="743"/>
                </a:cxn>
                <a:cxn ang="0">
                  <a:pos x="2165" y="760"/>
                </a:cxn>
                <a:cxn ang="0">
                  <a:pos x="2089" y="788"/>
                </a:cxn>
                <a:cxn ang="0">
                  <a:pos x="2054" y="801"/>
                </a:cxn>
                <a:cxn ang="0">
                  <a:pos x="2016" y="813"/>
                </a:cxn>
                <a:cxn ang="0">
                  <a:pos x="1957" y="831"/>
                </a:cxn>
                <a:cxn ang="0">
                  <a:pos x="1832" y="861"/>
                </a:cxn>
                <a:cxn ang="0">
                  <a:pos x="1658" y="892"/>
                </a:cxn>
                <a:cxn ang="0">
                  <a:pos x="1522" y="905"/>
                </a:cxn>
                <a:cxn ang="0">
                  <a:pos x="1380" y="914"/>
                </a:cxn>
                <a:cxn ang="0">
                  <a:pos x="1296" y="915"/>
                </a:cxn>
                <a:cxn ang="0">
                  <a:pos x="1121" y="911"/>
                </a:cxn>
                <a:cxn ang="0">
                  <a:pos x="987" y="902"/>
                </a:cxn>
                <a:cxn ang="0">
                  <a:pos x="861" y="888"/>
                </a:cxn>
                <a:cxn ang="0">
                  <a:pos x="683" y="857"/>
                </a:cxn>
                <a:cxn ang="0">
                  <a:pos x="571" y="830"/>
                </a:cxn>
                <a:cxn ang="0">
                  <a:pos x="441" y="788"/>
                </a:cxn>
                <a:cxn ang="0">
                  <a:pos x="325" y="740"/>
                </a:cxn>
                <a:cxn ang="0">
                  <a:pos x="247" y="699"/>
                </a:cxn>
                <a:cxn ang="0">
                  <a:pos x="149" y="632"/>
                </a:cxn>
                <a:cxn ang="0">
                  <a:pos x="84" y="571"/>
                </a:cxn>
                <a:cxn ang="0">
                  <a:pos x="38" y="506"/>
                </a:cxn>
                <a:cxn ang="0">
                  <a:pos x="7" y="425"/>
                </a:cxn>
                <a:cxn ang="0">
                  <a:pos x="1" y="346"/>
                </a:cxn>
                <a:cxn ang="0">
                  <a:pos x="31" y="245"/>
                </a:cxn>
                <a:cxn ang="0">
                  <a:pos x="100" y="149"/>
                </a:cxn>
                <a:cxn ang="0">
                  <a:pos x="203" y="59"/>
                </a:cxn>
                <a:cxn ang="0">
                  <a:pos x="304" y="11"/>
                </a:cxn>
                <a:cxn ang="0">
                  <a:pos x="319" y="53"/>
                </a:cxn>
                <a:cxn ang="0">
                  <a:pos x="338" y="73"/>
                </a:cxn>
                <a:cxn ang="0">
                  <a:pos x="268" y="129"/>
                </a:cxn>
                <a:cxn ang="0">
                  <a:pos x="196" y="201"/>
                </a:cxn>
                <a:cxn ang="0">
                  <a:pos x="152" y="272"/>
                </a:cxn>
                <a:cxn ang="0">
                  <a:pos x="138" y="344"/>
                </a:cxn>
                <a:cxn ang="0">
                  <a:pos x="151" y="414"/>
                </a:cxn>
                <a:cxn ang="0">
                  <a:pos x="170" y="462"/>
                </a:cxn>
                <a:cxn ang="0">
                  <a:pos x="208" y="519"/>
                </a:cxn>
                <a:cxn ang="0">
                  <a:pos x="262" y="574"/>
                </a:cxn>
                <a:cxn ang="0">
                  <a:pos x="314" y="616"/>
                </a:cxn>
                <a:cxn ang="0">
                  <a:pos x="408" y="671"/>
                </a:cxn>
                <a:cxn ang="0">
                  <a:pos x="482" y="705"/>
                </a:cxn>
                <a:cxn ang="0">
                  <a:pos x="610" y="751"/>
                </a:cxn>
                <a:cxn ang="0">
                  <a:pos x="754" y="788"/>
                </a:cxn>
                <a:cxn ang="0">
                  <a:pos x="936" y="819"/>
                </a:cxn>
                <a:cxn ang="0">
                  <a:pos x="1078" y="834"/>
                </a:cxn>
                <a:cxn ang="0">
                  <a:pos x="1229" y="840"/>
                </a:cxn>
                <a:cxn ang="0">
                  <a:pos x="1421" y="842"/>
                </a:cxn>
                <a:cxn ang="0">
                  <a:pos x="1583" y="833"/>
                </a:cxn>
                <a:cxn ang="0">
                  <a:pos x="1695" y="823"/>
                </a:cxn>
                <a:cxn ang="0">
                  <a:pos x="1802" y="810"/>
                </a:cxn>
                <a:cxn ang="0">
                  <a:pos x="1906" y="793"/>
                </a:cxn>
                <a:cxn ang="0">
                  <a:pos x="2026" y="767"/>
                </a:cxn>
                <a:cxn ang="0">
                  <a:pos x="2138" y="736"/>
                </a:cxn>
                <a:cxn ang="0">
                  <a:pos x="2254" y="695"/>
                </a:cxn>
                <a:cxn ang="0">
                  <a:pos x="2341" y="655"/>
                </a:cxn>
                <a:cxn ang="0">
                  <a:pos x="2428" y="604"/>
                </a:cxn>
                <a:cxn ang="0">
                  <a:pos x="2489" y="557"/>
                </a:cxn>
              </a:cxnLst>
              <a:rect l="0" t="0" r="r" b="b"/>
              <a:pathLst>
                <a:path w="2493" h="915">
                  <a:moveTo>
                    <a:pt x="2489" y="557"/>
                  </a:moveTo>
                  <a:lnTo>
                    <a:pt x="2493" y="563"/>
                  </a:lnTo>
                  <a:lnTo>
                    <a:pt x="2481" y="572"/>
                  </a:lnTo>
                  <a:lnTo>
                    <a:pt x="2470" y="581"/>
                  </a:lnTo>
                  <a:lnTo>
                    <a:pt x="2460" y="590"/>
                  </a:lnTo>
                  <a:lnTo>
                    <a:pt x="2449" y="600"/>
                  </a:lnTo>
                  <a:lnTo>
                    <a:pt x="2436" y="608"/>
                  </a:lnTo>
                  <a:lnTo>
                    <a:pt x="2431" y="613"/>
                  </a:lnTo>
                  <a:lnTo>
                    <a:pt x="2428" y="615"/>
                  </a:lnTo>
                  <a:lnTo>
                    <a:pt x="2426" y="617"/>
                  </a:lnTo>
                  <a:lnTo>
                    <a:pt x="2413" y="625"/>
                  </a:lnTo>
                  <a:lnTo>
                    <a:pt x="2401" y="634"/>
                  </a:lnTo>
                  <a:lnTo>
                    <a:pt x="2389" y="642"/>
                  </a:lnTo>
                  <a:lnTo>
                    <a:pt x="2376" y="651"/>
                  </a:lnTo>
                  <a:lnTo>
                    <a:pt x="2369" y="655"/>
                  </a:lnTo>
                  <a:lnTo>
                    <a:pt x="2363" y="660"/>
                  </a:lnTo>
                  <a:lnTo>
                    <a:pt x="2350" y="668"/>
                  </a:lnTo>
                  <a:lnTo>
                    <a:pt x="2337" y="675"/>
                  </a:lnTo>
                  <a:lnTo>
                    <a:pt x="2323" y="683"/>
                  </a:lnTo>
                  <a:lnTo>
                    <a:pt x="2309" y="691"/>
                  </a:lnTo>
                  <a:lnTo>
                    <a:pt x="2295" y="699"/>
                  </a:lnTo>
                  <a:lnTo>
                    <a:pt x="2288" y="702"/>
                  </a:lnTo>
                  <a:lnTo>
                    <a:pt x="2284" y="704"/>
                  </a:lnTo>
                  <a:lnTo>
                    <a:pt x="2280" y="706"/>
                  </a:lnTo>
                  <a:lnTo>
                    <a:pt x="2267" y="714"/>
                  </a:lnTo>
                  <a:lnTo>
                    <a:pt x="2237" y="729"/>
                  </a:lnTo>
                  <a:lnTo>
                    <a:pt x="2221" y="735"/>
                  </a:lnTo>
                  <a:lnTo>
                    <a:pt x="2205" y="743"/>
                  </a:lnTo>
                  <a:lnTo>
                    <a:pt x="2189" y="749"/>
                  </a:lnTo>
                  <a:lnTo>
                    <a:pt x="2182" y="753"/>
                  </a:lnTo>
                  <a:lnTo>
                    <a:pt x="2173" y="756"/>
                  </a:lnTo>
                  <a:lnTo>
                    <a:pt x="2165" y="760"/>
                  </a:lnTo>
                  <a:lnTo>
                    <a:pt x="2157" y="763"/>
                  </a:lnTo>
                  <a:lnTo>
                    <a:pt x="2140" y="770"/>
                  </a:lnTo>
                  <a:lnTo>
                    <a:pt x="2107" y="783"/>
                  </a:lnTo>
                  <a:lnTo>
                    <a:pt x="2089" y="788"/>
                  </a:lnTo>
                  <a:lnTo>
                    <a:pt x="2085" y="789"/>
                  </a:lnTo>
                  <a:lnTo>
                    <a:pt x="2081" y="792"/>
                  </a:lnTo>
                  <a:lnTo>
                    <a:pt x="2072" y="795"/>
                  </a:lnTo>
                  <a:lnTo>
                    <a:pt x="2054" y="801"/>
                  </a:lnTo>
                  <a:lnTo>
                    <a:pt x="2050" y="802"/>
                  </a:lnTo>
                  <a:lnTo>
                    <a:pt x="2046" y="804"/>
                  </a:lnTo>
                  <a:lnTo>
                    <a:pt x="2037" y="807"/>
                  </a:lnTo>
                  <a:lnTo>
                    <a:pt x="2016" y="813"/>
                  </a:lnTo>
                  <a:lnTo>
                    <a:pt x="2007" y="816"/>
                  </a:lnTo>
                  <a:lnTo>
                    <a:pt x="1997" y="819"/>
                  </a:lnTo>
                  <a:lnTo>
                    <a:pt x="1976" y="826"/>
                  </a:lnTo>
                  <a:lnTo>
                    <a:pt x="1957" y="831"/>
                  </a:lnTo>
                  <a:lnTo>
                    <a:pt x="1936" y="836"/>
                  </a:lnTo>
                  <a:lnTo>
                    <a:pt x="1915" y="842"/>
                  </a:lnTo>
                  <a:lnTo>
                    <a:pt x="1874" y="852"/>
                  </a:lnTo>
                  <a:lnTo>
                    <a:pt x="1832" y="861"/>
                  </a:lnTo>
                  <a:lnTo>
                    <a:pt x="1789" y="870"/>
                  </a:lnTo>
                  <a:lnTo>
                    <a:pt x="1746" y="878"/>
                  </a:lnTo>
                  <a:lnTo>
                    <a:pt x="1702" y="885"/>
                  </a:lnTo>
                  <a:lnTo>
                    <a:pt x="1658" y="892"/>
                  </a:lnTo>
                  <a:lnTo>
                    <a:pt x="1613" y="897"/>
                  </a:lnTo>
                  <a:lnTo>
                    <a:pt x="1590" y="899"/>
                  </a:lnTo>
                  <a:lnTo>
                    <a:pt x="1567" y="901"/>
                  </a:lnTo>
                  <a:lnTo>
                    <a:pt x="1522" y="905"/>
                  </a:lnTo>
                  <a:lnTo>
                    <a:pt x="1475" y="909"/>
                  </a:lnTo>
                  <a:lnTo>
                    <a:pt x="1451" y="910"/>
                  </a:lnTo>
                  <a:lnTo>
                    <a:pt x="1427" y="912"/>
                  </a:lnTo>
                  <a:lnTo>
                    <a:pt x="1380" y="914"/>
                  </a:lnTo>
                  <a:lnTo>
                    <a:pt x="1368" y="914"/>
                  </a:lnTo>
                  <a:lnTo>
                    <a:pt x="1356" y="914"/>
                  </a:lnTo>
                  <a:lnTo>
                    <a:pt x="1332" y="915"/>
                  </a:lnTo>
                  <a:lnTo>
                    <a:pt x="1296" y="915"/>
                  </a:lnTo>
                  <a:lnTo>
                    <a:pt x="1260" y="915"/>
                  </a:lnTo>
                  <a:lnTo>
                    <a:pt x="1225" y="914"/>
                  </a:lnTo>
                  <a:lnTo>
                    <a:pt x="1190" y="914"/>
                  </a:lnTo>
                  <a:lnTo>
                    <a:pt x="1121" y="911"/>
                  </a:lnTo>
                  <a:lnTo>
                    <a:pt x="1087" y="910"/>
                  </a:lnTo>
                  <a:lnTo>
                    <a:pt x="1053" y="908"/>
                  </a:lnTo>
                  <a:lnTo>
                    <a:pt x="1020" y="905"/>
                  </a:lnTo>
                  <a:lnTo>
                    <a:pt x="987" y="902"/>
                  </a:lnTo>
                  <a:lnTo>
                    <a:pt x="955" y="899"/>
                  </a:lnTo>
                  <a:lnTo>
                    <a:pt x="923" y="896"/>
                  </a:lnTo>
                  <a:lnTo>
                    <a:pt x="892" y="893"/>
                  </a:lnTo>
                  <a:lnTo>
                    <a:pt x="861" y="888"/>
                  </a:lnTo>
                  <a:lnTo>
                    <a:pt x="800" y="880"/>
                  </a:lnTo>
                  <a:lnTo>
                    <a:pt x="740" y="869"/>
                  </a:lnTo>
                  <a:lnTo>
                    <a:pt x="711" y="864"/>
                  </a:lnTo>
                  <a:lnTo>
                    <a:pt x="683" y="857"/>
                  </a:lnTo>
                  <a:lnTo>
                    <a:pt x="654" y="851"/>
                  </a:lnTo>
                  <a:lnTo>
                    <a:pt x="625" y="845"/>
                  </a:lnTo>
                  <a:lnTo>
                    <a:pt x="598" y="837"/>
                  </a:lnTo>
                  <a:lnTo>
                    <a:pt x="571" y="830"/>
                  </a:lnTo>
                  <a:lnTo>
                    <a:pt x="544" y="822"/>
                  </a:lnTo>
                  <a:lnTo>
                    <a:pt x="518" y="815"/>
                  </a:lnTo>
                  <a:lnTo>
                    <a:pt x="466" y="798"/>
                  </a:lnTo>
                  <a:lnTo>
                    <a:pt x="441" y="788"/>
                  </a:lnTo>
                  <a:lnTo>
                    <a:pt x="416" y="779"/>
                  </a:lnTo>
                  <a:lnTo>
                    <a:pt x="392" y="769"/>
                  </a:lnTo>
                  <a:lnTo>
                    <a:pt x="367" y="760"/>
                  </a:lnTo>
                  <a:lnTo>
                    <a:pt x="325" y="740"/>
                  </a:lnTo>
                  <a:lnTo>
                    <a:pt x="304" y="730"/>
                  </a:lnTo>
                  <a:lnTo>
                    <a:pt x="285" y="720"/>
                  </a:lnTo>
                  <a:lnTo>
                    <a:pt x="266" y="710"/>
                  </a:lnTo>
                  <a:lnTo>
                    <a:pt x="247" y="699"/>
                  </a:lnTo>
                  <a:lnTo>
                    <a:pt x="213" y="678"/>
                  </a:lnTo>
                  <a:lnTo>
                    <a:pt x="196" y="666"/>
                  </a:lnTo>
                  <a:lnTo>
                    <a:pt x="180" y="655"/>
                  </a:lnTo>
                  <a:lnTo>
                    <a:pt x="149" y="632"/>
                  </a:lnTo>
                  <a:lnTo>
                    <a:pt x="121" y="608"/>
                  </a:lnTo>
                  <a:lnTo>
                    <a:pt x="109" y="596"/>
                  </a:lnTo>
                  <a:lnTo>
                    <a:pt x="97" y="584"/>
                  </a:lnTo>
                  <a:lnTo>
                    <a:pt x="84" y="571"/>
                  </a:lnTo>
                  <a:lnTo>
                    <a:pt x="74" y="558"/>
                  </a:lnTo>
                  <a:lnTo>
                    <a:pt x="63" y="546"/>
                  </a:lnTo>
                  <a:lnTo>
                    <a:pt x="54" y="533"/>
                  </a:lnTo>
                  <a:lnTo>
                    <a:pt x="38" y="506"/>
                  </a:lnTo>
                  <a:lnTo>
                    <a:pt x="25" y="480"/>
                  </a:lnTo>
                  <a:lnTo>
                    <a:pt x="14" y="453"/>
                  </a:lnTo>
                  <a:lnTo>
                    <a:pt x="10" y="439"/>
                  </a:lnTo>
                  <a:lnTo>
                    <a:pt x="7" y="425"/>
                  </a:lnTo>
                  <a:lnTo>
                    <a:pt x="4" y="412"/>
                  </a:lnTo>
                  <a:lnTo>
                    <a:pt x="2" y="398"/>
                  </a:lnTo>
                  <a:lnTo>
                    <a:pt x="0" y="371"/>
                  </a:lnTo>
                  <a:lnTo>
                    <a:pt x="1" y="346"/>
                  </a:lnTo>
                  <a:lnTo>
                    <a:pt x="6" y="320"/>
                  </a:lnTo>
                  <a:lnTo>
                    <a:pt x="11" y="294"/>
                  </a:lnTo>
                  <a:lnTo>
                    <a:pt x="21" y="270"/>
                  </a:lnTo>
                  <a:lnTo>
                    <a:pt x="31" y="245"/>
                  </a:lnTo>
                  <a:lnTo>
                    <a:pt x="45" y="221"/>
                  </a:lnTo>
                  <a:lnTo>
                    <a:pt x="60" y="197"/>
                  </a:lnTo>
                  <a:lnTo>
                    <a:pt x="79" y="172"/>
                  </a:lnTo>
                  <a:lnTo>
                    <a:pt x="100" y="149"/>
                  </a:lnTo>
                  <a:lnTo>
                    <a:pt x="122" y="125"/>
                  </a:lnTo>
                  <a:lnTo>
                    <a:pt x="147" y="102"/>
                  </a:lnTo>
                  <a:lnTo>
                    <a:pt x="174" y="81"/>
                  </a:lnTo>
                  <a:lnTo>
                    <a:pt x="203" y="59"/>
                  </a:lnTo>
                  <a:lnTo>
                    <a:pt x="234" y="38"/>
                  </a:lnTo>
                  <a:lnTo>
                    <a:pt x="268" y="19"/>
                  </a:lnTo>
                  <a:lnTo>
                    <a:pt x="303" y="0"/>
                  </a:lnTo>
                  <a:lnTo>
                    <a:pt x="304" y="11"/>
                  </a:lnTo>
                  <a:lnTo>
                    <a:pt x="306" y="22"/>
                  </a:lnTo>
                  <a:lnTo>
                    <a:pt x="308" y="33"/>
                  </a:lnTo>
                  <a:lnTo>
                    <a:pt x="313" y="43"/>
                  </a:lnTo>
                  <a:lnTo>
                    <a:pt x="319" y="53"/>
                  </a:lnTo>
                  <a:lnTo>
                    <a:pt x="321" y="57"/>
                  </a:lnTo>
                  <a:lnTo>
                    <a:pt x="325" y="61"/>
                  </a:lnTo>
                  <a:lnTo>
                    <a:pt x="334" y="70"/>
                  </a:lnTo>
                  <a:lnTo>
                    <a:pt x="338" y="73"/>
                  </a:lnTo>
                  <a:lnTo>
                    <a:pt x="342" y="77"/>
                  </a:lnTo>
                  <a:lnTo>
                    <a:pt x="315" y="94"/>
                  </a:lnTo>
                  <a:lnTo>
                    <a:pt x="291" y="112"/>
                  </a:lnTo>
                  <a:lnTo>
                    <a:pt x="268" y="129"/>
                  </a:lnTo>
                  <a:lnTo>
                    <a:pt x="247" y="148"/>
                  </a:lnTo>
                  <a:lnTo>
                    <a:pt x="227" y="165"/>
                  </a:lnTo>
                  <a:lnTo>
                    <a:pt x="210" y="183"/>
                  </a:lnTo>
                  <a:lnTo>
                    <a:pt x="196" y="201"/>
                  </a:lnTo>
                  <a:lnTo>
                    <a:pt x="182" y="219"/>
                  </a:lnTo>
                  <a:lnTo>
                    <a:pt x="170" y="236"/>
                  </a:lnTo>
                  <a:lnTo>
                    <a:pt x="160" y="254"/>
                  </a:lnTo>
                  <a:lnTo>
                    <a:pt x="152" y="272"/>
                  </a:lnTo>
                  <a:lnTo>
                    <a:pt x="146" y="290"/>
                  </a:lnTo>
                  <a:lnTo>
                    <a:pt x="141" y="308"/>
                  </a:lnTo>
                  <a:lnTo>
                    <a:pt x="139" y="326"/>
                  </a:lnTo>
                  <a:lnTo>
                    <a:pt x="138" y="344"/>
                  </a:lnTo>
                  <a:lnTo>
                    <a:pt x="140" y="364"/>
                  </a:lnTo>
                  <a:lnTo>
                    <a:pt x="141" y="376"/>
                  </a:lnTo>
                  <a:lnTo>
                    <a:pt x="144" y="389"/>
                  </a:lnTo>
                  <a:lnTo>
                    <a:pt x="151" y="414"/>
                  </a:lnTo>
                  <a:lnTo>
                    <a:pt x="154" y="425"/>
                  </a:lnTo>
                  <a:lnTo>
                    <a:pt x="160" y="438"/>
                  </a:lnTo>
                  <a:lnTo>
                    <a:pt x="164" y="450"/>
                  </a:lnTo>
                  <a:lnTo>
                    <a:pt x="170" y="462"/>
                  </a:lnTo>
                  <a:lnTo>
                    <a:pt x="176" y="473"/>
                  </a:lnTo>
                  <a:lnTo>
                    <a:pt x="184" y="485"/>
                  </a:lnTo>
                  <a:lnTo>
                    <a:pt x="200" y="508"/>
                  </a:lnTo>
                  <a:lnTo>
                    <a:pt x="208" y="519"/>
                  </a:lnTo>
                  <a:lnTo>
                    <a:pt x="219" y="531"/>
                  </a:lnTo>
                  <a:lnTo>
                    <a:pt x="228" y="542"/>
                  </a:lnTo>
                  <a:lnTo>
                    <a:pt x="240" y="553"/>
                  </a:lnTo>
                  <a:lnTo>
                    <a:pt x="262" y="574"/>
                  </a:lnTo>
                  <a:lnTo>
                    <a:pt x="274" y="585"/>
                  </a:lnTo>
                  <a:lnTo>
                    <a:pt x="287" y="596"/>
                  </a:lnTo>
                  <a:lnTo>
                    <a:pt x="301" y="605"/>
                  </a:lnTo>
                  <a:lnTo>
                    <a:pt x="314" y="616"/>
                  </a:lnTo>
                  <a:lnTo>
                    <a:pt x="344" y="635"/>
                  </a:lnTo>
                  <a:lnTo>
                    <a:pt x="359" y="645"/>
                  </a:lnTo>
                  <a:lnTo>
                    <a:pt x="375" y="653"/>
                  </a:lnTo>
                  <a:lnTo>
                    <a:pt x="408" y="671"/>
                  </a:lnTo>
                  <a:lnTo>
                    <a:pt x="426" y="680"/>
                  </a:lnTo>
                  <a:lnTo>
                    <a:pt x="444" y="689"/>
                  </a:lnTo>
                  <a:lnTo>
                    <a:pt x="462" y="697"/>
                  </a:lnTo>
                  <a:lnTo>
                    <a:pt x="482" y="705"/>
                  </a:lnTo>
                  <a:lnTo>
                    <a:pt x="522" y="721"/>
                  </a:lnTo>
                  <a:lnTo>
                    <a:pt x="544" y="730"/>
                  </a:lnTo>
                  <a:lnTo>
                    <a:pt x="566" y="737"/>
                  </a:lnTo>
                  <a:lnTo>
                    <a:pt x="610" y="751"/>
                  </a:lnTo>
                  <a:lnTo>
                    <a:pt x="657" y="765"/>
                  </a:lnTo>
                  <a:lnTo>
                    <a:pt x="704" y="777"/>
                  </a:lnTo>
                  <a:lnTo>
                    <a:pt x="728" y="783"/>
                  </a:lnTo>
                  <a:lnTo>
                    <a:pt x="754" y="788"/>
                  </a:lnTo>
                  <a:lnTo>
                    <a:pt x="804" y="799"/>
                  </a:lnTo>
                  <a:lnTo>
                    <a:pt x="856" y="809"/>
                  </a:lnTo>
                  <a:lnTo>
                    <a:pt x="909" y="816"/>
                  </a:lnTo>
                  <a:lnTo>
                    <a:pt x="936" y="819"/>
                  </a:lnTo>
                  <a:lnTo>
                    <a:pt x="964" y="823"/>
                  </a:lnTo>
                  <a:lnTo>
                    <a:pt x="991" y="826"/>
                  </a:lnTo>
                  <a:lnTo>
                    <a:pt x="1020" y="829"/>
                  </a:lnTo>
                  <a:lnTo>
                    <a:pt x="1078" y="834"/>
                  </a:lnTo>
                  <a:lnTo>
                    <a:pt x="1138" y="837"/>
                  </a:lnTo>
                  <a:lnTo>
                    <a:pt x="1167" y="838"/>
                  </a:lnTo>
                  <a:lnTo>
                    <a:pt x="1198" y="840"/>
                  </a:lnTo>
                  <a:lnTo>
                    <a:pt x="1229" y="840"/>
                  </a:lnTo>
                  <a:lnTo>
                    <a:pt x="1261" y="842"/>
                  </a:lnTo>
                  <a:lnTo>
                    <a:pt x="1324" y="843"/>
                  </a:lnTo>
                  <a:lnTo>
                    <a:pt x="1373" y="843"/>
                  </a:lnTo>
                  <a:lnTo>
                    <a:pt x="1421" y="842"/>
                  </a:lnTo>
                  <a:lnTo>
                    <a:pt x="1468" y="839"/>
                  </a:lnTo>
                  <a:lnTo>
                    <a:pt x="1514" y="837"/>
                  </a:lnTo>
                  <a:lnTo>
                    <a:pt x="1560" y="834"/>
                  </a:lnTo>
                  <a:lnTo>
                    <a:pt x="1583" y="833"/>
                  </a:lnTo>
                  <a:lnTo>
                    <a:pt x="1606" y="832"/>
                  </a:lnTo>
                  <a:lnTo>
                    <a:pt x="1628" y="830"/>
                  </a:lnTo>
                  <a:lnTo>
                    <a:pt x="1650" y="828"/>
                  </a:lnTo>
                  <a:lnTo>
                    <a:pt x="1695" y="823"/>
                  </a:lnTo>
                  <a:lnTo>
                    <a:pt x="1738" y="818"/>
                  </a:lnTo>
                  <a:lnTo>
                    <a:pt x="1759" y="815"/>
                  </a:lnTo>
                  <a:lnTo>
                    <a:pt x="1781" y="813"/>
                  </a:lnTo>
                  <a:lnTo>
                    <a:pt x="1802" y="810"/>
                  </a:lnTo>
                  <a:lnTo>
                    <a:pt x="1823" y="806"/>
                  </a:lnTo>
                  <a:lnTo>
                    <a:pt x="1844" y="803"/>
                  </a:lnTo>
                  <a:lnTo>
                    <a:pt x="1866" y="800"/>
                  </a:lnTo>
                  <a:lnTo>
                    <a:pt x="1906" y="793"/>
                  </a:lnTo>
                  <a:lnTo>
                    <a:pt x="1946" y="785"/>
                  </a:lnTo>
                  <a:lnTo>
                    <a:pt x="1986" y="777"/>
                  </a:lnTo>
                  <a:lnTo>
                    <a:pt x="2006" y="771"/>
                  </a:lnTo>
                  <a:lnTo>
                    <a:pt x="2026" y="767"/>
                  </a:lnTo>
                  <a:lnTo>
                    <a:pt x="2065" y="757"/>
                  </a:lnTo>
                  <a:lnTo>
                    <a:pt x="2102" y="747"/>
                  </a:lnTo>
                  <a:lnTo>
                    <a:pt x="2120" y="741"/>
                  </a:lnTo>
                  <a:lnTo>
                    <a:pt x="2138" y="736"/>
                  </a:lnTo>
                  <a:lnTo>
                    <a:pt x="2173" y="726"/>
                  </a:lnTo>
                  <a:lnTo>
                    <a:pt x="2206" y="713"/>
                  </a:lnTo>
                  <a:lnTo>
                    <a:pt x="2239" y="701"/>
                  </a:lnTo>
                  <a:lnTo>
                    <a:pt x="2254" y="695"/>
                  </a:lnTo>
                  <a:lnTo>
                    <a:pt x="2270" y="689"/>
                  </a:lnTo>
                  <a:lnTo>
                    <a:pt x="2299" y="677"/>
                  </a:lnTo>
                  <a:lnTo>
                    <a:pt x="2328" y="663"/>
                  </a:lnTo>
                  <a:lnTo>
                    <a:pt x="2341" y="655"/>
                  </a:lnTo>
                  <a:lnTo>
                    <a:pt x="2355" y="649"/>
                  </a:lnTo>
                  <a:lnTo>
                    <a:pt x="2380" y="634"/>
                  </a:lnTo>
                  <a:lnTo>
                    <a:pt x="2405" y="619"/>
                  </a:lnTo>
                  <a:lnTo>
                    <a:pt x="2428" y="604"/>
                  </a:lnTo>
                  <a:lnTo>
                    <a:pt x="2449" y="589"/>
                  </a:lnTo>
                  <a:lnTo>
                    <a:pt x="2470" y="572"/>
                  </a:lnTo>
                  <a:lnTo>
                    <a:pt x="2489" y="556"/>
                  </a:lnTo>
                  <a:lnTo>
                    <a:pt x="2489" y="557"/>
                  </a:lnTo>
                  <a:close/>
                </a:path>
              </a:pathLst>
            </a:custGeom>
            <a:solidFill>
              <a:srgbClr val="E30034"/>
            </a:solidFill>
            <a:ln w="9525">
              <a:noFill/>
              <a:round/>
              <a:headEnd/>
              <a:tailEnd/>
            </a:ln>
          </p:spPr>
          <p:txBody>
            <a:bodyPr/>
            <a:lstStyle/>
            <a:p>
              <a:pPr algn="ctr">
                <a:spcBef>
                  <a:spcPct val="0"/>
                </a:spcBef>
              </a:pPr>
              <a:endParaRPr lang="en-GB" sz="2000" smtClean="0">
                <a:solidFill>
                  <a:srgbClr val="00214A"/>
                </a:solidFill>
              </a:endParaRPr>
            </a:p>
          </p:txBody>
        </p:sp>
        <p:sp>
          <p:nvSpPr>
            <p:cNvPr id="582701" name="Freeform 45"/>
            <p:cNvSpPr>
              <a:spLocks/>
            </p:cNvSpPr>
            <p:nvPr userDrawn="1"/>
          </p:nvSpPr>
          <p:spPr bwMode="auto">
            <a:xfrm>
              <a:off x="4522" y="3590"/>
              <a:ext cx="13" cy="86"/>
            </a:xfrm>
            <a:custGeom>
              <a:avLst/>
              <a:gdLst/>
              <a:ahLst/>
              <a:cxnLst>
                <a:cxn ang="0">
                  <a:pos x="69" y="0"/>
                </a:cxn>
                <a:cxn ang="0">
                  <a:pos x="69" y="429"/>
                </a:cxn>
                <a:cxn ang="0">
                  <a:pos x="0" y="429"/>
                </a:cxn>
                <a:cxn ang="0">
                  <a:pos x="0" y="9"/>
                </a:cxn>
                <a:cxn ang="0">
                  <a:pos x="69" y="0"/>
                </a:cxn>
              </a:cxnLst>
              <a:rect l="0" t="0" r="r" b="b"/>
              <a:pathLst>
                <a:path w="69" h="429">
                  <a:moveTo>
                    <a:pt x="69" y="0"/>
                  </a:moveTo>
                  <a:lnTo>
                    <a:pt x="69" y="429"/>
                  </a:lnTo>
                  <a:lnTo>
                    <a:pt x="0" y="429"/>
                  </a:lnTo>
                  <a:lnTo>
                    <a:pt x="0" y="9"/>
                  </a:lnTo>
                  <a:lnTo>
                    <a:pt x="69" y="0"/>
                  </a:lnTo>
                  <a:close/>
                </a:path>
              </a:pathLst>
            </a:custGeom>
            <a:solidFill>
              <a:srgbClr val="005DA9"/>
            </a:solidFill>
            <a:ln w="9525">
              <a:noFill/>
              <a:round/>
              <a:headEnd/>
              <a:tailEnd/>
            </a:ln>
          </p:spPr>
          <p:txBody>
            <a:bodyPr/>
            <a:lstStyle/>
            <a:p>
              <a:pPr algn="ctr">
                <a:spcBef>
                  <a:spcPct val="0"/>
                </a:spcBef>
              </a:pPr>
              <a:endParaRPr lang="en-GB" sz="2000" smtClean="0">
                <a:solidFill>
                  <a:srgbClr val="00214A"/>
                </a:solidFill>
              </a:endParaRPr>
            </a:p>
          </p:txBody>
        </p:sp>
        <p:sp>
          <p:nvSpPr>
            <p:cNvPr id="582702" name="Freeform 46"/>
            <p:cNvSpPr>
              <a:spLocks/>
            </p:cNvSpPr>
            <p:nvPr userDrawn="1"/>
          </p:nvSpPr>
          <p:spPr bwMode="auto">
            <a:xfrm>
              <a:off x="4550" y="3603"/>
              <a:ext cx="45" cy="73"/>
            </a:xfrm>
            <a:custGeom>
              <a:avLst/>
              <a:gdLst/>
              <a:ahLst/>
              <a:cxnLst>
                <a:cxn ang="0">
                  <a:pos x="158" y="365"/>
                </a:cxn>
                <a:cxn ang="0">
                  <a:pos x="158" y="116"/>
                </a:cxn>
                <a:cxn ang="0">
                  <a:pos x="157" y="101"/>
                </a:cxn>
                <a:cxn ang="0">
                  <a:pos x="155" y="90"/>
                </a:cxn>
                <a:cxn ang="0">
                  <a:pos x="151" y="82"/>
                </a:cxn>
                <a:cxn ang="0">
                  <a:pos x="148" y="75"/>
                </a:cxn>
                <a:cxn ang="0">
                  <a:pos x="144" y="72"/>
                </a:cxn>
                <a:cxn ang="0">
                  <a:pos x="138" y="70"/>
                </a:cxn>
                <a:cxn ang="0">
                  <a:pos x="128" y="69"/>
                </a:cxn>
                <a:cxn ang="0">
                  <a:pos x="115" y="71"/>
                </a:cxn>
                <a:cxn ang="0">
                  <a:pos x="103" y="77"/>
                </a:cxn>
                <a:cxn ang="0">
                  <a:pos x="90" y="87"/>
                </a:cxn>
                <a:cxn ang="0">
                  <a:pos x="78" y="101"/>
                </a:cxn>
                <a:cxn ang="0">
                  <a:pos x="9" y="365"/>
                </a:cxn>
                <a:cxn ang="0">
                  <a:pos x="9" y="92"/>
                </a:cxn>
                <a:cxn ang="0">
                  <a:pos x="8" y="72"/>
                </a:cxn>
                <a:cxn ang="0">
                  <a:pos x="5" y="51"/>
                </a:cxn>
                <a:cxn ang="0">
                  <a:pos x="3" y="34"/>
                </a:cxn>
                <a:cxn ang="0">
                  <a:pos x="0" y="17"/>
                </a:cxn>
                <a:cxn ang="0">
                  <a:pos x="66" y="6"/>
                </a:cxn>
                <a:cxn ang="0">
                  <a:pos x="69" y="19"/>
                </a:cxn>
                <a:cxn ang="0">
                  <a:pos x="71" y="26"/>
                </a:cxn>
                <a:cxn ang="0">
                  <a:pos x="72" y="34"/>
                </a:cxn>
                <a:cxn ang="0">
                  <a:pos x="72" y="37"/>
                </a:cxn>
                <a:cxn ang="0">
                  <a:pos x="73" y="41"/>
                </a:cxn>
                <a:cxn ang="0">
                  <a:pos x="90" y="24"/>
                </a:cxn>
                <a:cxn ang="0">
                  <a:pos x="110" y="11"/>
                </a:cxn>
                <a:cxn ang="0">
                  <a:pos x="131" y="4"/>
                </a:cxn>
                <a:cxn ang="0">
                  <a:pos x="155" y="2"/>
                </a:cxn>
                <a:cxn ang="0">
                  <a:pos x="172" y="3"/>
                </a:cxn>
                <a:cxn ang="0">
                  <a:pos x="186" y="8"/>
                </a:cxn>
                <a:cxn ang="0">
                  <a:pos x="199" y="16"/>
                </a:cxn>
                <a:cxn ang="0">
                  <a:pos x="210" y="27"/>
                </a:cxn>
                <a:cxn ang="0">
                  <a:pos x="217" y="39"/>
                </a:cxn>
                <a:cxn ang="0">
                  <a:pos x="223" y="54"/>
                </a:cxn>
                <a:cxn ang="0">
                  <a:pos x="226" y="71"/>
                </a:cxn>
                <a:cxn ang="0">
                  <a:pos x="227" y="92"/>
                </a:cxn>
              </a:cxnLst>
              <a:rect l="0" t="0" r="r" b="b"/>
              <a:pathLst>
                <a:path w="227" h="365">
                  <a:moveTo>
                    <a:pt x="227" y="365"/>
                  </a:moveTo>
                  <a:lnTo>
                    <a:pt x="158" y="365"/>
                  </a:lnTo>
                  <a:lnTo>
                    <a:pt x="158" y="124"/>
                  </a:lnTo>
                  <a:lnTo>
                    <a:pt x="158" y="116"/>
                  </a:lnTo>
                  <a:lnTo>
                    <a:pt x="157" y="108"/>
                  </a:lnTo>
                  <a:lnTo>
                    <a:pt x="157" y="101"/>
                  </a:lnTo>
                  <a:lnTo>
                    <a:pt x="156" y="96"/>
                  </a:lnTo>
                  <a:lnTo>
                    <a:pt x="155" y="90"/>
                  </a:lnTo>
                  <a:lnTo>
                    <a:pt x="154" y="85"/>
                  </a:lnTo>
                  <a:lnTo>
                    <a:pt x="151" y="82"/>
                  </a:lnTo>
                  <a:lnTo>
                    <a:pt x="150" y="79"/>
                  </a:lnTo>
                  <a:lnTo>
                    <a:pt x="148" y="75"/>
                  </a:lnTo>
                  <a:lnTo>
                    <a:pt x="146" y="74"/>
                  </a:lnTo>
                  <a:lnTo>
                    <a:pt x="144" y="72"/>
                  </a:lnTo>
                  <a:lnTo>
                    <a:pt x="141" y="71"/>
                  </a:lnTo>
                  <a:lnTo>
                    <a:pt x="138" y="70"/>
                  </a:lnTo>
                  <a:lnTo>
                    <a:pt x="134" y="70"/>
                  </a:lnTo>
                  <a:lnTo>
                    <a:pt x="128" y="69"/>
                  </a:lnTo>
                  <a:lnTo>
                    <a:pt x="121" y="70"/>
                  </a:lnTo>
                  <a:lnTo>
                    <a:pt x="115" y="71"/>
                  </a:lnTo>
                  <a:lnTo>
                    <a:pt x="109" y="73"/>
                  </a:lnTo>
                  <a:lnTo>
                    <a:pt x="103" y="77"/>
                  </a:lnTo>
                  <a:lnTo>
                    <a:pt x="96" y="82"/>
                  </a:lnTo>
                  <a:lnTo>
                    <a:pt x="90" y="87"/>
                  </a:lnTo>
                  <a:lnTo>
                    <a:pt x="84" y="93"/>
                  </a:lnTo>
                  <a:lnTo>
                    <a:pt x="78" y="101"/>
                  </a:lnTo>
                  <a:lnTo>
                    <a:pt x="78" y="365"/>
                  </a:lnTo>
                  <a:lnTo>
                    <a:pt x="9" y="365"/>
                  </a:lnTo>
                  <a:lnTo>
                    <a:pt x="9" y="103"/>
                  </a:lnTo>
                  <a:lnTo>
                    <a:pt x="9" y="92"/>
                  </a:lnTo>
                  <a:lnTo>
                    <a:pt x="8" y="83"/>
                  </a:lnTo>
                  <a:lnTo>
                    <a:pt x="8" y="72"/>
                  </a:lnTo>
                  <a:lnTo>
                    <a:pt x="7" y="61"/>
                  </a:lnTo>
                  <a:lnTo>
                    <a:pt x="5" y="51"/>
                  </a:lnTo>
                  <a:lnTo>
                    <a:pt x="4" y="39"/>
                  </a:lnTo>
                  <a:lnTo>
                    <a:pt x="3" y="34"/>
                  </a:lnTo>
                  <a:lnTo>
                    <a:pt x="2" y="28"/>
                  </a:lnTo>
                  <a:lnTo>
                    <a:pt x="0" y="17"/>
                  </a:lnTo>
                  <a:lnTo>
                    <a:pt x="64" y="0"/>
                  </a:lnTo>
                  <a:lnTo>
                    <a:pt x="66" y="6"/>
                  </a:lnTo>
                  <a:lnTo>
                    <a:pt x="68" y="14"/>
                  </a:lnTo>
                  <a:lnTo>
                    <a:pt x="69" y="19"/>
                  </a:lnTo>
                  <a:lnTo>
                    <a:pt x="71" y="24"/>
                  </a:lnTo>
                  <a:lnTo>
                    <a:pt x="71" y="26"/>
                  </a:lnTo>
                  <a:lnTo>
                    <a:pt x="71" y="30"/>
                  </a:lnTo>
                  <a:lnTo>
                    <a:pt x="72" y="34"/>
                  </a:lnTo>
                  <a:lnTo>
                    <a:pt x="72" y="36"/>
                  </a:lnTo>
                  <a:lnTo>
                    <a:pt x="72" y="37"/>
                  </a:lnTo>
                  <a:lnTo>
                    <a:pt x="72" y="38"/>
                  </a:lnTo>
                  <a:lnTo>
                    <a:pt x="73" y="41"/>
                  </a:lnTo>
                  <a:lnTo>
                    <a:pt x="81" y="32"/>
                  </a:lnTo>
                  <a:lnTo>
                    <a:pt x="90" y="24"/>
                  </a:lnTo>
                  <a:lnTo>
                    <a:pt x="99" y="17"/>
                  </a:lnTo>
                  <a:lnTo>
                    <a:pt x="110" y="11"/>
                  </a:lnTo>
                  <a:lnTo>
                    <a:pt x="120" y="7"/>
                  </a:lnTo>
                  <a:lnTo>
                    <a:pt x="131" y="4"/>
                  </a:lnTo>
                  <a:lnTo>
                    <a:pt x="142" y="2"/>
                  </a:lnTo>
                  <a:lnTo>
                    <a:pt x="155" y="2"/>
                  </a:lnTo>
                  <a:lnTo>
                    <a:pt x="163" y="2"/>
                  </a:lnTo>
                  <a:lnTo>
                    <a:pt x="172" y="3"/>
                  </a:lnTo>
                  <a:lnTo>
                    <a:pt x="179" y="5"/>
                  </a:lnTo>
                  <a:lnTo>
                    <a:pt x="186" y="8"/>
                  </a:lnTo>
                  <a:lnTo>
                    <a:pt x="193" y="11"/>
                  </a:lnTo>
                  <a:lnTo>
                    <a:pt x="199" y="16"/>
                  </a:lnTo>
                  <a:lnTo>
                    <a:pt x="205" y="21"/>
                  </a:lnTo>
                  <a:lnTo>
                    <a:pt x="210" y="27"/>
                  </a:lnTo>
                  <a:lnTo>
                    <a:pt x="214" y="33"/>
                  </a:lnTo>
                  <a:lnTo>
                    <a:pt x="217" y="39"/>
                  </a:lnTo>
                  <a:lnTo>
                    <a:pt x="220" y="46"/>
                  </a:lnTo>
                  <a:lnTo>
                    <a:pt x="223" y="54"/>
                  </a:lnTo>
                  <a:lnTo>
                    <a:pt x="225" y="61"/>
                  </a:lnTo>
                  <a:lnTo>
                    <a:pt x="226" y="71"/>
                  </a:lnTo>
                  <a:lnTo>
                    <a:pt x="227" y="81"/>
                  </a:lnTo>
                  <a:lnTo>
                    <a:pt x="227" y="92"/>
                  </a:lnTo>
                  <a:lnTo>
                    <a:pt x="227" y="365"/>
                  </a:lnTo>
                  <a:close/>
                </a:path>
              </a:pathLst>
            </a:custGeom>
            <a:solidFill>
              <a:srgbClr val="005DA9"/>
            </a:solidFill>
            <a:ln w="9525">
              <a:noFill/>
              <a:round/>
              <a:headEnd/>
              <a:tailEnd/>
            </a:ln>
          </p:spPr>
          <p:txBody>
            <a:bodyPr/>
            <a:lstStyle/>
            <a:p>
              <a:pPr algn="ctr">
                <a:spcBef>
                  <a:spcPct val="0"/>
                </a:spcBef>
              </a:pPr>
              <a:endParaRPr lang="en-GB" sz="2000" smtClean="0">
                <a:solidFill>
                  <a:srgbClr val="00214A"/>
                </a:solidFill>
              </a:endParaRPr>
            </a:p>
          </p:txBody>
        </p:sp>
        <p:sp>
          <p:nvSpPr>
            <p:cNvPr id="582703" name="Freeform 47"/>
            <p:cNvSpPr>
              <a:spLocks/>
            </p:cNvSpPr>
            <p:nvPr userDrawn="1"/>
          </p:nvSpPr>
          <p:spPr bwMode="auto">
            <a:xfrm>
              <a:off x="4609" y="3573"/>
              <a:ext cx="35" cy="103"/>
            </a:xfrm>
            <a:custGeom>
              <a:avLst/>
              <a:gdLst/>
              <a:ahLst/>
              <a:cxnLst>
                <a:cxn ang="0">
                  <a:pos x="23" y="160"/>
                </a:cxn>
                <a:cxn ang="0">
                  <a:pos x="22" y="136"/>
                </a:cxn>
                <a:cxn ang="0">
                  <a:pos x="22" y="112"/>
                </a:cxn>
                <a:cxn ang="0">
                  <a:pos x="22" y="96"/>
                </a:cxn>
                <a:cxn ang="0">
                  <a:pos x="24" y="82"/>
                </a:cxn>
                <a:cxn ang="0">
                  <a:pos x="25" y="74"/>
                </a:cxn>
                <a:cxn ang="0">
                  <a:pos x="26" y="68"/>
                </a:cxn>
                <a:cxn ang="0">
                  <a:pos x="31" y="55"/>
                </a:cxn>
                <a:cxn ang="0">
                  <a:pos x="35" y="43"/>
                </a:cxn>
                <a:cxn ang="0">
                  <a:pos x="38" y="38"/>
                </a:cxn>
                <a:cxn ang="0">
                  <a:pos x="41" y="34"/>
                </a:cxn>
                <a:cxn ang="0">
                  <a:pos x="48" y="24"/>
                </a:cxn>
                <a:cxn ang="0">
                  <a:pos x="56" y="17"/>
                </a:cxn>
                <a:cxn ang="0">
                  <a:pos x="68" y="9"/>
                </a:cxn>
                <a:cxn ang="0">
                  <a:pos x="73" y="6"/>
                </a:cxn>
                <a:cxn ang="0">
                  <a:pos x="80" y="4"/>
                </a:cxn>
                <a:cxn ang="0">
                  <a:pos x="87" y="2"/>
                </a:cxn>
                <a:cxn ang="0">
                  <a:pos x="93" y="1"/>
                </a:cxn>
                <a:cxn ang="0">
                  <a:pos x="108" y="0"/>
                </a:cxn>
                <a:cxn ang="0">
                  <a:pos x="118" y="0"/>
                </a:cxn>
                <a:cxn ang="0">
                  <a:pos x="127" y="1"/>
                </a:cxn>
                <a:cxn ang="0">
                  <a:pos x="136" y="2"/>
                </a:cxn>
                <a:cxn ang="0">
                  <a:pos x="144" y="4"/>
                </a:cxn>
                <a:cxn ang="0">
                  <a:pos x="152" y="6"/>
                </a:cxn>
                <a:cxn ang="0">
                  <a:pos x="159" y="9"/>
                </a:cxn>
                <a:cxn ang="0">
                  <a:pos x="166" y="13"/>
                </a:cxn>
                <a:cxn ang="0">
                  <a:pos x="173" y="19"/>
                </a:cxn>
                <a:cxn ang="0">
                  <a:pos x="154" y="72"/>
                </a:cxn>
                <a:cxn ang="0">
                  <a:pos x="149" y="69"/>
                </a:cxn>
                <a:cxn ang="0">
                  <a:pos x="146" y="67"/>
                </a:cxn>
                <a:cxn ang="0">
                  <a:pos x="139" y="63"/>
                </a:cxn>
                <a:cxn ang="0">
                  <a:pos x="129" y="61"/>
                </a:cxn>
                <a:cxn ang="0">
                  <a:pos x="121" y="61"/>
                </a:cxn>
                <a:cxn ang="0">
                  <a:pos x="114" y="61"/>
                </a:cxn>
                <a:cxn ang="0">
                  <a:pos x="109" y="63"/>
                </a:cxn>
                <a:cxn ang="0">
                  <a:pos x="104" y="67"/>
                </a:cxn>
                <a:cxn ang="0">
                  <a:pos x="101" y="72"/>
                </a:cxn>
                <a:cxn ang="0">
                  <a:pos x="97" y="77"/>
                </a:cxn>
                <a:cxn ang="0">
                  <a:pos x="95" y="86"/>
                </a:cxn>
                <a:cxn ang="0">
                  <a:pos x="94" y="94"/>
                </a:cxn>
                <a:cxn ang="0">
                  <a:pos x="93" y="105"/>
                </a:cxn>
                <a:cxn ang="0">
                  <a:pos x="93" y="160"/>
                </a:cxn>
                <a:cxn ang="0">
                  <a:pos x="158" y="160"/>
                </a:cxn>
                <a:cxn ang="0">
                  <a:pos x="145" y="220"/>
                </a:cxn>
                <a:cxn ang="0">
                  <a:pos x="93" y="220"/>
                </a:cxn>
                <a:cxn ang="0">
                  <a:pos x="93" y="516"/>
                </a:cxn>
                <a:cxn ang="0">
                  <a:pos x="23" y="516"/>
                </a:cxn>
                <a:cxn ang="0">
                  <a:pos x="23" y="220"/>
                </a:cxn>
                <a:cxn ang="0">
                  <a:pos x="0" y="220"/>
                </a:cxn>
                <a:cxn ang="0">
                  <a:pos x="0" y="160"/>
                </a:cxn>
                <a:cxn ang="0">
                  <a:pos x="23" y="160"/>
                </a:cxn>
              </a:cxnLst>
              <a:rect l="0" t="0" r="r" b="b"/>
              <a:pathLst>
                <a:path w="173" h="516">
                  <a:moveTo>
                    <a:pt x="23" y="160"/>
                  </a:moveTo>
                  <a:lnTo>
                    <a:pt x="22" y="136"/>
                  </a:lnTo>
                  <a:lnTo>
                    <a:pt x="22" y="112"/>
                  </a:lnTo>
                  <a:lnTo>
                    <a:pt x="22" y="96"/>
                  </a:lnTo>
                  <a:lnTo>
                    <a:pt x="24" y="82"/>
                  </a:lnTo>
                  <a:lnTo>
                    <a:pt x="25" y="74"/>
                  </a:lnTo>
                  <a:lnTo>
                    <a:pt x="26" y="68"/>
                  </a:lnTo>
                  <a:lnTo>
                    <a:pt x="31" y="55"/>
                  </a:lnTo>
                  <a:lnTo>
                    <a:pt x="35" y="43"/>
                  </a:lnTo>
                  <a:lnTo>
                    <a:pt x="38" y="38"/>
                  </a:lnTo>
                  <a:lnTo>
                    <a:pt x="41" y="34"/>
                  </a:lnTo>
                  <a:lnTo>
                    <a:pt x="48" y="24"/>
                  </a:lnTo>
                  <a:lnTo>
                    <a:pt x="56" y="17"/>
                  </a:lnTo>
                  <a:lnTo>
                    <a:pt x="68" y="9"/>
                  </a:lnTo>
                  <a:lnTo>
                    <a:pt x="73" y="6"/>
                  </a:lnTo>
                  <a:lnTo>
                    <a:pt x="80" y="4"/>
                  </a:lnTo>
                  <a:lnTo>
                    <a:pt x="87" y="2"/>
                  </a:lnTo>
                  <a:lnTo>
                    <a:pt x="93" y="1"/>
                  </a:lnTo>
                  <a:lnTo>
                    <a:pt x="108" y="0"/>
                  </a:lnTo>
                  <a:lnTo>
                    <a:pt x="118" y="0"/>
                  </a:lnTo>
                  <a:lnTo>
                    <a:pt x="127" y="1"/>
                  </a:lnTo>
                  <a:lnTo>
                    <a:pt x="136" y="2"/>
                  </a:lnTo>
                  <a:lnTo>
                    <a:pt x="144" y="4"/>
                  </a:lnTo>
                  <a:lnTo>
                    <a:pt x="152" y="6"/>
                  </a:lnTo>
                  <a:lnTo>
                    <a:pt x="159" y="9"/>
                  </a:lnTo>
                  <a:lnTo>
                    <a:pt x="166" y="13"/>
                  </a:lnTo>
                  <a:lnTo>
                    <a:pt x="173" y="19"/>
                  </a:lnTo>
                  <a:lnTo>
                    <a:pt x="154" y="72"/>
                  </a:lnTo>
                  <a:lnTo>
                    <a:pt x="149" y="69"/>
                  </a:lnTo>
                  <a:lnTo>
                    <a:pt x="146" y="67"/>
                  </a:lnTo>
                  <a:lnTo>
                    <a:pt x="139" y="63"/>
                  </a:lnTo>
                  <a:lnTo>
                    <a:pt x="129" y="61"/>
                  </a:lnTo>
                  <a:lnTo>
                    <a:pt x="121" y="61"/>
                  </a:lnTo>
                  <a:lnTo>
                    <a:pt x="114" y="61"/>
                  </a:lnTo>
                  <a:lnTo>
                    <a:pt x="109" y="63"/>
                  </a:lnTo>
                  <a:lnTo>
                    <a:pt x="104" y="67"/>
                  </a:lnTo>
                  <a:lnTo>
                    <a:pt x="101" y="72"/>
                  </a:lnTo>
                  <a:lnTo>
                    <a:pt x="97" y="77"/>
                  </a:lnTo>
                  <a:lnTo>
                    <a:pt x="95" y="86"/>
                  </a:lnTo>
                  <a:lnTo>
                    <a:pt x="94" y="94"/>
                  </a:lnTo>
                  <a:lnTo>
                    <a:pt x="93" y="105"/>
                  </a:lnTo>
                  <a:lnTo>
                    <a:pt x="93" y="160"/>
                  </a:lnTo>
                  <a:lnTo>
                    <a:pt x="158" y="160"/>
                  </a:lnTo>
                  <a:lnTo>
                    <a:pt x="145" y="220"/>
                  </a:lnTo>
                  <a:lnTo>
                    <a:pt x="93" y="220"/>
                  </a:lnTo>
                  <a:lnTo>
                    <a:pt x="93" y="516"/>
                  </a:lnTo>
                  <a:lnTo>
                    <a:pt x="23" y="516"/>
                  </a:lnTo>
                  <a:lnTo>
                    <a:pt x="23" y="220"/>
                  </a:lnTo>
                  <a:lnTo>
                    <a:pt x="0" y="220"/>
                  </a:lnTo>
                  <a:lnTo>
                    <a:pt x="0" y="160"/>
                  </a:lnTo>
                  <a:lnTo>
                    <a:pt x="23" y="160"/>
                  </a:lnTo>
                  <a:close/>
                </a:path>
              </a:pathLst>
            </a:custGeom>
            <a:solidFill>
              <a:srgbClr val="005DA9"/>
            </a:solidFill>
            <a:ln w="9525">
              <a:noFill/>
              <a:round/>
              <a:headEnd/>
              <a:tailEnd/>
            </a:ln>
          </p:spPr>
          <p:txBody>
            <a:bodyPr/>
            <a:lstStyle/>
            <a:p>
              <a:pPr algn="ctr">
                <a:spcBef>
                  <a:spcPct val="0"/>
                </a:spcBef>
              </a:pPr>
              <a:endParaRPr lang="en-GB" sz="2000" smtClean="0">
                <a:solidFill>
                  <a:srgbClr val="00214A"/>
                </a:solidFill>
              </a:endParaRPr>
            </a:p>
          </p:txBody>
        </p:sp>
        <p:sp>
          <p:nvSpPr>
            <p:cNvPr id="582704" name="Freeform 48"/>
            <p:cNvSpPr>
              <a:spLocks/>
            </p:cNvSpPr>
            <p:nvPr userDrawn="1"/>
          </p:nvSpPr>
          <p:spPr bwMode="auto">
            <a:xfrm>
              <a:off x="4649" y="3577"/>
              <a:ext cx="19" cy="18"/>
            </a:xfrm>
            <a:custGeom>
              <a:avLst/>
              <a:gdLst/>
              <a:ahLst/>
              <a:cxnLst>
                <a:cxn ang="0">
                  <a:pos x="45" y="91"/>
                </a:cxn>
                <a:cxn ang="0">
                  <a:pos x="36" y="90"/>
                </a:cxn>
                <a:cxn ang="0">
                  <a:pos x="28" y="88"/>
                </a:cxn>
                <a:cxn ang="0">
                  <a:pos x="19" y="84"/>
                </a:cxn>
                <a:cxn ang="0">
                  <a:pos x="13" y="77"/>
                </a:cxn>
                <a:cxn ang="0">
                  <a:pos x="10" y="74"/>
                </a:cxn>
                <a:cxn ang="0">
                  <a:pos x="8" y="71"/>
                </a:cxn>
                <a:cxn ang="0">
                  <a:pos x="5" y="67"/>
                </a:cxn>
                <a:cxn ang="0">
                  <a:pos x="3" y="63"/>
                </a:cxn>
                <a:cxn ang="0">
                  <a:pos x="0" y="54"/>
                </a:cxn>
                <a:cxn ang="0">
                  <a:pos x="0" y="46"/>
                </a:cxn>
                <a:cxn ang="0">
                  <a:pos x="1" y="36"/>
                </a:cxn>
                <a:cxn ang="0">
                  <a:pos x="3" y="27"/>
                </a:cxn>
                <a:cxn ang="0">
                  <a:pos x="8" y="20"/>
                </a:cxn>
                <a:cxn ang="0">
                  <a:pos x="14" y="13"/>
                </a:cxn>
                <a:cxn ang="0">
                  <a:pos x="20" y="7"/>
                </a:cxn>
                <a:cxn ang="0">
                  <a:pos x="28" y="3"/>
                </a:cxn>
                <a:cxn ang="0">
                  <a:pos x="36" y="0"/>
                </a:cxn>
                <a:cxn ang="0">
                  <a:pos x="46" y="0"/>
                </a:cxn>
                <a:cxn ang="0">
                  <a:pos x="55" y="0"/>
                </a:cxn>
                <a:cxn ang="0">
                  <a:pos x="59" y="1"/>
                </a:cxn>
                <a:cxn ang="0">
                  <a:pos x="63" y="3"/>
                </a:cxn>
                <a:cxn ang="0">
                  <a:pos x="70" y="7"/>
                </a:cxn>
                <a:cxn ang="0">
                  <a:pos x="75" y="9"/>
                </a:cxn>
                <a:cxn ang="0">
                  <a:pos x="78" y="13"/>
                </a:cxn>
                <a:cxn ang="0">
                  <a:pos x="83" y="20"/>
                </a:cxn>
                <a:cxn ang="0">
                  <a:pos x="87" y="27"/>
                </a:cxn>
                <a:cxn ang="0">
                  <a:pos x="90" y="36"/>
                </a:cxn>
                <a:cxn ang="0">
                  <a:pos x="92" y="46"/>
                </a:cxn>
                <a:cxn ang="0">
                  <a:pos x="90" y="50"/>
                </a:cxn>
                <a:cxn ang="0">
                  <a:pos x="90" y="52"/>
                </a:cxn>
                <a:cxn ang="0">
                  <a:pos x="90" y="54"/>
                </a:cxn>
                <a:cxn ang="0">
                  <a:pos x="87" y="63"/>
                </a:cxn>
                <a:cxn ang="0">
                  <a:pos x="86" y="65"/>
                </a:cxn>
                <a:cxn ang="0">
                  <a:pos x="85" y="67"/>
                </a:cxn>
                <a:cxn ang="0">
                  <a:pos x="83" y="71"/>
                </a:cxn>
                <a:cxn ang="0">
                  <a:pos x="81" y="74"/>
                </a:cxn>
                <a:cxn ang="0">
                  <a:pos x="78" y="77"/>
                </a:cxn>
                <a:cxn ang="0">
                  <a:pos x="75" y="81"/>
                </a:cxn>
                <a:cxn ang="0">
                  <a:pos x="70" y="84"/>
                </a:cxn>
                <a:cxn ang="0">
                  <a:pos x="66" y="86"/>
                </a:cxn>
                <a:cxn ang="0">
                  <a:pos x="64" y="86"/>
                </a:cxn>
                <a:cxn ang="0">
                  <a:pos x="63" y="88"/>
                </a:cxn>
                <a:cxn ang="0">
                  <a:pos x="54" y="90"/>
                </a:cxn>
                <a:cxn ang="0">
                  <a:pos x="51" y="90"/>
                </a:cxn>
                <a:cxn ang="0">
                  <a:pos x="50" y="90"/>
                </a:cxn>
                <a:cxn ang="0">
                  <a:pos x="49" y="90"/>
                </a:cxn>
                <a:cxn ang="0">
                  <a:pos x="45" y="91"/>
                </a:cxn>
              </a:cxnLst>
              <a:rect l="0" t="0" r="r" b="b"/>
              <a:pathLst>
                <a:path w="92" h="91">
                  <a:moveTo>
                    <a:pt x="45" y="91"/>
                  </a:moveTo>
                  <a:lnTo>
                    <a:pt x="36" y="90"/>
                  </a:lnTo>
                  <a:lnTo>
                    <a:pt x="28" y="88"/>
                  </a:lnTo>
                  <a:lnTo>
                    <a:pt x="19" y="84"/>
                  </a:lnTo>
                  <a:lnTo>
                    <a:pt x="13" y="77"/>
                  </a:lnTo>
                  <a:lnTo>
                    <a:pt x="10" y="74"/>
                  </a:lnTo>
                  <a:lnTo>
                    <a:pt x="8" y="71"/>
                  </a:lnTo>
                  <a:lnTo>
                    <a:pt x="5" y="67"/>
                  </a:lnTo>
                  <a:lnTo>
                    <a:pt x="3" y="63"/>
                  </a:lnTo>
                  <a:lnTo>
                    <a:pt x="0" y="54"/>
                  </a:lnTo>
                  <a:lnTo>
                    <a:pt x="0" y="46"/>
                  </a:lnTo>
                  <a:lnTo>
                    <a:pt x="1" y="36"/>
                  </a:lnTo>
                  <a:lnTo>
                    <a:pt x="3" y="27"/>
                  </a:lnTo>
                  <a:lnTo>
                    <a:pt x="8" y="20"/>
                  </a:lnTo>
                  <a:lnTo>
                    <a:pt x="14" y="13"/>
                  </a:lnTo>
                  <a:lnTo>
                    <a:pt x="20" y="7"/>
                  </a:lnTo>
                  <a:lnTo>
                    <a:pt x="28" y="3"/>
                  </a:lnTo>
                  <a:lnTo>
                    <a:pt x="36" y="0"/>
                  </a:lnTo>
                  <a:lnTo>
                    <a:pt x="46" y="0"/>
                  </a:lnTo>
                  <a:lnTo>
                    <a:pt x="55" y="0"/>
                  </a:lnTo>
                  <a:lnTo>
                    <a:pt x="59" y="1"/>
                  </a:lnTo>
                  <a:lnTo>
                    <a:pt x="63" y="3"/>
                  </a:lnTo>
                  <a:lnTo>
                    <a:pt x="70" y="7"/>
                  </a:lnTo>
                  <a:lnTo>
                    <a:pt x="75" y="9"/>
                  </a:lnTo>
                  <a:lnTo>
                    <a:pt x="78" y="13"/>
                  </a:lnTo>
                  <a:lnTo>
                    <a:pt x="83" y="20"/>
                  </a:lnTo>
                  <a:lnTo>
                    <a:pt x="87" y="27"/>
                  </a:lnTo>
                  <a:lnTo>
                    <a:pt x="90" y="36"/>
                  </a:lnTo>
                  <a:lnTo>
                    <a:pt x="92" y="46"/>
                  </a:lnTo>
                  <a:lnTo>
                    <a:pt x="90" y="50"/>
                  </a:lnTo>
                  <a:lnTo>
                    <a:pt x="90" y="52"/>
                  </a:lnTo>
                  <a:lnTo>
                    <a:pt x="90" y="54"/>
                  </a:lnTo>
                  <a:lnTo>
                    <a:pt x="87" y="63"/>
                  </a:lnTo>
                  <a:lnTo>
                    <a:pt x="86" y="65"/>
                  </a:lnTo>
                  <a:lnTo>
                    <a:pt x="85" y="67"/>
                  </a:lnTo>
                  <a:lnTo>
                    <a:pt x="83" y="71"/>
                  </a:lnTo>
                  <a:lnTo>
                    <a:pt x="81" y="74"/>
                  </a:lnTo>
                  <a:lnTo>
                    <a:pt x="78" y="77"/>
                  </a:lnTo>
                  <a:lnTo>
                    <a:pt x="75" y="81"/>
                  </a:lnTo>
                  <a:lnTo>
                    <a:pt x="70" y="84"/>
                  </a:lnTo>
                  <a:lnTo>
                    <a:pt x="66" y="86"/>
                  </a:lnTo>
                  <a:lnTo>
                    <a:pt x="64" y="86"/>
                  </a:lnTo>
                  <a:lnTo>
                    <a:pt x="63" y="88"/>
                  </a:lnTo>
                  <a:lnTo>
                    <a:pt x="54" y="90"/>
                  </a:lnTo>
                  <a:lnTo>
                    <a:pt x="51" y="90"/>
                  </a:lnTo>
                  <a:lnTo>
                    <a:pt x="50" y="90"/>
                  </a:lnTo>
                  <a:lnTo>
                    <a:pt x="49" y="90"/>
                  </a:lnTo>
                  <a:lnTo>
                    <a:pt x="45" y="91"/>
                  </a:lnTo>
                  <a:close/>
                </a:path>
              </a:pathLst>
            </a:custGeom>
            <a:solidFill>
              <a:srgbClr val="005DA9"/>
            </a:solidFill>
            <a:ln w="9525">
              <a:noFill/>
              <a:round/>
              <a:headEnd/>
              <a:tailEnd/>
            </a:ln>
          </p:spPr>
          <p:txBody>
            <a:bodyPr/>
            <a:lstStyle/>
            <a:p>
              <a:pPr algn="ctr">
                <a:spcBef>
                  <a:spcPct val="0"/>
                </a:spcBef>
              </a:pPr>
              <a:endParaRPr lang="en-GB" sz="2000" smtClean="0">
                <a:solidFill>
                  <a:srgbClr val="00214A"/>
                </a:solidFill>
              </a:endParaRPr>
            </a:p>
          </p:txBody>
        </p:sp>
        <p:sp>
          <p:nvSpPr>
            <p:cNvPr id="582705" name="Freeform 49"/>
            <p:cNvSpPr>
              <a:spLocks/>
            </p:cNvSpPr>
            <p:nvPr userDrawn="1"/>
          </p:nvSpPr>
          <p:spPr bwMode="auto">
            <a:xfrm>
              <a:off x="4652" y="3603"/>
              <a:ext cx="13" cy="73"/>
            </a:xfrm>
            <a:custGeom>
              <a:avLst/>
              <a:gdLst/>
              <a:ahLst/>
              <a:cxnLst>
                <a:cxn ang="0">
                  <a:pos x="0" y="363"/>
                </a:cxn>
                <a:cxn ang="0">
                  <a:pos x="0" y="9"/>
                </a:cxn>
                <a:cxn ang="0">
                  <a:pos x="69" y="0"/>
                </a:cxn>
                <a:cxn ang="0">
                  <a:pos x="69" y="363"/>
                </a:cxn>
                <a:cxn ang="0">
                  <a:pos x="0" y="363"/>
                </a:cxn>
              </a:cxnLst>
              <a:rect l="0" t="0" r="r" b="b"/>
              <a:pathLst>
                <a:path w="69" h="363">
                  <a:moveTo>
                    <a:pt x="0" y="363"/>
                  </a:moveTo>
                  <a:lnTo>
                    <a:pt x="0" y="9"/>
                  </a:lnTo>
                  <a:lnTo>
                    <a:pt x="69" y="0"/>
                  </a:lnTo>
                  <a:lnTo>
                    <a:pt x="69" y="363"/>
                  </a:lnTo>
                  <a:lnTo>
                    <a:pt x="0" y="363"/>
                  </a:lnTo>
                  <a:close/>
                </a:path>
              </a:pathLst>
            </a:custGeom>
            <a:solidFill>
              <a:srgbClr val="005DA9"/>
            </a:solidFill>
            <a:ln w="9525">
              <a:noFill/>
              <a:round/>
              <a:headEnd/>
              <a:tailEnd/>
            </a:ln>
          </p:spPr>
          <p:txBody>
            <a:bodyPr/>
            <a:lstStyle/>
            <a:p>
              <a:pPr algn="ctr">
                <a:spcBef>
                  <a:spcPct val="0"/>
                </a:spcBef>
              </a:pPr>
              <a:endParaRPr lang="en-GB" sz="2000" smtClean="0">
                <a:solidFill>
                  <a:srgbClr val="00214A"/>
                </a:solidFill>
              </a:endParaRPr>
            </a:p>
          </p:txBody>
        </p:sp>
        <p:sp>
          <p:nvSpPr>
            <p:cNvPr id="582706" name="Freeform 50"/>
            <p:cNvSpPr>
              <a:spLocks/>
            </p:cNvSpPr>
            <p:nvPr userDrawn="1"/>
          </p:nvSpPr>
          <p:spPr bwMode="auto">
            <a:xfrm>
              <a:off x="4681" y="3603"/>
              <a:ext cx="45" cy="73"/>
            </a:xfrm>
            <a:custGeom>
              <a:avLst/>
              <a:gdLst/>
              <a:ahLst/>
              <a:cxnLst>
                <a:cxn ang="0">
                  <a:pos x="159" y="365"/>
                </a:cxn>
                <a:cxn ang="0">
                  <a:pos x="158" y="116"/>
                </a:cxn>
                <a:cxn ang="0">
                  <a:pos x="156" y="101"/>
                </a:cxn>
                <a:cxn ang="0">
                  <a:pos x="154" y="90"/>
                </a:cxn>
                <a:cxn ang="0">
                  <a:pos x="151" y="82"/>
                </a:cxn>
                <a:cxn ang="0">
                  <a:pos x="148" y="75"/>
                </a:cxn>
                <a:cxn ang="0">
                  <a:pos x="144" y="72"/>
                </a:cxn>
                <a:cxn ang="0">
                  <a:pos x="137" y="70"/>
                </a:cxn>
                <a:cxn ang="0">
                  <a:pos x="128" y="69"/>
                </a:cxn>
                <a:cxn ang="0">
                  <a:pos x="115" y="71"/>
                </a:cxn>
                <a:cxn ang="0">
                  <a:pos x="102" y="77"/>
                </a:cxn>
                <a:cxn ang="0">
                  <a:pos x="90" y="87"/>
                </a:cxn>
                <a:cxn ang="0">
                  <a:pos x="78" y="101"/>
                </a:cxn>
                <a:cxn ang="0">
                  <a:pos x="9" y="365"/>
                </a:cxn>
                <a:cxn ang="0">
                  <a:pos x="9" y="93"/>
                </a:cxn>
                <a:cxn ang="0">
                  <a:pos x="8" y="74"/>
                </a:cxn>
                <a:cxn ang="0">
                  <a:pos x="5" y="52"/>
                </a:cxn>
                <a:cxn ang="0">
                  <a:pos x="4" y="44"/>
                </a:cxn>
                <a:cxn ang="0">
                  <a:pos x="4" y="41"/>
                </a:cxn>
                <a:cxn ang="0">
                  <a:pos x="0" y="17"/>
                </a:cxn>
                <a:cxn ang="0">
                  <a:pos x="65" y="2"/>
                </a:cxn>
                <a:cxn ang="0">
                  <a:pos x="67" y="11"/>
                </a:cxn>
                <a:cxn ang="0">
                  <a:pos x="72" y="26"/>
                </a:cxn>
                <a:cxn ang="0">
                  <a:pos x="72" y="34"/>
                </a:cxn>
                <a:cxn ang="0">
                  <a:pos x="74" y="41"/>
                </a:cxn>
                <a:cxn ang="0">
                  <a:pos x="91" y="24"/>
                </a:cxn>
                <a:cxn ang="0">
                  <a:pos x="110" y="11"/>
                </a:cxn>
                <a:cxn ang="0">
                  <a:pos x="131" y="4"/>
                </a:cxn>
                <a:cxn ang="0">
                  <a:pos x="154" y="2"/>
                </a:cxn>
                <a:cxn ang="0">
                  <a:pos x="171" y="3"/>
                </a:cxn>
                <a:cxn ang="0">
                  <a:pos x="186" y="8"/>
                </a:cxn>
                <a:cxn ang="0">
                  <a:pos x="199" y="16"/>
                </a:cxn>
                <a:cxn ang="0">
                  <a:pos x="211" y="27"/>
                </a:cxn>
                <a:cxn ang="0">
                  <a:pos x="217" y="38"/>
                </a:cxn>
                <a:cxn ang="0">
                  <a:pos x="222" y="53"/>
                </a:cxn>
                <a:cxn ang="0">
                  <a:pos x="225" y="71"/>
                </a:cxn>
                <a:cxn ang="0">
                  <a:pos x="226" y="92"/>
                </a:cxn>
              </a:cxnLst>
              <a:rect l="0" t="0" r="r" b="b"/>
              <a:pathLst>
                <a:path w="226" h="365">
                  <a:moveTo>
                    <a:pt x="226" y="365"/>
                  </a:moveTo>
                  <a:lnTo>
                    <a:pt x="159" y="365"/>
                  </a:lnTo>
                  <a:lnTo>
                    <a:pt x="159" y="124"/>
                  </a:lnTo>
                  <a:lnTo>
                    <a:pt x="158" y="116"/>
                  </a:lnTo>
                  <a:lnTo>
                    <a:pt x="158" y="108"/>
                  </a:lnTo>
                  <a:lnTo>
                    <a:pt x="156" y="101"/>
                  </a:lnTo>
                  <a:lnTo>
                    <a:pt x="156" y="96"/>
                  </a:lnTo>
                  <a:lnTo>
                    <a:pt x="154" y="90"/>
                  </a:lnTo>
                  <a:lnTo>
                    <a:pt x="153" y="85"/>
                  </a:lnTo>
                  <a:lnTo>
                    <a:pt x="151" y="82"/>
                  </a:lnTo>
                  <a:lnTo>
                    <a:pt x="150" y="79"/>
                  </a:lnTo>
                  <a:lnTo>
                    <a:pt x="148" y="75"/>
                  </a:lnTo>
                  <a:lnTo>
                    <a:pt x="146" y="74"/>
                  </a:lnTo>
                  <a:lnTo>
                    <a:pt x="144" y="72"/>
                  </a:lnTo>
                  <a:lnTo>
                    <a:pt x="142" y="71"/>
                  </a:lnTo>
                  <a:lnTo>
                    <a:pt x="137" y="70"/>
                  </a:lnTo>
                  <a:lnTo>
                    <a:pt x="135" y="70"/>
                  </a:lnTo>
                  <a:lnTo>
                    <a:pt x="128" y="69"/>
                  </a:lnTo>
                  <a:lnTo>
                    <a:pt x="120" y="70"/>
                  </a:lnTo>
                  <a:lnTo>
                    <a:pt x="115" y="71"/>
                  </a:lnTo>
                  <a:lnTo>
                    <a:pt x="109" y="73"/>
                  </a:lnTo>
                  <a:lnTo>
                    <a:pt x="102" y="77"/>
                  </a:lnTo>
                  <a:lnTo>
                    <a:pt x="96" y="82"/>
                  </a:lnTo>
                  <a:lnTo>
                    <a:pt x="90" y="87"/>
                  </a:lnTo>
                  <a:lnTo>
                    <a:pt x="84" y="93"/>
                  </a:lnTo>
                  <a:lnTo>
                    <a:pt x="78" y="101"/>
                  </a:lnTo>
                  <a:lnTo>
                    <a:pt x="78" y="365"/>
                  </a:lnTo>
                  <a:lnTo>
                    <a:pt x="9" y="365"/>
                  </a:lnTo>
                  <a:lnTo>
                    <a:pt x="9" y="103"/>
                  </a:lnTo>
                  <a:lnTo>
                    <a:pt x="9" y="93"/>
                  </a:lnTo>
                  <a:lnTo>
                    <a:pt x="8" y="84"/>
                  </a:lnTo>
                  <a:lnTo>
                    <a:pt x="8" y="74"/>
                  </a:lnTo>
                  <a:lnTo>
                    <a:pt x="7" y="64"/>
                  </a:lnTo>
                  <a:lnTo>
                    <a:pt x="5" y="52"/>
                  </a:lnTo>
                  <a:lnTo>
                    <a:pt x="4" y="47"/>
                  </a:lnTo>
                  <a:lnTo>
                    <a:pt x="4" y="44"/>
                  </a:lnTo>
                  <a:lnTo>
                    <a:pt x="4" y="43"/>
                  </a:lnTo>
                  <a:lnTo>
                    <a:pt x="4" y="41"/>
                  </a:lnTo>
                  <a:lnTo>
                    <a:pt x="2" y="28"/>
                  </a:lnTo>
                  <a:lnTo>
                    <a:pt x="0" y="17"/>
                  </a:lnTo>
                  <a:lnTo>
                    <a:pt x="64" y="0"/>
                  </a:lnTo>
                  <a:lnTo>
                    <a:pt x="65" y="2"/>
                  </a:lnTo>
                  <a:lnTo>
                    <a:pt x="65" y="5"/>
                  </a:lnTo>
                  <a:lnTo>
                    <a:pt x="67" y="11"/>
                  </a:lnTo>
                  <a:lnTo>
                    <a:pt x="71" y="22"/>
                  </a:lnTo>
                  <a:lnTo>
                    <a:pt x="72" y="26"/>
                  </a:lnTo>
                  <a:lnTo>
                    <a:pt x="72" y="32"/>
                  </a:lnTo>
                  <a:lnTo>
                    <a:pt x="72" y="34"/>
                  </a:lnTo>
                  <a:lnTo>
                    <a:pt x="73" y="37"/>
                  </a:lnTo>
                  <a:lnTo>
                    <a:pt x="74" y="41"/>
                  </a:lnTo>
                  <a:lnTo>
                    <a:pt x="81" y="32"/>
                  </a:lnTo>
                  <a:lnTo>
                    <a:pt x="91" y="24"/>
                  </a:lnTo>
                  <a:lnTo>
                    <a:pt x="99" y="17"/>
                  </a:lnTo>
                  <a:lnTo>
                    <a:pt x="110" y="11"/>
                  </a:lnTo>
                  <a:lnTo>
                    <a:pt x="119" y="7"/>
                  </a:lnTo>
                  <a:lnTo>
                    <a:pt x="131" y="4"/>
                  </a:lnTo>
                  <a:lnTo>
                    <a:pt x="142" y="2"/>
                  </a:lnTo>
                  <a:lnTo>
                    <a:pt x="154" y="2"/>
                  </a:lnTo>
                  <a:lnTo>
                    <a:pt x="163" y="2"/>
                  </a:lnTo>
                  <a:lnTo>
                    <a:pt x="171" y="3"/>
                  </a:lnTo>
                  <a:lnTo>
                    <a:pt x="179" y="5"/>
                  </a:lnTo>
                  <a:lnTo>
                    <a:pt x="186" y="8"/>
                  </a:lnTo>
                  <a:lnTo>
                    <a:pt x="193" y="11"/>
                  </a:lnTo>
                  <a:lnTo>
                    <a:pt x="199" y="16"/>
                  </a:lnTo>
                  <a:lnTo>
                    <a:pt x="205" y="21"/>
                  </a:lnTo>
                  <a:lnTo>
                    <a:pt x="211" y="27"/>
                  </a:lnTo>
                  <a:lnTo>
                    <a:pt x="214" y="32"/>
                  </a:lnTo>
                  <a:lnTo>
                    <a:pt x="217" y="38"/>
                  </a:lnTo>
                  <a:lnTo>
                    <a:pt x="220" y="46"/>
                  </a:lnTo>
                  <a:lnTo>
                    <a:pt x="222" y="53"/>
                  </a:lnTo>
                  <a:lnTo>
                    <a:pt x="224" y="61"/>
                  </a:lnTo>
                  <a:lnTo>
                    <a:pt x="225" y="71"/>
                  </a:lnTo>
                  <a:lnTo>
                    <a:pt x="226" y="81"/>
                  </a:lnTo>
                  <a:lnTo>
                    <a:pt x="226" y="92"/>
                  </a:lnTo>
                  <a:lnTo>
                    <a:pt x="226" y="365"/>
                  </a:lnTo>
                  <a:close/>
                </a:path>
              </a:pathLst>
            </a:custGeom>
            <a:solidFill>
              <a:srgbClr val="005DA9"/>
            </a:solidFill>
            <a:ln w="9525">
              <a:noFill/>
              <a:round/>
              <a:headEnd/>
              <a:tailEnd/>
            </a:ln>
          </p:spPr>
          <p:txBody>
            <a:bodyPr/>
            <a:lstStyle/>
            <a:p>
              <a:pPr algn="ctr">
                <a:spcBef>
                  <a:spcPct val="0"/>
                </a:spcBef>
              </a:pPr>
              <a:endParaRPr lang="en-GB" sz="2000" smtClean="0">
                <a:solidFill>
                  <a:srgbClr val="00214A"/>
                </a:solidFill>
              </a:endParaRPr>
            </a:p>
          </p:txBody>
        </p:sp>
        <p:sp>
          <p:nvSpPr>
            <p:cNvPr id="582707" name="Freeform 51"/>
            <p:cNvSpPr>
              <a:spLocks/>
            </p:cNvSpPr>
            <p:nvPr userDrawn="1"/>
          </p:nvSpPr>
          <p:spPr bwMode="auto">
            <a:xfrm>
              <a:off x="4739" y="3603"/>
              <a:ext cx="47" cy="75"/>
            </a:xfrm>
            <a:custGeom>
              <a:avLst/>
              <a:gdLst/>
              <a:ahLst/>
              <a:cxnLst>
                <a:cxn ang="0">
                  <a:pos x="201" y="43"/>
                </a:cxn>
                <a:cxn ang="0">
                  <a:pos x="208" y="57"/>
                </a:cxn>
                <a:cxn ang="0">
                  <a:pos x="216" y="72"/>
                </a:cxn>
                <a:cxn ang="0">
                  <a:pos x="221" y="89"/>
                </a:cxn>
                <a:cxn ang="0">
                  <a:pos x="225" y="108"/>
                </a:cxn>
                <a:cxn ang="0">
                  <a:pos x="228" y="130"/>
                </a:cxn>
                <a:cxn ang="0">
                  <a:pos x="230" y="153"/>
                </a:cxn>
                <a:cxn ang="0">
                  <a:pos x="231" y="179"/>
                </a:cxn>
                <a:cxn ang="0">
                  <a:pos x="233" y="207"/>
                </a:cxn>
                <a:cxn ang="0">
                  <a:pos x="73" y="215"/>
                </a:cxn>
                <a:cxn ang="0">
                  <a:pos x="77" y="250"/>
                </a:cxn>
                <a:cxn ang="0">
                  <a:pos x="82" y="271"/>
                </a:cxn>
                <a:cxn ang="0">
                  <a:pos x="88" y="285"/>
                </a:cxn>
                <a:cxn ang="0">
                  <a:pos x="98" y="298"/>
                </a:cxn>
                <a:cxn ang="0">
                  <a:pos x="109" y="306"/>
                </a:cxn>
                <a:cxn ang="0">
                  <a:pos x="124" y="310"/>
                </a:cxn>
                <a:cxn ang="0">
                  <a:pos x="141" y="310"/>
                </a:cxn>
                <a:cxn ang="0">
                  <a:pos x="158" y="305"/>
                </a:cxn>
                <a:cxn ang="0">
                  <a:pos x="175" y="297"/>
                </a:cxn>
                <a:cxn ang="0">
                  <a:pos x="192" y="283"/>
                </a:cxn>
                <a:cxn ang="0">
                  <a:pos x="228" y="328"/>
                </a:cxn>
                <a:cxn ang="0">
                  <a:pos x="210" y="342"/>
                </a:cxn>
                <a:cxn ang="0">
                  <a:pos x="201" y="350"/>
                </a:cxn>
                <a:cxn ang="0">
                  <a:pos x="199" y="351"/>
                </a:cxn>
                <a:cxn ang="0">
                  <a:pos x="192" y="356"/>
                </a:cxn>
                <a:cxn ang="0">
                  <a:pos x="179" y="363"/>
                </a:cxn>
                <a:cxn ang="0">
                  <a:pos x="167" y="368"/>
                </a:cxn>
                <a:cxn ang="0">
                  <a:pos x="140" y="374"/>
                </a:cxn>
                <a:cxn ang="0">
                  <a:pos x="112" y="374"/>
                </a:cxn>
                <a:cxn ang="0">
                  <a:pos x="85" y="367"/>
                </a:cxn>
                <a:cxn ang="0">
                  <a:pos x="62" y="355"/>
                </a:cxn>
                <a:cxn ang="0">
                  <a:pos x="42" y="336"/>
                </a:cxn>
                <a:cxn ang="0">
                  <a:pos x="26" y="312"/>
                </a:cxn>
                <a:cxn ang="0">
                  <a:pos x="18" y="298"/>
                </a:cxn>
                <a:cxn ang="0">
                  <a:pos x="9" y="266"/>
                </a:cxn>
                <a:cxn ang="0">
                  <a:pos x="3" y="238"/>
                </a:cxn>
                <a:cxn ang="0">
                  <a:pos x="1" y="208"/>
                </a:cxn>
                <a:cxn ang="0">
                  <a:pos x="1" y="165"/>
                </a:cxn>
                <a:cxn ang="0">
                  <a:pos x="3" y="134"/>
                </a:cxn>
                <a:cxn ang="0">
                  <a:pos x="9" y="106"/>
                </a:cxn>
                <a:cxn ang="0">
                  <a:pos x="13" y="89"/>
                </a:cxn>
                <a:cxn ang="0">
                  <a:pos x="21" y="66"/>
                </a:cxn>
                <a:cxn ang="0">
                  <a:pos x="33" y="47"/>
                </a:cxn>
                <a:cxn ang="0">
                  <a:pos x="50" y="26"/>
                </a:cxn>
                <a:cxn ang="0">
                  <a:pos x="70" y="11"/>
                </a:cxn>
                <a:cxn ang="0">
                  <a:pos x="92" y="2"/>
                </a:cxn>
                <a:cxn ang="0">
                  <a:pos x="118" y="0"/>
                </a:cxn>
                <a:cxn ang="0">
                  <a:pos x="136" y="1"/>
                </a:cxn>
                <a:cxn ang="0">
                  <a:pos x="152" y="5"/>
                </a:cxn>
                <a:cxn ang="0">
                  <a:pos x="163" y="9"/>
                </a:cxn>
                <a:cxn ang="0">
                  <a:pos x="176" y="17"/>
                </a:cxn>
                <a:cxn ang="0">
                  <a:pos x="185" y="24"/>
                </a:cxn>
                <a:cxn ang="0">
                  <a:pos x="193" y="33"/>
                </a:cxn>
              </a:cxnLst>
              <a:rect l="0" t="0" r="r" b="b"/>
              <a:pathLst>
                <a:path w="233" h="374">
                  <a:moveTo>
                    <a:pt x="198" y="38"/>
                  </a:moveTo>
                  <a:lnTo>
                    <a:pt x="201" y="43"/>
                  </a:lnTo>
                  <a:lnTo>
                    <a:pt x="205" y="50"/>
                  </a:lnTo>
                  <a:lnTo>
                    <a:pt x="208" y="57"/>
                  </a:lnTo>
                  <a:lnTo>
                    <a:pt x="212" y="65"/>
                  </a:lnTo>
                  <a:lnTo>
                    <a:pt x="216" y="72"/>
                  </a:lnTo>
                  <a:lnTo>
                    <a:pt x="218" y="81"/>
                  </a:lnTo>
                  <a:lnTo>
                    <a:pt x="221" y="89"/>
                  </a:lnTo>
                  <a:lnTo>
                    <a:pt x="223" y="99"/>
                  </a:lnTo>
                  <a:lnTo>
                    <a:pt x="225" y="108"/>
                  </a:lnTo>
                  <a:lnTo>
                    <a:pt x="226" y="119"/>
                  </a:lnTo>
                  <a:lnTo>
                    <a:pt x="228" y="130"/>
                  </a:lnTo>
                  <a:lnTo>
                    <a:pt x="229" y="141"/>
                  </a:lnTo>
                  <a:lnTo>
                    <a:pt x="230" y="153"/>
                  </a:lnTo>
                  <a:lnTo>
                    <a:pt x="231" y="166"/>
                  </a:lnTo>
                  <a:lnTo>
                    <a:pt x="231" y="179"/>
                  </a:lnTo>
                  <a:lnTo>
                    <a:pt x="233" y="191"/>
                  </a:lnTo>
                  <a:lnTo>
                    <a:pt x="233" y="207"/>
                  </a:lnTo>
                  <a:lnTo>
                    <a:pt x="73" y="207"/>
                  </a:lnTo>
                  <a:lnTo>
                    <a:pt x="73" y="215"/>
                  </a:lnTo>
                  <a:lnTo>
                    <a:pt x="74" y="233"/>
                  </a:lnTo>
                  <a:lnTo>
                    <a:pt x="77" y="250"/>
                  </a:lnTo>
                  <a:lnTo>
                    <a:pt x="80" y="265"/>
                  </a:lnTo>
                  <a:lnTo>
                    <a:pt x="82" y="271"/>
                  </a:lnTo>
                  <a:lnTo>
                    <a:pt x="84" y="276"/>
                  </a:lnTo>
                  <a:lnTo>
                    <a:pt x="88" y="285"/>
                  </a:lnTo>
                  <a:lnTo>
                    <a:pt x="92" y="291"/>
                  </a:lnTo>
                  <a:lnTo>
                    <a:pt x="98" y="298"/>
                  </a:lnTo>
                  <a:lnTo>
                    <a:pt x="104" y="302"/>
                  </a:lnTo>
                  <a:lnTo>
                    <a:pt x="109" y="306"/>
                  </a:lnTo>
                  <a:lnTo>
                    <a:pt x="117" y="308"/>
                  </a:lnTo>
                  <a:lnTo>
                    <a:pt x="124" y="310"/>
                  </a:lnTo>
                  <a:lnTo>
                    <a:pt x="133" y="310"/>
                  </a:lnTo>
                  <a:lnTo>
                    <a:pt x="141" y="310"/>
                  </a:lnTo>
                  <a:lnTo>
                    <a:pt x="150" y="308"/>
                  </a:lnTo>
                  <a:lnTo>
                    <a:pt x="158" y="305"/>
                  </a:lnTo>
                  <a:lnTo>
                    <a:pt x="167" y="302"/>
                  </a:lnTo>
                  <a:lnTo>
                    <a:pt x="175" y="297"/>
                  </a:lnTo>
                  <a:lnTo>
                    <a:pt x="184" y="290"/>
                  </a:lnTo>
                  <a:lnTo>
                    <a:pt x="192" y="283"/>
                  </a:lnTo>
                  <a:lnTo>
                    <a:pt x="201" y="275"/>
                  </a:lnTo>
                  <a:lnTo>
                    <a:pt x="228" y="328"/>
                  </a:lnTo>
                  <a:lnTo>
                    <a:pt x="216" y="338"/>
                  </a:lnTo>
                  <a:lnTo>
                    <a:pt x="210" y="342"/>
                  </a:lnTo>
                  <a:lnTo>
                    <a:pt x="205" y="348"/>
                  </a:lnTo>
                  <a:lnTo>
                    <a:pt x="201" y="350"/>
                  </a:lnTo>
                  <a:lnTo>
                    <a:pt x="200" y="351"/>
                  </a:lnTo>
                  <a:lnTo>
                    <a:pt x="199" y="351"/>
                  </a:lnTo>
                  <a:lnTo>
                    <a:pt x="199" y="352"/>
                  </a:lnTo>
                  <a:lnTo>
                    <a:pt x="192" y="356"/>
                  </a:lnTo>
                  <a:lnTo>
                    <a:pt x="186" y="359"/>
                  </a:lnTo>
                  <a:lnTo>
                    <a:pt x="179" y="363"/>
                  </a:lnTo>
                  <a:lnTo>
                    <a:pt x="173" y="366"/>
                  </a:lnTo>
                  <a:lnTo>
                    <a:pt x="167" y="368"/>
                  </a:lnTo>
                  <a:lnTo>
                    <a:pt x="154" y="372"/>
                  </a:lnTo>
                  <a:lnTo>
                    <a:pt x="140" y="374"/>
                  </a:lnTo>
                  <a:lnTo>
                    <a:pt x="126" y="374"/>
                  </a:lnTo>
                  <a:lnTo>
                    <a:pt x="112" y="374"/>
                  </a:lnTo>
                  <a:lnTo>
                    <a:pt x="98" y="371"/>
                  </a:lnTo>
                  <a:lnTo>
                    <a:pt x="85" y="367"/>
                  </a:lnTo>
                  <a:lnTo>
                    <a:pt x="73" y="362"/>
                  </a:lnTo>
                  <a:lnTo>
                    <a:pt x="62" y="355"/>
                  </a:lnTo>
                  <a:lnTo>
                    <a:pt x="51" y="347"/>
                  </a:lnTo>
                  <a:lnTo>
                    <a:pt x="42" y="336"/>
                  </a:lnTo>
                  <a:lnTo>
                    <a:pt x="33" y="325"/>
                  </a:lnTo>
                  <a:lnTo>
                    <a:pt x="26" y="312"/>
                  </a:lnTo>
                  <a:lnTo>
                    <a:pt x="21" y="304"/>
                  </a:lnTo>
                  <a:lnTo>
                    <a:pt x="18" y="298"/>
                  </a:lnTo>
                  <a:lnTo>
                    <a:pt x="13" y="282"/>
                  </a:lnTo>
                  <a:lnTo>
                    <a:pt x="9" y="266"/>
                  </a:lnTo>
                  <a:lnTo>
                    <a:pt x="4" y="248"/>
                  </a:lnTo>
                  <a:lnTo>
                    <a:pt x="3" y="238"/>
                  </a:lnTo>
                  <a:lnTo>
                    <a:pt x="2" y="229"/>
                  </a:lnTo>
                  <a:lnTo>
                    <a:pt x="1" y="208"/>
                  </a:lnTo>
                  <a:lnTo>
                    <a:pt x="0" y="187"/>
                  </a:lnTo>
                  <a:lnTo>
                    <a:pt x="1" y="165"/>
                  </a:lnTo>
                  <a:lnTo>
                    <a:pt x="2" y="143"/>
                  </a:lnTo>
                  <a:lnTo>
                    <a:pt x="3" y="134"/>
                  </a:lnTo>
                  <a:lnTo>
                    <a:pt x="4" y="124"/>
                  </a:lnTo>
                  <a:lnTo>
                    <a:pt x="9" y="106"/>
                  </a:lnTo>
                  <a:lnTo>
                    <a:pt x="10" y="98"/>
                  </a:lnTo>
                  <a:lnTo>
                    <a:pt x="13" y="89"/>
                  </a:lnTo>
                  <a:lnTo>
                    <a:pt x="18" y="74"/>
                  </a:lnTo>
                  <a:lnTo>
                    <a:pt x="21" y="66"/>
                  </a:lnTo>
                  <a:lnTo>
                    <a:pt x="25" y="59"/>
                  </a:lnTo>
                  <a:lnTo>
                    <a:pt x="33" y="47"/>
                  </a:lnTo>
                  <a:lnTo>
                    <a:pt x="42" y="36"/>
                  </a:lnTo>
                  <a:lnTo>
                    <a:pt x="50" y="26"/>
                  </a:lnTo>
                  <a:lnTo>
                    <a:pt x="60" y="18"/>
                  </a:lnTo>
                  <a:lnTo>
                    <a:pt x="70" y="11"/>
                  </a:lnTo>
                  <a:lnTo>
                    <a:pt x="81" y="6"/>
                  </a:lnTo>
                  <a:lnTo>
                    <a:pt x="92" y="2"/>
                  </a:lnTo>
                  <a:lnTo>
                    <a:pt x="105" y="0"/>
                  </a:lnTo>
                  <a:lnTo>
                    <a:pt x="118" y="0"/>
                  </a:lnTo>
                  <a:lnTo>
                    <a:pt x="131" y="0"/>
                  </a:lnTo>
                  <a:lnTo>
                    <a:pt x="136" y="1"/>
                  </a:lnTo>
                  <a:lnTo>
                    <a:pt x="141" y="2"/>
                  </a:lnTo>
                  <a:lnTo>
                    <a:pt x="152" y="5"/>
                  </a:lnTo>
                  <a:lnTo>
                    <a:pt x="157" y="6"/>
                  </a:lnTo>
                  <a:lnTo>
                    <a:pt x="163" y="9"/>
                  </a:lnTo>
                  <a:lnTo>
                    <a:pt x="172" y="15"/>
                  </a:lnTo>
                  <a:lnTo>
                    <a:pt x="176" y="17"/>
                  </a:lnTo>
                  <a:lnTo>
                    <a:pt x="182" y="21"/>
                  </a:lnTo>
                  <a:lnTo>
                    <a:pt x="185" y="24"/>
                  </a:lnTo>
                  <a:lnTo>
                    <a:pt x="189" y="28"/>
                  </a:lnTo>
                  <a:lnTo>
                    <a:pt x="193" y="33"/>
                  </a:lnTo>
                  <a:lnTo>
                    <a:pt x="198" y="38"/>
                  </a:lnTo>
                  <a:close/>
                </a:path>
              </a:pathLst>
            </a:custGeom>
            <a:solidFill>
              <a:srgbClr val="005DA9"/>
            </a:solidFill>
            <a:ln w="9525">
              <a:noFill/>
              <a:round/>
              <a:headEnd/>
              <a:tailEnd/>
            </a:ln>
          </p:spPr>
          <p:txBody>
            <a:bodyPr/>
            <a:lstStyle/>
            <a:p>
              <a:pPr algn="ctr">
                <a:spcBef>
                  <a:spcPct val="0"/>
                </a:spcBef>
              </a:pPr>
              <a:endParaRPr lang="en-GB" sz="2000" smtClean="0">
                <a:solidFill>
                  <a:srgbClr val="00214A"/>
                </a:solidFill>
              </a:endParaRPr>
            </a:p>
          </p:txBody>
        </p:sp>
        <p:sp>
          <p:nvSpPr>
            <p:cNvPr id="582708" name="Freeform 52"/>
            <p:cNvSpPr>
              <a:spLocks/>
            </p:cNvSpPr>
            <p:nvPr userDrawn="1"/>
          </p:nvSpPr>
          <p:spPr bwMode="auto">
            <a:xfrm>
              <a:off x="4754" y="3614"/>
              <a:ext cx="18" cy="19"/>
            </a:xfrm>
            <a:custGeom>
              <a:avLst/>
              <a:gdLst/>
              <a:ahLst/>
              <a:cxnLst>
                <a:cxn ang="0">
                  <a:pos x="46" y="0"/>
                </a:cxn>
                <a:cxn ang="0">
                  <a:pos x="35" y="1"/>
                </a:cxn>
                <a:cxn ang="0">
                  <a:pos x="31" y="3"/>
                </a:cxn>
                <a:cxn ang="0">
                  <a:pos x="27" y="6"/>
                </a:cxn>
                <a:cxn ang="0">
                  <a:pos x="18" y="13"/>
                </a:cxn>
                <a:cxn ang="0">
                  <a:pos x="15" y="18"/>
                </a:cxn>
                <a:cxn ang="0">
                  <a:pos x="13" y="24"/>
                </a:cxn>
                <a:cxn ang="0">
                  <a:pos x="10" y="29"/>
                </a:cxn>
                <a:cxn ang="0">
                  <a:pos x="7" y="36"/>
                </a:cxn>
                <a:cxn ang="0">
                  <a:pos x="5" y="44"/>
                </a:cxn>
                <a:cxn ang="0">
                  <a:pos x="4" y="52"/>
                </a:cxn>
                <a:cxn ang="0">
                  <a:pos x="3" y="61"/>
                </a:cxn>
                <a:cxn ang="0">
                  <a:pos x="1" y="70"/>
                </a:cxn>
                <a:cxn ang="0">
                  <a:pos x="0" y="93"/>
                </a:cxn>
                <a:cxn ang="0">
                  <a:pos x="90" y="93"/>
                </a:cxn>
                <a:cxn ang="0">
                  <a:pos x="88" y="81"/>
                </a:cxn>
                <a:cxn ang="0">
                  <a:pos x="88" y="70"/>
                </a:cxn>
                <a:cxn ang="0">
                  <a:pos x="87" y="61"/>
                </a:cxn>
                <a:cxn ang="0">
                  <a:pos x="87" y="52"/>
                </a:cxn>
                <a:cxn ang="0">
                  <a:pos x="85" y="44"/>
                </a:cxn>
                <a:cxn ang="0">
                  <a:pos x="84" y="37"/>
                </a:cxn>
                <a:cxn ang="0">
                  <a:pos x="83" y="31"/>
                </a:cxn>
                <a:cxn ang="0">
                  <a:pos x="81" y="27"/>
                </a:cxn>
                <a:cxn ang="0">
                  <a:pos x="78" y="20"/>
                </a:cxn>
                <a:cxn ang="0">
                  <a:pos x="75" y="14"/>
                </a:cxn>
                <a:cxn ang="0">
                  <a:pos x="70" y="10"/>
                </a:cxn>
                <a:cxn ang="0">
                  <a:pos x="67" y="7"/>
                </a:cxn>
                <a:cxn ang="0">
                  <a:pos x="62" y="3"/>
                </a:cxn>
                <a:cxn ang="0">
                  <a:pos x="58" y="1"/>
                </a:cxn>
                <a:cxn ang="0">
                  <a:pos x="51" y="0"/>
                </a:cxn>
                <a:cxn ang="0">
                  <a:pos x="46" y="0"/>
                </a:cxn>
              </a:cxnLst>
              <a:rect l="0" t="0" r="r" b="b"/>
              <a:pathLst>
                <a:path w="90" h="93">
                  <a:moveTo>
                    <a:pt x="46" y="0"/>
                  </a:moveTo>
                  <a:lnTo>
                    <a:pt x="35" y="1"/>
                  </a:lnTo>
                  <a:lnTo>
                    <a:pt x="31" y="3"/>
                  </a:lnTo>
                  <a:lnTo>
                    <a:pt x="27" y="6"/>
                  </a:lnTo>
                  <a:lnTo>
                    <a:pt x="18" y="13"/>
                  </a:lnTo>
                  <a:lnTo>
                    <a:pt x="15" y="18"/>
                  </a:lnTo>
                  <a:lnTo>
                    <a:pt x="13" y="24"/>
                  </a:lnTo>
                  <a:lnTo>
                    <a:pt x="10" y="29"/>
                  </a:lnTo>
                  <a:lnTo>
                    <a:pt x="7" y="36"/>
                  </a:lnTo>
                  <a:lnTo>
                    <a:pt x="5" y="44"/>
                  </a:lnTo>
                  <a:lnTo>
                    <a:pt x="4" y="52"/>
                  </a:lnTo>
                  <a:lnTo>
                    <a:pt x="3" y="61"/>
                  </a:lnTo>
                  <a:lnTo>
                    <a:pt x="1" y="70"/>
                  </a:lnTo>
                  <a:lnTo>
                    <a:pt x="0" y="93"/>
                  </a:lnTo>
                  <a:lnTo>
                    <a:pt x="90" y="93"/>
                  </a:lnTo>
                  <a:lnTo>
                    <a:pt x="88" y="81"/>
                  </a:lnTo>
                  <a:lnTo>
                    <a:pt x="88" y="70"/>
                  </a:lnTo>
                  <a:lnTo>
                    <a:pt x="87" y="61"/>
                  </a:lnTo>
                  <a:lnTo>
                    <a:pt x="87" y="52"/>
                  </a:lnTo>
                  <a:lnTo>
                    <a:pt x="85" y="44"/>
                  </a:lnTo>
                  <a:lnTo>
                    <a:pt x="84" y="37"/>
                  </a:lnTo>
                  <a:lnTo>
                    <a:pt x="83" y="31"/>
                  </a:lnTo>
                  <a:lnTo>
                    <a:pt x="81" y="27"/>
                  </a:lnTo>
                  <a:lnTo>
                    <a:pt x="78" y="20"/>
                  </a:lnTo>
                  <a:lnTo>
                    <a:pt x="75" y="14"/>
                  </a:lnTo>
                  <a:lnTo>
                    <a:pt x="70" y="10"/>
                  </a:lnTo>
                  <a:lnTo>
                    <a:pt x="67" y="7"/>
                  </a:lnTo>
                  <a:lnTo>
                    <a:pt x="62" y="3"/>
                  </a:lnTo>
                  <a:lnTo>
                    <a:pt x="58" y="1"/>
                  </a:lnTo>
                  <a:lnTo>
                    <a:pt x="51" y="0"/>
                  </a:lnTo>
                  <a:lnTo>
                    <a:pt x="46" y="0"/>
                  </a:lnTo>
                  <a:close/>
                </a:path>
              </a:pathLst>
            </a:custGeom>
            <a:solidFill>
              <a:schemeClr val="bg1"/>
            </a:solidFill>
            <a:ln w="9525">
              <a:noFill/>
              <a:round/>
              <a:headEnd/>
              <a:tailEnd/>
            </a:ln>
          </p:spPr>
          <p:txBody>
            <a:bodyPr/>
            <a:lstStyle/>
            <a:p>
              <a:pPr algn="ctr">
                <a:spcBef>
                  <a:spcPct val="0"/>
                </a:spcBef>
              </a:pPr>
              <a:endParaRPr lang="en-GB" sz="2000" smtClean="0">
                <a:solidFill>
                  <a:srgbClr val="00214A"/>
                </a:solidFill>
              </a:endParaRPr>
            </a:p>
          </p:txBody>
        </p:sp>
        <p:sp>
          <p:nvSpPr>
            <p:cNvPr id="582709" name="Freeform 53"/>
            <p:cNvSpPr>
              <a:spLocks/>
            </p:cNvSpPr>
            <p:nvPr userDrawn="1"/>
          </p:nvSpPr>
          <p:spPr bwMode="auto">
            <a:xfrm>
              <a:off x="4795" y="3603"/>
              <a:ext cx="49" cy="75"/>
            </a:xfrm>
            <a:custGeom>
              <a:avLst/>
              <a:gdLst/>
              <a:ahLst/>
              <a:cxnLst>
                <a:cxn ang="0">
                  <a:pos x="212" y="53"/>
                </a:cxn>
                <a:cxn ang="0">
                  <a:pos x="223" y="74"/>
                </a:cxn>
                <a:cxn ang="0">
                  <a:pos x="228" y="89"/>
                </a:cxn>
                <a:cxn ang="0">
                  <a:pos x="234" y="106"/>
                </a:cxn>
                <a:cxn ang="0">
                  <a:pos x="237" y="124"/>
                </a:cxn>
                <a:cxn ang="0">
                  <a:pos x="241" y="153"/>
                </a:cxn>
                <a:cxn ang="0">
                  <a:pos x="242" y="174"/>
                </a:cxn>
                <a:cxn ang="0">
                  <a:pos x="242" y="196"/>
                </a:cxn>
                <a:cxn ang="0">
                  <a:pos x="241" y="214"/>
                </a:cxn>
                <a:cxn ang="0">
                  <a:pos x="240" y="232"/>
                </a:cxn>
                <a:cxn ang="0">
                  <a:pos x="237" y="249"/>
                </a:cxn>
                <a:cxn ang="0">
                  <a:pos x="234" y="265"/>
                </a:cxn>
                <a:cxn ang="0">
                  <a:pos x="229" y="280"/>
                </a:cxn>
                <a:cxn ang="0">
                  <a:pos x="224" y="295"/>
                </a:cxn>
                <a:cxn ang="0">
                  <a:pos x="220" y="304"/>
                </a:cxn>
                <a:cxn ang="0">
                  <a:pos x="217" y="315"/>
                </a:cxn>
                <a:cxn ang="0">
                  <a:pos x="207" y="329"/>
                </a:cxn>
                <a:cxn ang="0">
                  <a:pos x="203" y="335"/>
                </a:cxn>
                <a:cxn ang="0">
                  <a:pos x="199" y="341"/>
                </a:cxn>
                <a:cxn ang="0">
                  <a:pos x="188" y="351"/>
                </a:cxn>
                <a:cxn ang="0">
                  <a:pos x="176" y="361"/>
                </a:cxn>
                <a:cxn ang="0">
                  <a:pos x="167" y="365"/>
                </a:cxn>
                <a:cxn ang="0">
                  <a:pos x="156" y="369"/>
                </a:cxn>
                <a:cxn ang="0">
                  <a:pos x="142" y="373"/>
                </a:cxn>
                <a:cxn ang="0">
                  <a:pos x="139" y="373"/>
                </a:cxn>
                <a:cxn ang="0">
                  <a:pos x="127" y="375"/>
                </a:cxn>
                <a:cxn ang="0">
                  <a:pos x="120" y="375"/>
                </a:cxn>
                <a:cxn ang="0">
                  <a:pos x="104" y="374"/>
                </a:cxn>
                <a:cxn ang="0">
                  <a:pos x="90" y="371"/>
                </a:cxn>
                <a:cxn ang="0">
                  <a:pos x="77" y="366"/>
                </a:cxn>
                <a:cxn ang="0">
                  <a:pos x="64" y="359"/>
                </a:cxn>
                <a:cxn ang="0">
                  <a:pos x="52" y="351"/>
                </a:cxn>
                <a:cxn ang="0">
                  <a:pos x="43" y="340"/>
                </a:cxn>
                <a:cxn ang="0">
                  <a:pos x="33" y="328"/>
                </a:cxn>
                <a:cxn ang="0">
                  <a:pos x="25" y="314"/>
                </a:cxn>
                <a:cxn ang="0">
                  <a:pos x="14" y="287"/>
                </a:cxn>
                <a:cxn ang="0">
                  <a:pos x="7" y="257"/>
                </a:cxn>
                <a:cxn ang="0">
                  <a:pos x="1" y="224"/>
                </a:cxn>
                <a:cxn ang="0">
                  <a:pos x="0" y="187"/>
                </a:cxn>
                <a:cxn ang="0">
                  <a:pos x="1" y="150"/>
                </a:cxn>
                <a:cxn ang="0">
                  <a:pos x="7" y="117"/>
                </a:cxn>
                <a:cxn ang="0">
                  <a:pos x="15" y="87"/>
                </a:cxn>
                <a:cxn ang="0">
                  <a:pos x="27" y="60"/>
                </a:cxn>
                <a:cxn ang="0">
                  <a:pos x="45" y="34"/>
                </a:cxn>
                <a:cxn ang="0">
                  <a:pos x="54" y="23"/>
                </a:cxn>
                <a:cxn ang="0">
                  <a:pos x="79" y="8"/>
                </a:cxn>
                <a:cxn ang="0">
                  <a:pos x="105" y="1"/>
                </a:cxn>
                <a:cxn ang="0">
                  <a:pos x="121" y="0"/>
                </a:cxn>
                <a:cxn ang="0">
                  <a:pos x="147" y="2"/>
                </a:cxn>
                <a:cxn ang="0">
                  <a:pos x="170" y="11"/>
                </a:cxn>
                <a:cxn ang="0">
                  <a:pos x="185" y="21"/>
                </a:cxn>
                <a:cxn ang="0">
                  <a:pos x="200" y="36"/>
                </a:cxn>
              </a:cxnLst>
              <a:rect l="0" t="0" r="r" b="b"/>
              <a:pathLst>
                <a:path w="243" h="375">
                  <a:moveTo>
                    <a:pt x="208" y="47"/>
                  </a:moveTo>
                  <a:lnTo>
                    <a:pt x="212" y="53"/>
                  </a:lnTo>
                  <a:lnTo>
                    <a:pt x="216" y="59"/>
                  </a:lnTo>
                  <a:lnTo>
                    <a:pt x="223" y="74"/>
                  </a:lnTo>
                  <a:lnTo>
                    <a:pt x="226" y="81"/>
                  </a:lnTo>
                  <a:lnTo>
                    <a:pt x="228" y="89"/>
                  </a:lnTo>
                  <a:lnTo>
                    <a:pt x="231" y="98"/>
                  </a:lnTo>
                  <a:lnTo>
                    <a:pt x="234" y="106"/>
                  </a:lnTo>
                  <a:lnTo>
                    <a:pt x="236" y="115"/>
                  </a:lnTo>
                  <a:lnTo>
                    <a:pt x="237" y="124"/>
                  </a:lnTo>
                  <a:lnTo>
                    <a:pt x="240" y="143"/>
                  </a:lnTo>
                  <a:lnTo>
                    <a:pt x="241" y="153"/>
                  </a:lnTo>
                  <a:lnTo>
                    <a:pt x="242" y="164"/>
                  </a:lnTo>
                  <a:lnTo>
                    <a:pt x="242" y="174"/>
                  </a:lnTo>
                  <a:lnTo>
                    <a:pt x="243" y="186"/>
                  </a:lnTo>
                  <a:lnTo>
                    <a:pt x="242" y="196"/>
                  </a:lnTo>
                  <a:lnTo>
                    <a:pt x="242" y="205"/>
                  </a:lnTo>
                  <a:lnTo>
                    <a:pt x="241" y="214"/>
                  </a:lnTo>
                  <a:lnTo>
                    <a:pt x="241" y="223"/>
                  </a:lnTo>
                  <a:lnTo>
                    <a:pt x="240" y="232"/>
                  </a:lnTo>
                  <a:lnTo>
                    <a:pt x="239" y="240"/>
                  </a:lnTo>
                  <a:lnTo>
                    <a:pt x="237" y="249"/>
                  </a:lnTo>
                  <a:lnTo>
                    <a:pt x="236" y="257"/>
                  </a:lnTo>
                  <a:lnTo>
                    <a:pt x="234" y="265"/>
                  </a:lnTo>
                  <a:lnTo>
                    <a:pt x="233" y="272"/>
                  </a:lnTo>
                  <a:lnTo>
                    <a:pt x="229" y="280"/>
                  </a:lnTo>
                  <a:lnTo>
                    <a:pt x="227" y="287"/>
                  </a:lnTo>
                  <a:lnTo>
                    <a:pt x="224" y="295"/>
                  </a:lnTo>
                  <a:lnTo>
                    <a:pt x="222" y="302"/>
                  </a:lnTo>
                  <a:lnTo>
                    <a:pt x="220" y="304"/>
                  </a:lnTo>
                  <a:lnTo>
                    <a:pt x="219" y="308"/>
                  </a:lnTo>
                  <a:lnTo>
                    <a:pt x="217" y="315"/>
                  </a:lnTo>
                  <a:lnTo>
                    <a:pt x="211" y="321"/>
                  </a:lnTo>
                  <a:lnTo>
                    <a:pt x="207" y="329"/>
                  </a:lnTo>
                  <a:lnTo>
                    <a:pt x="205" y="332"/>
                  </a:lnTo>
                  <a:lnTo>
                    <a:pt x="203" y="335"/>
                  </a:lnTo>
                  <a:lnTo>
                    <a:pt x="201" y="338"/>
                  </a:lnTo>
                  <a:lnTo>
                    <a:pt x="199" y="341"/>
                  </a:lnTo>
                  <a:lnTo>
                    <a:pt x="192" y="347"/>
                  </a:lnTo>
                  <a:lnTo>
                    <a:pt x="188" y="351"/>
                  </a:lnTo>
                  <a:lnTo>
                    <a:pt x="182" y="356"/>
                  </a:lnTo>
                  <a:lnTo>
                    <a:pt x="176" y="361"/>
                  </a:lnTo>
                  <a:lnTo>
                    <a:pt x="170" y="364"/>
                  </a:lnTo>
                  <a:lnTo>
                    <a:pt x="167" y="365"/>
                  </a:lnTo>
                  <a:lnTo>
                    <a:pt x="164" y="367"/>
                  </a:lnTo>
                  <a:lnTo>
                    <a:pt x="156" y="369"/>
                  </a:lnTo>
                  <a:lnTo>
                    <a:pt x="150" y="372"/>
                  </a:lnTo>
                  <a:lnTo>
                    <a:pt x="142" y="373"/>
                  </a:lnTo>
                  <a:lnTo>
                    <a:pt x="140" y="373"/>
                  </a:lnTo>
                  <a:lnTo>
                    <a:pt x="139" y="373"/>
                  </a:lnTo>
                  <a:lnTo>
                    <a:pt x="135" y="374"/>
                  </a:lnTo>
                  <a:lnTo>
                    <a:pt x="127" y="375"/>
                  </a:lnTo>
                  <a:lnTo>
                    <a:pt x="124" y="375"/>
                  </a:lnTo>
                  <a:lnTo>
                    <a:pt x="120" y="375"/>
                  </a:lnTo>
                  <a:lnTo>
                    <a:pt x="112" y="375"/>
                  </a:lnTo>
                  <a:lnTo>
                    <a:pt x="104" y="374"/>
                  </a:lnTo>
                  <a:lnTo>
                    <a:pt x="97" y="373"/>
                  </a:lnTo>
                  <a:lnTo>
                    <a:pt x="90" y="371"/>
                  </a:lnTo>
                  <a:lnTo>
                    <a:pt x="83" y="369"/>
                  </a:lnTo>
                  <a:lnTo>
                    <a:pt x="77" y="366"/>
                  </a:lnTo>
                  <a:lnTo>
                    <a:pt x="70" y="364"/>
                  </a:lnTo>
                  <a:lnTo>
                    <a:pt x="64" y="359"/>
                  </a:lnTo>
                  <a:lnTo>
                    <a:pt x="59" y="355"/>
                  </a:lnTo>
                  <a:lnTo>
                    <a:pt x="52" y="351"/>
                  </a:lnTo>
                  <a:lnTo>
                    <a:pt x="47" y="346"/>
                  </a:lnTo>
                  <a:lnTo>
                    <a:pt x="43" y="340"/>
                  </a:lnTo>
                  <a:lnTo>
                    <a:pt x="37" y="334"/>
                  </a:lnTo>
                  <a:lnTo>
                    <a:pt x="33" y="328"/>
                  </a:lnTo>
                  <a:lnTo>
                    <a:pt x="29" y="321"/>
                  </a:lnTo>
                  <a:lnTo>
                    <a:pt x="25" y="314"/>
                  </a:lnTo>
                  <a:lnTo>
                    <a:pt x="18" y="301"/>
                  </a:lnTo>
                  <a:lnTo>
                    <a:pt x="14" y="287"/>
                  </a:lnTo>
                  <a:lnTo>
                    <a:pt x="10" y="272"/>
                  </a:lnTo>
                  <a:lnTo>
                    <a:pt x="7" y="257"/>
                  </a:lnTo>
                  <a:lnTo>
                    <a:pt x="3" y="241"/>
                  </a:lnTo>
                  <a:lnTo>
                    <a:pt x="1" y="224"/>
                  </a:lnTo>
                  <a:lnTo>
                    <a:pt x="0" y="206"/>
                  </a:lnTo>
                  <a:lnTo>
                    <a:pt x="0" y="187"/>
                  </a:lnTo>
                  <a:lnTo>
                    <a:pt x="0" y="168"/>
                  </a:lnTo>
                  <a:lnTo>
                    <a:pt x="1" y="150"/>
                  </a:lnTo>
                  <a:lnTo>
                    <a:pt x="3" y="133"/>
                  </a:lnTo>
                  <a:lnTo>
                    <a:pt x="7" y="117"/>
                  </a:lnTo>
                  <a:lnTo>
                    <a:pt x="10" y="101"/>
                  </a:lnTo>
                  <a:lnTo>
                    <a:pt x="15" y="87"/>
                  </a:lnTo>
                  <a:lnTo>
                    <a:pt x="20" y="72"/>
                  </a:lnTo>
                  <a:lnTo>
                    <a:pt x="27" y="60"/>
                  </a:lnTo>
                  <a:lnTo>
                    <a:pt x="35" y="45"/>
                  </a:lnTo>
                  <a:lnTo>
                    <a:pt x="45" y="34"/>
                  </a:lnTo>
                  <a:lnTo>
                    <a:pt x="49" y="27"/>
                  </a:lnTo>
                  <a:lnTo>
                    <a:pt x="54" y="23"/>
                  </a:lnTo>
                  <a:lnTo>
                    <a:pt x="66" y="15"/>
                  </a:lnTo>
                  <a:lnTo>
                    <a:pt x="79" y="8"/>
                  </a:lnTo>
                  <a:lnTo>
                    <a:pt x="91" y="3"/>
                  </a:lnTo>
                  <a:lnTo>
                    <a:pt x="105" y="1"/>
                  </a:lnTo>
                  <a:lnTo>
                    <a:pt x="113" y="0"/>
                  </a:lnTo>
                  <a:lnTo>
                    <a:pt x="121" y="0"/>
                  </a:lnTo>
                  <a:lnTo>
                    <a:pt x="134" y="0"/>
                  </a:lnTo>
                  <a:lnTo>
                    <a:pt x="147" y="2"/>
                  </a:lnTo>
                  <a:lnTo>
                    <a:pt x="158" y="6"/>
                  </a:lnTo>
                  <a:lnTo>
                    <a:pt x="170" y="11"/>
                  </a:lnTo>
                  <a:lnTo>
                    <a:pt x="181" y="18"/>
                  </a:lnTo>
                  <a:lnTo>
                    <a:pt x="185" y="21"/>
                  </a:lnTo>
                  <a:lnTo>
                    <a:pt x="190" y="26"/>
                  </a:lnTo>
                  <a:lnTo>
                    <a:pt x="200" y="36"/>
                  </a:lnTo>
                  <a:lnTo>
                    <a:pt x="208" y="47"/>
                  </a:lnTo>
                  <a:close/>
                </a:path>
              </a:pathLst>
            </a:custGeom>
            <a:solidFill>
              <a:srgbClr val="005DA9"/>
            </a:solidFill>
            <a:ln w="9525">
              <a:noFill/>
              <a:round/>
              <a:headEnd/>
              <a:tailEnd/>
            </a:ln>
          </p:spPr>
          <p:txBody>
            <a:bodyPr/>
            <a:lstStyle/>
            <a:p>
              <a:pPr algn="ctr">
                <a:spcBef>
                  <a:spcPct val="0"/>
                </a:spcBef>
              </a:pPr>
              <a:endParaRPr lang="en-GB" sz="2000" smtClean="0">
                <a:solidFill>
                  <a:srgbClr val="00214A"/>
                </a:solidFill>
              </a:endParaRPr>
            </a:p>
          </p:txBody>
        </p:sp>
        <p:sp>
          <p:nvSpPr>
            <p:cNvPr id="582710" name="Freeform 54"/>
            <p:cNvSpPr>
              <a:spLocks/>
            </p:cNvSpPr>
            <p:nvPr userDrawn="1"/>
          </p:nvSpPr>
          <p:spPr bwMode="auto">
            <a:xfrm>
              <a:off x="4810" y="3616"/>
              <a:ext cx="19" cy="49"/>
            </a:xfrm>
            <a:custGeom>
              <a:avLst/>
              <a:gdLst/>
              <a:ahLst/>
              <a:cxnLst>
                <a:cxn ang="0">
                  <a:pos x="0" y="135"/>
                </a:cxn>
                <a:cxn ang="0">
                  <a:pos x="1" y="163"/>
                </a:cxn>
                <a:cxn ang="0">
                  <a:pos x="5" y="187"/>
                </a:cxn>
                <a:cxn ang="0">
                  <a:pos x="9" y="207"/>
                </a:cxn>
                <a:cxn ang="0">
                  <a:pos x="15" y="223"/>
                </a:cxn>
                <a:cxn ang="0">
                  <a:pos x="23" y="236"/>
                </a:cxn>
                <a:cxn ang="0">
                  <a:pos x="31" y="243"/>
                </a:cxn>
                <a:cxn ang="0">
                  <a:pos x="42" y="248"/>
                </a:cxn>
                <a:cxn ang="0">
                  <a:pos x="53" y="248"/>
                </a:cxn>
                <a:cxn ang="0">
                  <a:pos x="61" y="244"/>
                </a:cxn>
                <a:cxn ang="0">
                  <a:pos x="65" y="241"/>
                </a:cxn>
                <a:cxn ang="0">
                  <a:pos x="69" y="238"/>
                </a:cxn>
                <a:cxn ang="0">
                  <a:pos x="72" y="236"/>
                </a:cxn>
                <a:cxn ang="0">
                  <a:pos x="76" y="229"/>
                </a:cxn>
                <a:cxn ang="0">
                  <a:pos x="82" y="217"/>
                </a:cxn>
                <a:cxn ang="0">
                  <a:pos x="84" y="207"/>
                </a:cxn>
                <a:cxn ang="0">
                  <a:pos x="88" y="188"/>
                </a:cxn>
                <a:cxn ang="0">
                  <a:pos x="90" y="180"/>
                </a:cxn>
                <a:cxn ang="0">
                  <a:pos x="91" y="176"/>
                </a:cxn>
                <a:cxn ang="0">
                  <a:pos x="92" y="157"/>
                </a:cxn>
                <a:cxn ang="0">
                  <a:pos x="93" y="143"/>
                </a:cxn>
                <a:cxn ang="0">
                  <a:pos x="93" y="136"/>
                </a:cxn>
                <a:cxn ang="0">
                  <a:pos x="93" y="125"/>
                </a:cxn>
                <a:cxn ang="0">
                  <a:pos x="93" y="106"/>
                </a:cxn>
                <a:cxn ang="0">
                  <a:pos x="92" y="79"/>
                </a:cxn>
                <a:cxn ang="0">
                  <a:pos x="88" y="56"/>
                </a:cxn>
                <a:cxn ang="0">
                  <a:pos x="84" y="38"/>
                </a:cxn>
                <a:cxn ang="0">
                  <a:pos x="78" y="22"/>
                </a:cxn>
                <a:cxn ang="0">
                  <a:pos x="70" y="10"/>
                </a:cxn>
                <a:cxn ang="0">
                  <a:pos x="62" y="3"/>
                </a:cxn>
                <a:cxn ang="0">
                  <a:pos x="51" y="0"/>
                </a:cxn>
                <a:cxn ang="0">
                  <a:pos x="41" y="0"/>
                </a:cxn>
                <a:cxn ang="0">
                  <a:pos x="30" y="3"/>
                </a:cxn>
                <a:cxn ang="0">
                  <a:pos x="22" y="10"/>
                </a:cxn>
                <a:cxn ang="0">
                  <a:pos x="14" y="22"/>
                </a:cxn>
                <a:cxn ang="0">
                  <a:pos x="9" y="37"/>
                </a:cxn>
                <a:cxn ang="0">
                  <a:pos x="4" y="56"/>
                </a:cxn>
                <a:cxn ang="0">
                  <a:pos x="1" y="78"/>
                </a:cxn>
                <a:cxn ang="0">
                  <a:pos x="0" y="105"/>
                </a:cxn>
              </a:cxnLst>
              <a:rect l="0" t="0" r="r" b="b"/>
              <a:pathLst>
                <a:path w="94" h="249">
                  <a:moveTo>
                    <a:pt x="0" y="120"/>
                  </a:moveTo>
                  <a:lnTo>
                    <a:pt x="0" y="135"/>
                  </a:lnTo>
                  <a:lnTo>
                    <a:pt x="0" y="150"/>
                  </a:lnTo>
                  <a:lnTo>
                    <a:pt x="1" y="163"/>
                  </a:lnTo>
                  <a:lnTo>
                    <a:pt x="4" y="176"/>
                  </a:lnTo>
                  <a:lnTo>
                    <a:pt x="5" y="187"/>
                  </a:lnTo>
                  <a:lnTo>
                    <a:pt x="7" y="198"/>
                  </a:lnTo>
                  <a:lnTo>
                    <a:pt x="9" y="207"/>
                  </a:lnTo>
                  <a:lnTo>
                    <a:pt x="12" y="216"/>
                  </a:lnTo>
                  <a:lnTo>
                    <a:pt x="15" y="223"/>
                  </a:lnTo>
                  <a:lnTo>
                    <a:pt x="18" y="229"/>
                  </a:lnTo>
                  <a:lnTo>
                    <a:pt x="23" y="236"/>
                  </a:lnTo>
                  <a:lnTo>
                    <a:pt x="27" y="240"/>
                  </a:lnTo>
                  <a:lnTo>
                    <a:pt x="31" y="243"/>
                  </a:lnTo>
                  <a:lnTo>
                    <a:pt x="37" y="246"/>
                  </a:lnTo>
                  <a:lnTo>
                    <a:pt x="42" y="248"/>
                  </a:lnTo>
                  <a:lnTo>
                    <a:pt x="48" y="249"/>
                  </a:lnTo>
                  <a:lnTo>
                    <a:pt x="53" y="248"/>
                  </a:lnTo>
                  <a:lnTo>
                    <a:pt x="59" y="246"/>
                  </a:lnTo>
                  <a:lnTo>
                    <a:pt x="61" y="244"/>
                  </a:lnTo>
                  <a:lnTo>
                    <a:pt x="63" y="243"/>
                  </a:lnTo>
                  <a:lnTo>
                    <a:pt x="65" y="241"/>
                  </a:lnTo>
                  <a:lnTo>
                    <a:pt x="67" y="240"/>
                  </a:lnTo>
                  <a:lnTo>
                    <a:pt x="69" y="238"/>
                  </a:lnTo>
                  <a:lnTo>
                    <a:pt x="70" y="236"/>
                  </a:lnTo>
                  <a:lnTo>
                    <a:pt x="72" y="236"/>
                  </a:lnTo>
                  <a:lnTo>
                    <a:pt x="74" y="233"/>
                  </a:lnTo>
                  <a:lnTo>
                    <a:pt x="76" y="229"/>
                  </a:lnTo>
                  <a:lnTo>
                    <a:pt x="79" y="223"/>
                  </a:lnTo>
                  <a:lnTo>
                    <a:pt x="82" y="217"/>
                  </a:lnTo>
                  <a:lnTo>
                    <a:pt x="83" y="211"/>
                  </a:lnTo>
                  <a:lnTo>
                    <a:pt x="84" y="207"/>
                  </a:lnTo>
                  <a:lnTo>
                    <a:pt x="86" y="199"/>
                  </a:lnTo>
                  <a:lnTo>
                    <a:pt x="88" y="188"/>
                  </a:lnTo>
                  <a:lnTo>
                    <a:pt x="90" y="183"/>
                  </a:lnTo>
                  <a:lnTo>
                    <a:pt x="90" y="180"/>
                  </a:lnTo>
                  <a:lnTo>
                    <a:pt x="90" y="179"/>
                  </a:lnTo>
                  <a:lnTo>
                    <a:pt x="91" y="176"/>
                  </a:lnTo>
                  <a:lnTo>
                    <a:pt x="92" y="163"/>
                  </a:lnTo>
                  <a:lnTo>
                    <a:pt x="92" y="157"/>
                  </a:lnTo>
                  <a:lnTo>
                    <a:pt x="93" y="151"/>
                  </a:lnTo>
                  <a:lnTo>
                    <a:pt x="93" y="143"/>
                  </a:lnTo>
                  <a:lnTo>
                    <a:pt x="93" y="140"/>
                  </a:lnTo>
                  <a:lnTo>
                    <a:pt x="93" y="136"/>
                  </a:lnTo>
                  <a:lnTo>
                    <a:pt x="93" y="128"/>
                  </a:lnTo>
                  <a:lnTo>
                    <a:pt x="93" y="125"/>
                  </a:lnTo>
                  <a:lnTo>
                    <a:pt x="94" y="121"/>
                  </a:lnTo>
                  <a:lnTo>
                    <a:pt x="93" y="106"/>
                  </a:lnTo>
                  <a:lnTo>
                    <a:pt x="93" y="92"/>
                  </a:lnTo>
                  <a:lnTo>
                    <a:pt x="92" y="79"/>
                  </a:lnTo>
                  <a:lnTo>
                    <a:pt x="91" y="68"/>
                  </a:lnTo>
                  <a:lnTo>
                    <a:pt x="88" y="56"/>
                  </a:lnTo>
                  <a:lnTo>
                    <a:pt x="86" y="46"/>
                  </a:lnTo>
                  <a:lnTo>
                    <a:pt x="84" y="38"/>
                  </a:lnTo>
                  <a:lnTo>
                    <a:pt x="82" y="29"/>
                  </a:lnTo>
                  <a:lnTo>
                    <a:pt x="78" y="22"/>
                  </a:lnTo>
                  <a:lnTo>
                    <a:pt x="75" y="16"/>
                  </a:lnTo>
                  <a:lnTo>
                    <a:pt x="70" y="10"/>
                  </a:lnTo>
                  <a:lnTo>
                    <a:pt x="67" y="6"/>
                  </a:lnTo>
                  <a:lnTo>
                    <a:pt x="62" y="3"/>
                  </a:lnTo>
                  <a:lnTo>
                    <a:pt x="57" y="1"/>
                  </a:lnTo>
                  <a:lnTo>
                    <a:pt x="51" y="0"/>
                  </a:lnTo>
                  <a:lnTo>
                    <a:pt x="46" y="0"/>
                  </a:lnTo>
                  <a:lnTo>
                    <a:pt x="41" y="0"/>
                  </a:lnTo>
                  <a:lnTo>
                    <a:pt x="35" y="1"/>
                  </a:lnTo>
                  <a:lnTo>
                    <a:pt x="30" y="3"/>
                  </a:lnTo>
                  <a:lnTo>
                    <a:pt x="26" y="6"/>
                  </a:lnTo>
                  <a:lnTo>
                    <a:pt x="22" y="10"/>
                  </a:lnTo>
                  <a:lnTo>
                    <a:pt x="17" y="16"/>
                  </a:lnTo>
                  <a:lnTo>
                    <a:pt x="14" y="22"/>
                  </a:lnTo>
                  <a:lnTo>
                    <a:pt x="12" y="29"/>
                  </a:lnTo>
                  <a:lnTo>
                    <a:pt x="9" y="37"/>
                  </a:lnTo>
                  <a:lnTo>
                    <a:pt x="6" y="46"/>
                  </a:lnTo>
                  <a:lnTo>
                    <a:pt x="4" y="56"/>
                  </a:lnTo>
                  <a:lnTo>
                    <a:pt x="3" y="67"/>
                  </a:lnTo>
                  <a:lnTo>
                    <a:pt x="1" y="78"/>
                  </a:lnTo>
                  <a:lnTo>
                    <a:pt x="0" y="91"/>
                  </a:lnTo>
                  <a:lnTo>
                    <a:pt x="0" y="105"/>
                  </a:lnTo>
                  <a:lnTo>
                    <a:pt x="0" y="120"/>
                  </a:lnTo>
                  <a:close/>
                </a:path>
              </a:pathLst>
            </a:custGeom>
            <a:solidFill>
              <a:schemeClr val="bg1"/>
            </a:solidFill>
            <a:ln w="9525">
              <a:noFill/>
              <a:round/>
              <a:headEnd/>
              <a:tailEnd/>
            </a:ln>
          </p:spPr>
          <p:txBody>
            <a:bodyPr/>
            <a:lstStyle/>
            <a:p>
              <a:pPr algn="ctr">
                <a:spcBef>
                  <a:spcPct val="0"/>
                </a:spcBef>
              </a:pPr>
              <a:endParaRPr lang="en-GB" sz="2000" smtClean="0">
                <a:solidFill>
                  <a:srgbClr val="00214A"/>
                </a:solidFill>
              </a:endParaRPr>
            </a:p>
          </p:txBody>
        </p:sp>
        <p:sp>
          <p:nvSpPr>
            <p:cNvPr id="582711" name="Freeform 55"/>
            <p:cNvSpPr>
              <a:spLocks/>
            </p:cNvSpPr>
            <p:nvPr userDrawn="1"/>
          </p:nvSpPr>
          <p:spPr bwMode="auto">
            <a:xfrm>
              <a:off x="4853" y="3603"/>
              <a:ext cx="46" cy="73"/>
            </a:xfrm>
            <a:custGeom>
              <a:avLst/>
              <a:gdLst/>
              <a:ahLst/>
              <a:cxnLst>
                <a:cxn ang="0">
                  <a:pos x="213" y="33"/>
                </a:cxn>
                <a:cxn ang="0">
                  <a:pos x="220" y="46"/>
                </a:cxn>
                <a:cxn ang="0">
                  <a:pos x="224" y="61"/>
                </a:cxn>
                <a:cxn ang="0">
                  <a:pos x="226" y="81"/>
                </a:cxn>
                <a:cxn ang="0">
                  <a:pos x="226" y="365"/>
                </a:cxn>
                <a:cxn ang="0">
                  <a:pos x="157" y="124"/>
                </a:cxn>
                <a:cxn ang="0">
                  <a:pos x="157" y="108"/>
                </a:cxn>
                <a:cxn ang="0">
                  <a:pos x="155" y="96"/>
                </a:cxn>
                <a:cxn ang="0">
                  <a:pos x="153" y="85"/>
                </a:cxn>
                <a:cxn ang="0">
                  <a:pos x="150" y="79"/>
                </a:cxn>
                <a:cxn ang="0">
                  <a:pos x="145" y="74"/>
                </a:cxn>
                <a:cxn ang="0">
                  <a:pos x="140" y="71"/>
                </a:cxn>
                <a:cxn ang="0">
                  <a:pos x="134" y="70"/>
                </a:cxn>
                <a:cxn ang="0">
                  <a:pos x="121" y="70"/>
                </a:cxn>
                <a:cxn ang="0">
                  <a:pos x="108" y="73"/>
                </a:cxn>
                <a:cxn ang="0">
                  <a:pos x="95" y="82"/>
                </a:cxn>
                <a:cxn ang="0">
                  <a:pos x="83" y="93"/>
                </a:cxn>
                <a:cxn ang="0">
                  <a:pos x="77" y="365"/>
                </a:cxn>
                <a:cxn ang="0">
                  <a:pos x="8" y="103"/>
                </a:cxn>
                <a:cxn ang="0">
                  <a:pos x="8" y="83"/>
                </a:cxn>
                <a:cxn ang="0">
                  <a:pos x="6" y="61"/>
                </a:cxn>
                <a:cxn ang="0">
                  <a:pos x="3" y="39"/>
                </a:cxn>
                <a:cxn ang="0">
                  <a:pos x="1" y="28"/>
                </a:cxn>
                <a:cxn ang="0">
                  <a:pos x="64" y="0"/>
                </a:cxn>
                <a:cxn ang="0">
                  <a:pos x="66" y="7"/>
                </a:cxn>
                <a:cxn ang="0">
                  <a:pos x="68" y="20"/>
                </a:cxn>
                <a:cxn ang="0">
                  <a:pos x="70" y="27"/>
                </a:cxn>
                <a:cxn ang="0">
                  <a:pos x="71" y="35"/>
                </a:cxn>
                <a:cxn ang="0">
                  <a:pos x="71" y="37"/>
                </a:cxn>
                <a:cxn ang="0">
                  <a:pos x="72" y="41"/>
                </a:cxn>
                <a:cxn ang="0">
                  <a:pos x="89" y="24"/>
                </a:cxn>
                <a:cxn ang="0">
                  <a:pos x="109" y="11"/>
                </a:cxn>
                <a:cxn ang="0">
                  <a:pos x="130" y="4"/>
                </a:cxn>
                <a:cxn ang="0">
                  <a:pos x="154" y="2"/>
                </a:cxn>
                <a:cxn ang="0">
                  <a:pos x="171" y="3"/>
                </a:cxn>
                <a:cxn ang="0">
                  <a:pos x="186" y="8"/>
                </a:cxn>
                <a:cxn ang="0">
                  <a:pos x="198" y="16"/>
                </a:cxn>
                <a:cxn ang="0">
                  <a:pos x="210" y="27"/>
                </a:cxn>
              </a:cxnLst>
              <a:rect l="0" t="0" r="r" b="b"/>
              <a:pathLst>
                <a:path w="226" h="365">
                  <a:moveTo>
                    <a:pt x="210" y="27"/>
                  </a:moveTo>
                  <a:lnTo>
                    <a:pt x="213" y="33"/>
                  </a:lnTo>
                  <a:lnTo>
                    <a:pt x="216" y="39"/>
                  </a:lnTo>
                  <a:lnTo>
                    <a:pt x="220" y="46"/>
                  </a:lnTo>
                  <a:lnTo>
                    <a:pt x="222" y="54"/>
                  </a:lnTo>
                  <a:lnTo>
                    <a:pt x="224" y="61"/>
                  </a:lnTo>
                  <a:lnTo>
                    <a:pt x="225" y="71"/>
                  </a:lnTo>
                  <a:lnTo>
                    <a:pt x="226" y="81"/>
                  </a:lnTo>
                  <a:lnTo>
                    <a:pt x="226" y="92"/>
                  </a:lnTo>
                  <a:lnTo>
                    <a:pt x="226" y="365"/>
                  </a:lnTo>
                  <a:lnTo>
                    <a:pt x="157" y="365"/>
                  </a:lnTo>
                  <a:lnTo>
                    <a:pt x="157" y="124"/>
                  </a:lnTo>
                  <a:lnTo>
                    <a:pt x="157" y="116"/>
                  </a:lnTo>
                  <a:lnTo>
                    <a:pt x="157" y="108"/>
                  </a:lnTo>
                  <a:lnTo>
                    <a:pt x="156" y="101"/>
                  </a:lnTo>
                  <a:lnTo>
                    <a:pt x="155" y="96"/>
                  </a:lnTo>
                  <a:lnTo>
                    <a:pt x="154" y="90"/>
                  </a:lnTo>
                  <a:lnTo>
                    <a:pt x="153" y="85"/>
                  </a:lnTo>
                  <a:lnTo>
                    <a:pt x="151" y="82"/>
                  </a:lnTo>
                  <a:lnTo>
                    <a:pt x="150" y="79"/>
                  </a:lnTo>
                  <a:lnTo>
                    <a:pt x="147" y="75"/>
                  </a:lnTo>
                  <a:lnTo>
                    <a:pt x="145" y="74"/>
                  </a:lnTo>
                  <a:lnTo>
                    <a:pt x="143" y="72"/>
                  </a:lnTo>
                  <a:lnTo>
                    <a:pt x="140" y="71"/>
                  </a:lnTo>
                  <a:lnTo>
                    <a:pt x="137" y="70"/>
                  </a:lnTo>
                  <a:lnTo>
                    <a:pt x="134" y="70"/>
                  </a:lnTo>
                  <a:lnTo>
                    <a:pt x="127" y="69"/>
                  </a:lnTo>
                  <a:lnTo>
                    <a:pt x="121" y="70"/>
                  </a:lnTo>
                  <a:lnTo>
                    <a:pt x="115" y="71"/>
                  </a:lnTo>
                  <a:lnTo>
                    <a:pt x="108" y="73"/>
                  </a:lnTo>
                  <a:lnTo>
                    <a:pt x="102" y="77"/>
                  </a:lnTo>
                  <a:lnTo>
                    <a:pt x="95" y="82"/>
                  </a:lnTo>
                  <a:lnTo>
                    <a:pt x="89" y="87"/>
                  </a:lnTo>
                  <a:lnTo>
                    <a:pt x="83" y="93"/>
                  </a:lnTo>
                  <a:lnTo>
                    <a:pt x="77" y="101"/>
                  </a:lnTo>
                  <a:lnTo>
                    <a:pt x="77" y="365"/>
                  </a:lnTo>
                  <a:lnTo>
                    <a:pt x="8" y="365"/>
                  </a:lnTo>
                  <a:lnTo>
                    <a:pt x="8" y="103"/>
                  </a:lnTo>
                  <a:lnTo>
                    <a:pt x="8" y="92"/>
                  </a:lnTo>
                  <a:lnTo>
                    <a:pt x="8" y="83"/>
                  </a:lnTo>
                  <a:lnTo>
                    <a:pt x="7" y="72"/>
                  </a:lnTo>
                  <a:lnTo>
                    <a:pt x="6" y="61"/>
                  </a:lnTo>
                  <a:lnTo>
                    <a:pt x="4" y="51"/>
                  </a:lnTo>
                  <a:lnTo>
                    <a:pt x="3" y="39"/>
                  </a:lnTo>
                  <a:lnTo>
                    <a:pt x="2" y="34"/>
                  </a:lnTo>
                  <a:lnTo>
                    <a:pt x="1" y="28"/>
                  </a:lnTo>
                  <a:lnTo>
                    <a:pt x="0" y="17"/>
                  </a:lnTo>
                  <a:lnTo>
                    <a:pt x="64" y="0"/>
                  </a:lnTo>
                  <a:lnTo>
                    <a:pt x="65" y="3"/>
                  </a:lnTo>
                  <a:lnTo>
                    <a:pt x="66" y="7"/>
                  </a:lnTo>
                  <a:lnTo>
                    <a:pt x="67" y="14"/>
                  </a:lnTo>
                  <a:lnTo>
                    <a:pt x="68" y="20"/>
                  </a:lnTo>
                  <a:lnTo>
                    <a:pt x="70" y="25"/>
                  </a:lnTo>
                  <a:lnTo>
                    <a:pt x="70" y="27"/>
                  </a:lnTo>
                  <a:lnTo>
                    <a:pt x="70" y="31"/>
                  </a:lnTo>
                  <a:lnTo>
                    <a:pt x="71" y="35"/>
                  </a:lnTo>
                  <a:lnTo>
                    <a:pt x="71" y="36"/>
                  </a:lnTo>
                  <a:lnTo>
                    <a:pt x="71" y="37"/>
                  </a:lnTo>
                  <a:lnTo>
                    <a:pt x="72" y="38"/>
                  </a:lnTo>
                  <a:lnTo>
                    <a:pt x="72" y="41"/>
                  </a:lnTo>
                  <a:lnTo>
                    <a:pt x="81" y="32"/>
                  </a:lnTo>
                  <a:lnTo>
                    <a:pt x="89" y="24"/>
                  </a:lnTo>
                  <a:lnTo>
                    <a:pt x="99" y="17"/>
                  </a:lnTo>
                  <a:lnTo>
                    <a:pt x="109" y="11"/>
                  </a:lnTo>
                  <a:lnTo>
                    <a:pt x="119" y="7"/>
                  </a:lnTo>
                  <a:lnTo>
                    <a:pt x="130" y="4"/>
                  </a:lnTo>
                  <a:lnTo>
                    <a:pt x="142" y="2"/>
                  </a:lnTo>
                  <a:lnTo>
                    <a:pt x="154" y="2"/>
                  </a:lnTo>
                  <a:lnTo>
                    <a:pt x="162" y="2"/>
                  </a:lnTo>
                  <a:lnTo>
                    <a:pt x="171" y="3"/>
                  </a:lnTo>
                  <a:lnTo>
                    <a:pt x="178" y="5"/>
                  </a:lnTo>
                  <a:lnTo>
                    <a:pt x="186" y="8"/>
                  </a:lnTo>
                  <a:lnTo>
                    <a:pt x="192" y="11"/>
                  </a:lnTo>
                  <a:lnTo>
                    <a:pt x="198" y="16"/>
                  </a:lnTo>
                  <a:lnTo>
                    <a:pt x="204" y="21"/>
                  </a:lnTo>
                  <a:lnTo>
                    <a:pt x="210" y="27"/>
                  </a:lnTo>
                  <a:close/>
                </a:path>
              </a:pathLst>
            </a:custGeom>
            <a:solidFill>
              <a:srgbClr val="005DA9"/>
            </a:solidFill>
            <a:ln w="9525">
              <a:noFill/>
              <a:round/>
              <a:headEnd/>
              <a:tailEnd/>
            </a:ln>
          </p:spPr>
          <p:txBody>
            <a:bodyPr/>
            <a:lstStyle/>
            <a:p>
              <a:pPr algn="ctr">
                <a:spcBef>
                  <a:spcPct val="0"/>
                </a:spcBef>
              </a:pPr>
              <a:endParaRPr lang="en-GB" sz="2000" smtClean="0">
                <a:solidFill>
                  <a:srgbClr val="00214A"/>
                </a:solidFill>
              </a:endParaRPr>
            </a:p>
          </p:txBody>
        </p:sp>
      </p:grpSp>
    </p:spTree>
  </p:cSld>
  <p:clrMapOvr>
    <a:masterClrMapping/>
  </p:clrMapOvr>
  <p:transition>
    <p:dissolv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de-DE"/>
              <a:t>2009-09-09</a:t>
            </a:r>
          </a:p>
        </p:txBody>
      </p:sp>
    </p:spTree>
  </p:cSld>
  <p:clrMapOvr>
    <a:masterClrMapping/>
  </p:clrMapOvr>
  <p:transition>
    <p:dissolv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de-DE"/>
              <a:t>2009-09-09</a:t>
            </a:r>
          </a:p>
        </p:txBody>
      </p:sp>
    </p:spTree>
  </p:cSld>
  <p:clrMapOvr>
    <a:masterClrMapping/>
  </p:clrMapOvr>
  <p:transition>
    <p:dissolv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de-DE"/>
              <a:t>2009-09-09</a:t>
            </a:r>
          </a:p>
        </p:txBody>
      </p:sp>
    </p:spTree>
  </p:cSld>
  <p:clrMapOvr>
    <a:masterClrMapping/>
  </p:clrMapOvr>
  <p:transition>
    <p:dissolv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de-DE"/>
              <a:t>2009-09-09</a:t>
            </a:r>
          </a:p>
        </p:txBody>
      </p:sp>
    </p:spTree>
  </p:cSld>
  <p:clrMapOvr>
    <a:masterClrMapping/>
  </p:clrMapOvr>
  <p:transition>
    <p:dissolv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de-DE"/>
              <a:t>2009-09-09</a:t>
            </a:r>
          </a:p>
        </p:txBody>
      </p:sp>
    </p:spTree>
  </p:cSld>
  <p:clrMapOvr>
    <a:masterClrMapping/>
  </p:clrMapOvr>
  <p:transition>
    <p:dissolv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de-DE"/>
              <a:t>2009-09-09</a:t>
            </a:r>
          </a:p>
        </p:txBody>
      </p:sp>
    </p:spTree>
  </p:cSld>
  <p:clrMapOvr>
    <a:masterClrMapping/>
  </p:clrMapOvr>
  <p:transition>
    <p:dissolv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de-DE"/>
              <a:t>2009-09-09</a:t>
            </a:r>
          </a:p>
        </p:txBody>
      </p:sp>
    </p:spTree>
  </p:cSld>
  <p:clrMapOvr>
    <a:masterClrMapping/>
  </p:clrMapOvr>
  <p:transition>
    <p:dissolv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de-DE"/>
              <a:t>2009-09-09</a:t>
            </a:r>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50825" y="63500"/>
            <a:ext cx="6586538" cy="769938"/>
          </a:xfr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250825" y="1312863"/>
            <a:ext cx="4241800" cy="52117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4645025" y="1312863"/>
            <a:ext cx="4243388" cy="25288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4645025" y="3994150"/>
            <a:ext cx="4243388" cy="25304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Rectangle 22"/>
          <p:cNvSpPr>
            <a:spLocks noGrp="1" noChangeArrowheads="1"/>
          </p:cNvSpPr>
          <p:nvPr>
            <p:ph type="dt" sz="half" idx="10"/>
          </p:nvPr>
        </p:nvSpPr>
        <p:spPr>
          <a:ln/>
        </p:spPr>
        <p:txBody>
          <a:bodyPr/>
          <a:lstStyle>
            <a:lvl1pPr>
              <a:defRPr/>
            </a:lvl1pPr>
          </a:lstStyle>
          <a:p>
            <a:pPr>
              <a:defRPr/>
            </a:pPr>
            <a:fld id="{878C2DE0-253F-47B6-A0D1-B72620D91E15}" type="datetime1">
              <a:rPr lang="de-DE" smtClean="0"/>
              <a:pPr>
                <a:defRPr/>
              </a:pPr>
              <a:t>09.05.2010</a:t>
            </a:fld>
            <a:endParaRPr lang="en-US"/>
          </a:p>
        </p:txBody>
      </p:sp>
      <p:sp>
        <p:nvSpPr>
          <p:cNvPr id="7" name="Rectangle 24"/>
          <p:cNvSpPr>
            <a:spLocks noGrp="1" noChangeArrowheads="1"/>
          </p:cNvSpPr>
          <p:nvPr>
            <p:ph type="sldNum" sz="quarter" idx="11"/>
          </p:nvPr>
        </p:nvSpPr>
        <p:spPr>
          <a:ln/>
        </p:spPr>
        <p:txBody>
          <a:bodyPr/>
          <a:lstStyle>
            <a:lvl1pPr>
              <a:defRPr/>
            </a:lvl1pPr>
          </a:lstStyle>
          <a:p>
            <a:pPr>
              <a:defRPr/>
            </a:pPr>
            <a:r>
              <a:rPr lang="en-US"/>
              <a:t> Page </a:t>
            </a:r>
            <a:fld id="{6E44F6EA-36E3-4B5E-BE6F-5E103B2E46B4}"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de-DE"/>
              <a:t>2009-09-09</a:t>
            </a:r>
          </a:p>
        </p:txBody>
      </p:sp>
    </p:spTree>
  </p:cSld>
  <p:clrMapOvr>
    <a:masterClrMapping/>
  </p:clrMapOvr>
  <p:transition>
    <p:dissolv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65088"/>
            <a:ext cx="2160587" cy="64595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65088"/>
            <a:ext cx="6329363" cy="6459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de-DE"/>
              <a:t>2009-09-09</a:t>
            </a:r>
          </a:p>
        </p:txBody>
      </p:sp>
    </p:spTree>
  </p:cSld>
  <p:clrMapOvr>
    <a:masterClrMapping/>
  </p:clrMapOvr>
  <p:transition>
    <p:dissolv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4" name="Rectangle 76"/>
          <p:cNvSpPr>
            <a:spLocks noChangeArrowheads="1"/>
          </p:cNvSpPr>
          <p:nvPr userDrawn="1"/>
        </p:nvSpPr>
        <p:spPr bwMode="auto">
          <a:xfrm>
            <a:off x="0" y="0"/>
            <a:ext cx="9144000" cy="5410200"/>
          </a:xfrm>
          <a:prstGeom prst="rect">
            <a:avLst/>
          </a:prstGeom>
          <a:solidFill>
            <a:schemeClr val="accent2"/>
          </a:solidFill>
          <a:ln w="12700" algn="ctr">
            <a:noFill/>
            <a:miter lim="800000"/>
            <a:headEnd/>
            <a:tailEnd/>
          </a:ln>
          <a:effectLst/>
        </p:spPr>
        <p:txBody>
          <a:bodyPr wrap="none" lIns="90000" tIns="46800" rIns="90000" bIns="46800" anchor="ctr"/>
          <a:lstStyle/>
          <a:p>
            <a:pPr>
              <a:spcBef>
                <a:spcPct val="0"/>
              </a:spcBef>
              <a:defRPr/>
            </a:pPr>
            <a:endParaRPr lang="de-DE" sz="2400">
              <a:solidFill>
                <a:srgbClr val="000000"/>
              </a:solidFill>
              <a:latin typeface="Arial" charset="0"/>
              <a:cs typeface="Arial" pitchFamily="34" charset="0"/>
            </a:endParaRPr>
          </a:p>
        </p:txBody>
      </p:sp>
      <p:pic>
        <p:nvPicPr>
          <p:cNvPr id="5" name="Picture 77" descr="Bild2"/>
          <p:cNvPicPr>
            <a:picLocks noChangeAspect="1" noChangeArrowheads="1"/>
          </p:cNvPicPr>
          <p:nvPr userDrawn="1"/>
        </p:nvPicPr>
        <p:blipFill>
          <a:blip r:embed="rId2" cstate="print"/>
          <a:srcRect/>
          <a:stretch>
            <a:fillRect/>
          </a:stretch>
        </p:blipFill>
        <p:spPr bwMode="auto">
          <a:xfrm>
            <a:off x="7283450" y="5827713"/>
            <a:ext cx="1450975" cy="633412"/>
          </a:xfrm>
          <a:prstGeom prst="rect">
            <a:avLst/>
          </a:prstGeom>
          <a:noFill/>
          <a:ln w="9525">
            <a:noFill/>
            <a:miter lim="800000"/>
            <a:headEnd/>
            <a:tailEnd/>
          </a:ln>
        </p:spPr>
      </p:pic>
      <p:sp>
        <p:nvSpPr>
          <p:cNvPr id="10" name="Title 9"/>
          <p:cNvSpPr>
            <a:spLocks noGrp="1"/>
          </p:cNvSpPr>
          <p:nvPr>
            <p:ph type="title"/>
          </p:nvPr>
        </p:nvSpPr>
        <p:spPr>
          <a:xfrm>
            <a:off x="250825" y="1371600"/>
            <a:ext cx="8640000" cy="1368000"/>
          </a:xfrm>
        </p:spPr>
        <p:txBody>
          <a:bodyPr>
            <a:noAutofit/>
          </a:bodyPr>
          <a:lstStyle>
            <a:lvl1pPr>
              <a:defRPr sz="4800"/>
            </a:lvl1pPr>
          </a:lstStyle>
          <a:p>
            <a:r>
              <a:rPr lang="en-US" smtClean="0"/>
              <a:t>Click to edit Master title style</a:t>
            </a:r>
            <a:endParaRPr lang="de-DE" dirty="0"/>
          </a:p>
        </p:txBody>
      </p:sp>
      <p:sp>
        <p:nvSpPr>
          <p:cNvPr id="16" name="Text Placeholder 15"/>
          <p:cNvSpPr>
            <a:spLocks noGrp="1"/>
          </p:cNvSpPr>
          <p:nvPr>
            <p:ph type="body" sz="quarter" idx="10"/>
          </p:nvPr>
        </p:nvSpPr>
        <p:spPr>
          <a:xfrm>
            <a:off x="250825" y="2808000"/>
            <a:ext cx="8640763" cy="928800"/>
          </a:xfrm>
          <a:prstGeom prst="rect">
            <a:avLst/>
          </a:prstGeom>
        </p:spPr>
        <p:txBody>
          <a:bodyPr/>
          <a:lstStyle>
            <a:lvl1pPr>
              <a:buNone/>
              <a:defRPr sz="2800">
                <a:solidFill>
                  <a:schemeClr val="accent3"/>
                </a:solidFill>
              </a:defRPr>
            </a:lvl1pPr>
          </a:lstStyle>
          <a:p>
            <a:pPr lvl="0"/>
            <a:r>
              <a:rPr lang="en-US" smtClean="0"/>
              <a:t>Click to edit Master text styles</a:t>
            </a:r>
          </a:p>
        </p:txBody>
      </p:sp>
    </p:spTree>
  </p:cSld>
  <p:clrMapOvr>
    <a:masterClrMapping/>
  </p:clrMapOvr>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tle with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de-DE"/>
          </a:p>
        </p:txBody>
      </p:sp>
      <p:sp>
        <p:nvSpPr>
          <p:cNvPr id="11" name="Content Placeholder 10"/>
          <p:cNvSpPr>
            <a:spLocks noGrp="1"/>
          </p:cNvSpPr>
          <p:nvPr>
            <p:ph sz="quarter" idx="10"/>
          </p:nvPr>
        </p:nvSpPr>
        <p:spPr>
          <a:xfrm>
            <a:off x="250825" y="1312863"/>
            <a:ext cx="8640763"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10"/>
          <p:cNvSpPr>
            <a:spLocks noGrp="1"/>
          </p:cNvSpPr>
          <p:nvPr>
            <p:ph type="dt" sz="half" idx="11"/>
          </p:nvPr>
        </p:nvSpPr>
        <p:spPr/>
        <p:txBody>
          <a:bodyPr/>
          <a:lstStyle>
            <a:lvl1pPr>
              <a:defRPr/>
            </a:lvl1pPr>
          </a:lstStyle>
          <a:p>
            <a:pPr>
              <a:defRPr/>
            </a:pPr>
            <a:fld id="{8E993C82-C239-461A-A513-7BD14A2C68D1}" type="datetime1">
              <a:rPr lang="en-US"/>
              <a:pPr>
                <a:defRPr/>
              </a:pPr>
              <a:t>5/9/2010</a:t>
            </a:fld>
            <a:endParaRPr lang="de-DE" dirty="0"/>
          </a:p>
        </p:txBody>
      </p:sp>
      <p:sp>
        <p:nvSpPr>
          <p:cNvPr id="5" name="Fußzeilenplatzhalter 11"/>
          <p:cNvSpPr>
            <a:spLocks noGrp="1"/>
          </p:cNvSpPr>
          <p:nvPr>
            <p:ph type="ftr" sz="quarter" idx="12"/>
          </p:nvPr>
        </p:nvSpPr>
        <p:spPr/>
        <p:txBody>
          <a:bodyPr/>
          <a:lstStyle>
            <a:lvl1pPr>
              <a:defRPr/>
            </a:lvl1pPr>
          </a:lstStyle>
          <a:p>
            <a:pPr>
              <a:defRPr/>
            </a:pPr>
            <a:r>
              <a:rPr lang="en-US"/>
              <a:t>Copyright © Infineon Technologies 2009. All rights reserved.</a:t>
            </a:r>
            <a:endParaRPr lang="de-DE"/>
          </a:p>
        </p:txBody>
      </p:sp>
      <p:sp>
        <p:nvSpPr>
          <p:cNvPr id="6" name="Foliennummernplatzhalter 12"/>
          <p:cNvSpPr>
            <a:spLocks noGrp="1"/>
          </p:cNvSpPr>
          <p:nvPr>
            <p:ph type="sldNum" sz="quarter" idx="13"/>
          </p:nvPr>
        </p:nvSpPr>
        <p:spPr/>
        <p:txBody>
          <a:bodyPr/>
          <a:lstStyle>
            <a:lvl1pPr>
              <a:defRPr/>
            </a:lvl1pPr>
          </a:lstStyle>
          <a:p>
            <a:pPr>
              <a:defRPr/>
            </a:pPr>
            <a:r>
              <a:rPr lang="de-DE"/>
              <a:t>Page </a:t>
            </a:r>
            <a:fld id="{8AB56441-D520-437C-9A88-15E2254F59E1}" type="slidenum">
              <a:rPr lang="de-DE"/>
              <a:pPr>
                <a:defRPr/>
              </a:pPr>
              <a:t>‹#›</a:t>
            </a:fld>
            <a:endParaRPr lang="de-DE"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0825" y="1312863"/>
            <a:ext cx="4249738"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8" name="Content Placeholder 17"/>
          <p:cNvSpPr>
            <a:spLocks noGrp="1"/>
          </p:cNvSpPr>
          <p:nvPr>
            <p:ph sz="quarter" idx="11"/>
          </p:nvPr>
        </p:nvSpPr>
        <p:spPr>
          <a:xfrm>
            <a:off x="4643438" y="1312863"/>
            <a:ext cx="4248150"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umsplatzhalter 10"/>
          <p:cNvSpPr>
            <a:spLocks noGrp="1"/>
          </p:cNvSpPr>
          <p:nvPr>
            <p:ph type="dt" sz="half" idx="12"/>
          </p:nvPr>
        </p:nvSpPr>
        <p:spPr/>
        <p:txBody>
          <a:bodyPr/>
          <a:lstStyle>
            <a:lvl1pPr>
              <a:defRPr/>
            </a:lvl1pPr>
          </a:lstStyle>
          <a:p>
            <a:pPr>
              <a:defRPr/>
            </a:pPr>
            <a:fld id="{2C52F080-C555-4B05-A97B-D4B0B5C55F6F}" type="datetime1">
              <a:rPr lang="en-US"/>
              <a:pPr>
                <a:defRPr/>
              </a:pPr>
              <a:t>5/9/2010</a:t>
            </a:fld>
            <a:endParaRPr lang="de-DE" dirty="0"/>
          </a:p>
        </p:txBody>
      </p:sp>
      <p:sp>
        <p:nvSpPr>
          <p:cNvPr id="6" name="Fußzeilenplatzhalter 11"/>
          <p:cNvSpPr>
            <a:spLocks noGrp="1"/>
          </p:cNvSpPr>
          <p:nvPr>
            <p:ph type="ftr" sz="quarter" idx="13"/>
          </p:nvPr>
        </p:nvSpPr>
        <p:spPr/>
        <p:txBody>
          <a:bodyPr/>
          <a:lstStyle>
            <a:lvl1pPr>
              <a:defRPr/>
            </a:lvl1pPr>
          </a:lstStyle>
          <a:p>
            <a:pPr>
              <a:defRPr/>
            </a:pPr>
            <a:r>
              <a:rPr lang="en-US"/>
              <a:t>Copyright © Infineon Technologies 2009. All rights reserved.</a:t>
            </a:r>
            <a:endParaRPr lang="de-DE"/>
          </a:p>
        </p:txBody>
      </p:sp>
      <p:sp>
        <p:nvSpPr>
          <p:cNvPr id="7" name="Foliennummernplatzhalter 12"/>
          <p:cNvSpPr>
            <a:spLocks noGrp="1"/>
          </p:cNvSpPr>
          <p:nvPr>
            <p:ph type="sldNum" sz="quarter" idx="14"/>
          </p:nvPr>
        </p:nvSpPr>
        <p:spPr/>
        <p:txBody>
          <a:bodyPr/>
          <a:lstStyle>
            <a:lvl1pPr>
              <a:defRPr/>
            </a:lvl1pPr>
          </a:lstStyle>
          <a:p>
            <a:pPr>
              <a:defRPr/>
            </a:pPr>
            <a:r>
              <a:rPr lang="de-DE"/>
              <a:t>Page </a:t>
            </a:r>
            <a:fld id="{A935A10E-6FCF-415D-8E8F-DC7759B85DDA}" type="slidenum">
              <a:rPr lang="de-DE"/>
              <a:pPr>
                <a:defRPr/>
              </a:pPr>
              <a:t>‹#›</a:t>
            </a:fld>
            <a:endParaRPr lang="de-DE"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0825" y="1312863"/>
            <a:ext cx="4249738" cy="2548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5" name="Content Placeholder 13"/>
          <p:cNvSpPr>
            <a:spLocks noGrp="1"/>
          </p:cNvSpPr>
          <p:nvPr>
            <p:ph sz="quarter" idx="11"/>
          </p:nvPr>
        </p:nvSpPr>
        <p:spPr>
          <a:xfrm>
            <a:off x="4641850" y="3975825"/>
            <a:ext cx="4249738" cy="2548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7" name="Content Placeholder 13"/>
          <p:cNvSpPr>
            <a:spLocks noGrp="1"/>
          </p:cNvSpPr>
          <p:nvPr>
            <p:ph sz="quarter" idx="12"/>
          </p:nvPr>
        </p:nvSpPr>
        <p:spPr>
          <a:xfrm>
            <a:off x="252000" y="3975825"/>
            <a:ext cx="4249738" cy="2548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8" name="Content Placeholder 13"/>
          <p:cNvSpPr>
            <a:spLocks noGrp="1"/>
          </p:cNvSpPr>
          <p:nvPr>
            <p:ph sz="quarter" idx="13"/>
          </p:nvPr>
        </p:nvSpPr>
        <p:spPr>
          <a:xfrm>
            <a:off x="4647884" y="1312863"/>
            <a:ext cx="4249738" cy="2548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umsplatzhalter 10"/>
          <p:cNvSpPr>
            <a:spLocks noGrp="1"/>
          </p:cNvSpPr>
          <p:nvPr>
            <p:ph type="dt" sz="half" idx="14"/>
          </p:nvPr>
        </p:nvSpPr>
        <p:spPr/>
        <p:txBody>
          <a:bodyPr/>
          <a:lstStyle>
            <a:lvl1pPr>
              <a:defRPr/>
            </a:lvl1pPr>
          </a:lstStyle>
          <a:p>
            <a:pPr>
              <a:defRPr/>
            </a:pPr>
            <a:fld id="{0E42C387-CA1D-4DB2-A07C-888BD9D0CFAF}" type="datetime1">
              <a:rPr lang="en-US"/>
              <a:pPr>
                <a:defRPr/>
              </a:pPr>
              <a:t>5/9/2010</a:t>
            </a:fld>
            <a:endParaRPr lang="de-DE" dirty="0"/>
          </a:p>
        </p:txBody>
      </p:sp>
      <p:sp>
        <p:nvSpPr>
          <p:cNvPr id="8" name="Fußzeilenplatzhalter 11"/>
          <p:cNvSpPr>
            <a:spLocks noGrp="1"/>
          </p:cNvSpPr>
          <p:nvPr>
            <p:ph type="ftr" sz="quarter" idx="15"/>
          </p:nvPr>
        </p:nvSpPr>
        <p:spPr/>
        <p:txBody>
          <a:bodyPr/>
          <a:lstStyle>
            <a:lvl1pPr>
              <a:defRPr/>
            </a:lvl1pPr>
          </a:lstStyle>
          <a:p>
            <a:pPr>
              <a:defRPr/>
            </a:pPr>
            <a:r>
              <a:rPr lang="en-US"/>
              <a:t>Copyright © Infineon Technologies 2009. All rights reserved.</a:t>
            </a:r>
            <a:endParaRPr lang="de-DE"/>
          </a:p>
        </p:txBody>
      </p:sp>
      <p:sp>
        <p:nvSpPr>
          <p:cNvPr id="9" name="Foliennummernplatzhalter 12"/>
          <p:cNvSpPr>
            <a:spLocks noGrp="1"/>
          </p:cNvSpPr>
          <p:nvPr>
            <p:ph type="sldNum" sz="quarter" idx="16"/>
          </p:nvPr>
        </p:nvSpPr>
        <p:spPr/>
        <p:txBody>
          <a:bodyPr/>
          <a:lstStyle>
            <a:lvl1pPr>
              <a:defRPr/>
            </a:lvl1pPr>
          </a:lstStyle>
          <a:p>
            <a:pPr>
              <a:defRPr/>
            </a:pPr>
            <a:r>
              <a:rPr lang="de-DE"/>
              <a:t>Page </a:t>
            </a:r>
            <a:fld id="{26DF4EDE-E804-4BED-86E0-F65A561AA6FB}" type="slidenum">
              <a:rPr lang="de-DE"/>
              <a:pPr>
                <a:defRPr/>
              </a:pPr>
              <a:t>‹#›</a:t>
            </a:fld>
            <a:endParaRPr lang="de-DE"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Row + two column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0825" y="1312863"/>
            <a:ext cx="8647113" cy="21161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7" name="Content Placeholder 16"/>
          <p:cNvSpPr>
            <a:spLocks noGrp="1"/>
          </p:cNvSpPr>
          <p:nvPr>
            <p:ph sz="quarter" idx="11"/>
          </p:nvPr>
        </p:nvSpPr>
        <p:spPr>
          <a:xfrm>
            <a:off x="250825" y="3581400"/>
            <a:ext cx="4249738" cy="2943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0" name="Content Placeholder 19"/>
          <p:cNvSpPr>
            <a:spLocks noGrp="1"/>
          </p:cNvSpPr>
          <p:nvPr>
            <p:ph sz="quarter" idx="12"/>
          </p:nvPr>
        </p:nvSpPr>
        <p:spPr>
          <a:xfrm>
            <a:off x="4643438" y="3581400"/>
            <a:ext cx="4254500" cy="2943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Datumsplatzhalter 10"/>
          <p:cNvSpPr>
            <a:spLocks noGrp="1"/>
          </p:cNvSpPr>
          <p:nvPr>
            <p:ph type="dt" sz="half" idx="13"/>
          </p:nvPr>
        </p:nvSpPr>
        <p:spPr/>
        <p:txBody>
          <a:bodyPr/>
          <a:lstStyle>
            <a:lvl1pPr>
              <a:defRPr/>
            </a:lvl1pPr>
          </a:lstStyle>
          <a:p>
            <a:pPr>
              <a:defRPr/>
            </a:pPr>
            <a:fld id="{94E7838A-0E7A-4A10-A67F-09156AEC7D95}" type="datetime1">
              <a:rPr lang="en-US"/>
              <a:pPr>
                <a:defRPr/>
              </a:pPr>
              <a:t>5/9/2010</a:t>
            </a:fld>
            <a:endParaRPr lang="de-DE" dirty="0"/>
          </a:p>
        </p:txBody>
      </p:sp>
      <p:sp>
        <p:nvSpPr>
          <p:cNvPr id="7" name="Fußzeilenplatzhalter 11"/>
          <p:cNvSpPr>
            <a:spLocks noGrp="1"/>
          </p:cNvSpPr>
          <p:nvPr>
            <p:ph type="ftr" sz="quarter" idx="14"/>
          </p:nvPr>
        </p:nvSpPr>
        <p:spPr/>
        <p:txBody>
          <a:bodyPr/>
          <a:lstStyle>
            <a:lvl1pPr>
              <a:defRPr/>
            </a:lvl1pPr>
          </a:lstStyle>
          <a:p>
            <a:pPr>
              <a:defRPr/>
            </a:pPr>
            <a:r>
              <a:rPr lang="en-US"/>
              <a:t>Copyright © Infineon Technologies 2009. All rights reserved.</a:t>
            </a:r>
            <a:endParaRPr lang="de-DE"/>
          </a:p>
        </p:txBody>
      </p:sp>
      <p:sp>
        <p:nvSpPr>
          <p:cNvPr id="8" name="Foliennummernplatzhalter 12"/>
          <p:cNvSpPr>
            <a:spLocks noGrp="1"/>
          </p:cNvSpPr>
          <p:nvPr>
            <p:ph type="sldNum" sz="quarter" idx="15"/>
          </p:nvPr>
        </p:nvSpPr>
        <p:spPr/>
        <p:txBody>
          <a:bodyPr/>
          <a:lstStyle>
            <a:lvl1pPr>
              <a:defRPr/>
            </a:lvl1pPr>
          </a:lstStyle>
          <a:p>
            <a:pPr>
              <a:defRPr/>
            </a:pPr>
            <a:r>
              <a:rPr lang="de-DE"/>
              <a:t>Page </a:t>
            </a:r>
            <a:fld id="{261AFCB2-776C-4FFD-B0A6-EBEF4FC65EF1}" type="slidenum">
              <a:rPr lang="de-DE"/>
              <a:pPr>
                <a:defRPr/>
              </a:pPr>
              <a:t>‹#›</a:t>
            </a:fld>
            <a:endParaRPr lang="de-DE"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Row, two columns, row">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de-DE"/>
          </a:p>
        </p:txBody>
      </p:sp>
      <p:sp>
        <p:nvSpPr>
          <p:cNvPr id="15" name="Content Placeholder 14"/>
          <p:cNvSpPr>
            <a:spLocks noGrp="1"/>
          </p:cNvSpPr>
          <p:nvPr>
            <p:ph sz="quarter" idx="19"/>
          </p:nvPr>
        </p:nvSpPr>
        <p:spPr>
          <a:xfrm>
            <a:off x="231775" y="1312863"/>
            <a:ext cx="8640763" cy="1296000"/>
          </a:xfrm>
          <a:prstGeom prst="rect">
            <a:avLst/>
          </a:prstGeom>
        </p:spPr>
        <p:txBody>
          <a:bodyPr/>
          <a:lstStyle>
            <a:lvl1pPr>
              <a:buNone/>
              <a:defRPr/>
            </a:lvl1pPr>
          </a:lstStyle>
          <a:p>
            <a:pPr lvl="0"/>
            <a:r>
              <a:rPr lang="en-US" smtClean="0"/>
              <a:t>Click to edit Master text styles</a:t>
            </a:r>
          </a:p>
        </p:txBody>
      </p:sp>
      <p:sp>
        <p:nvSpPr>
          <p:cNvPr id="19" name="Content Placeholder 18"/>
          <p:cNvSpPr>
            <a:spLocks noGrp="1"/>
          </p:cNvSpPr>
          <p:nvPr>
            <p:ph sz="quarter" idx="20"/>
          </p:nvPr>
        </p:nvSpPr>
        <p:spPr>
          <a:xfrm>
            <a:off x="231775" y="2714400"/>
            <a:ext cx="4268788" cy="241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0" name="Content Placeholder 18"/>
          <p:cNvSpPr>
            <a:spLocks noGrp="1"/>
          </p:cNvSpPr>
          <p:nvPr>
            <p:ph sz="quarter" idx="21"/>
          </p:nvPr>
        </p:nvSpPr>
        <p:spPr>
          <a:xfrm>
            <a:off x="4628834" y="2714400"/>
            <a:ext cx="4268788" cy="241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1" name="Content Placeholder 14"/>
          <p:cNvSpPr>
            <a:spLocks noGrp="1"/>
          </p:cNvSpPr>
          <p:nvPr>
            <p:ph sz="quarter" idx="22"/>
          </p:nvPr>
        </p:nvSpPr>
        <p:spPr>
          <a:xfrm>
            <a:off x="252000" y="5228625"/>
            <a:ext cx="8640763" cy="1296000"/>
          </a:xfrm>
          <a:prstGeom prst="rect">
            <a:avLst/>
          </a:prstGeom>
        </p:spPr>
        <p:txBody>
          <a:bodyPr/>
          <a:lstStyle>
            <a:lvl1pPr>
              <a:buNone/>
              <a:defRPr/>
            </a:lvl1pPr>
          </a:lstStyle>
          <a:p>
            <a:pPr lvl="0"/>
            <a:r>
              <a:rPr lang="en-US" smtClean="0"/>
              <a:t>Click to edit Master text styles</a:t>
            </a:r>
          </a:p>
        </p:txBody>
      </p:sp>
      <p:sp>
        <p:nvSpPr>
          <p:cNvPr id="7" name="Datumsplatzhalter 10"/>
          <p:cNvSpPr>
            <a:spLocks noGrp="1"/>
          </p:cNvSpPr>
          <p:nvPr>
            <p:ph type="dt" sz="half" idx="23"/>
          </p:nvPr>
        </p:nvSpPr>
        <p:spPr/>
        <p:txBody>
          <a:bodyPr/>
          <a:lstStyle>
            <a:lvl1pPr>
              <a:defRPr/>
            </a:lvl1pPr>
          </a:lstStyle>
          <a:p>
            <a:pPr>
              <a:defRPr/>
            </a:pPr>
            <a:fld id="{3BC5AAE6-81D7-49FC-8AF8-858B780B039F}" type="datetime1">
              <a:rPr lang="en-US"/>
              <a:pPr>
                <a:defRPr/>
              </a:pPr>
              <a:t>5/9/2010</a:t>
            </a:fld>
            <a:endParaRPr lang="de-DE" dirty="0"/>
          </a:p>
        </p:txBody>
      </p:sp>
      <p:sp>
        <p:nvSpPr>
          <p:cNvPr id="8" name="Fußzeilenplatzhalter 11"/>
          <p:cNvSpPr>
            <a:spLocks noGrp="1"/>
          </p:cNvSpPr>
          <p:nvPr>
            <p:ph type="ftr" sz="quarter" idx="24"/>
          </p:nvPr>
        </p:nvSpPr>
        <p:spPr/>
        <p:txBody>
          <a:bodyPr/>
          <a:lstStyle>
            <a:lvl1pPr>
              <a:defRPr/>
            </a:lvl1pPr>
          </a:lstStyle>
          <a:p>
            <a:pPr>
              <a:defRPr/>
            </a:pPr>
            <a:r>
              <a:rPr lang="en-US"/>
              <a:t>Copyright © Infineon Technologies 2009. All rights reserved.</a:t>
            </a:r>
            <a:endParaRPr lang="de-DE"/>
          </a:p>
        </p:txBody>
      </p:sp>
      <p:sp>
        <p:nvSpPr>
          <p:cNvPr id="9" name="Foliennummernplatzhalter 12"/>
          <p:cNvSpPr>
            <a:spLocks noGrp="1"/>
          </p:cNvSpPr>
          <p:nvPr>
            <p:ph type="sldNum" sz="quarter" idx="25"/>
          </p:nvPr>
        </p:nvSpPr>
        <p:spPr/>
        <p:txBody>
          <a:bodyPr/>
          <a:lstStyle>
            <a:lvl1pPr>
              <a:defRPr/>
            </a:lvl1pPr>
          </a:lstStyle>
          <a:p>
            <a:pPr>
              <a:defRPr/>
            </a:pPr>
            <a:r>
              <a:rPr lang="de-DE"/>
              <a:t>Page </a:t>
            </a:r>
            <a:fld id="{AA6B1E8F-673E-4B7C-95F7-62401EEE4CF6}" type="slidenum">
              <a:rPr lang="de-DE"/>
              <a:pPr>
                <a:defRPr/>
              </a:pPr>
              <a:t>‹#›</a:t>
            </a:fld>
            <a:endParaRPr lang="de-DE"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de-DE"/>
          </a:p>
        </p:txBody>
      </p:sp>
      <p:sp>
        <p:nvSpPr>
          <p:cNvPr id="13" name="Content Placeholder 12"/>
          <p:cNvSpPr>
            <a:spLocks noGrp="1"/>
          </p:cNvSpPr>
          <p:nvPr>
            <p:ph sz="quarter" idx="10"/>
          </p:nvPr>
        </p:nvSpPr>
        <p:spPr>
          <a:xfrm>
            <a:off x="250825" y="1312863"/>
            <a:ext cx="2782800"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4" name="Content Placeholder 12"/>
          <p:cNvSpPr>
            <a:spLocks noGrp="1"/>
          </p:cNvSpPr>
          <p:nvPr>
            <p:ph sz="quarter" idx="11"/>
          </p:nvPr>
        </p:nvSpPr>
        <p:spPr>
          <a:xfrm>
            <a:off x="6114822" y="1312863"/>
            <a:ext cx="2782800"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7" name="Content Placeholder 12"/>
          <p:cNvSpPr>
            <a:spLocks noGrp="1"/>
          </p:cNvSpPr>
          <p:nvPr>
            <p:ph sz="quarter" idx="12"/>
          </p:nvPr>
        </p:nvSpPr>
        <p:spPr>
          <a:xfrm>
            <a:off x="3182824" y="1312863"/>
            <a:ext cx="2782800"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Datumsplatzhalter 10"/>
          <p:cNvSpPr>
            <a:spLocks noGrp="1"/>
          </p:cNvSpPr>
          <p:nvPr>
            <p:ph type="dt" sz="half" idx="13"/>
          </p:nvPr>
        </p:nvSpPr>
        <p:spPr/>
        <p:txBody>
          <a:bodyPr/>
          <a:lstStyle>
            <a:lvl1pPr>
              <a:defRPr/>
            </a:lvl1pPr>
          </a:lstStyle>
          <a:p>
            <a:pPr>
              <a:defRPr/>
            </a:pPr>
            <a:fld id="{9899EDDC-8282-42B1-8D9C-DBC626C48F08}" type="datetime1">
              <a:rPr lang="en-US"/>
              <a:pPr>
                <a:defRPr/>
              </a:pPr>
              <a:t>5/9/2010</a:t>
            </a:fld>
            <a:endParaRPr lang="de-DE" dirty="0"/>
          </a:p>
        </p:txBody>
      </p:sp>
      <p:sp>
        <p:nvSpPr>
          <p:cNvPr id="7" name="Fußzeilenplatzhalter 11"/>
          <p:cNvSpPr>
            <a:spLocks noGrp="1"/>
          </p:cNvSpPr>
          <p:nvPr>
            <p:ph type="ftr" sz="quarter" idx="14"/>
          </p:nvPr>
        </p:nvSpPr>
        <p:spPr/>
        <p:txBody>
          <a:bodyPr/>
          <a:lstStyle>
            <a:lvl1pPr>
              <a:defRPr/>
            </a:lvl1pPr>
          </a:lstStyle>
          <a:p>
            <a:pPr>
              <a:defRPr/>
            </a:pPr>
            <a:r>
              <a:rPr lang="en-US"/>
              <a:t>Copyright © Infineon Technologies 2009. All rights reserved.</a:t>
            </a:r>
            <a:endParaRPr lang="de-DE"/>
          </a:p>
        </p:txBody>
      </p:sp>
      <p:sp>
        <p:nvSpPr>
          <p:cNvPr id="8" name="Foliennummernplatzhalter 12"/>
          <p:cNvSpPr>
            <a:spLocks noGrp="1"/>
          </p:cNvSpPr>
          <p:nvPr>
            <p:ph type="sldNum" sz="quarter" idx="15"/>
          </p:nvPr>
        </p:nvSpPr>
        <p:spPr/>
        <p:txBody>
          <a:bodyPr/>
          <a:lstStyle>
            <a:lvl1pPr>
              <a:defRPr/>
            </a:lvl1pPr>
          </a:lstStyle>
          <a:p>
            <a:pPr>
              <a:defRPr/>
            </a:pPr>
            <a:r>
              <a:rPr lang="de-DE"/>
              <a:t>Page </a:t>
            </a:r>
            <a:fld id="{DB551FAE-9430-4F46-AB41-691198A5871C}" type="slidenum">
              <a:rPr lang="de-DE"/>
              <a:pPr>
                <a:defRPr/>
              </a:pPr>
              <a:t>‹#›</a:t>
            </a:fld>
            <a:endParaRPr lang="de-DE"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Row + three column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de-DE"/>
          </a:p>
        </p:txBody>
      </p:sp>
      <p:sp>
        <p:nvSpPr>
          <p:cNvPr id="13" name="Content Placeholder 14"/>
          <p:cNvSpPr>
            <a:spLocks noGrp="1"/>
          </p:cNvSpPr>
          <p:nvPr>
            <p:ph sz="quarter" idx="19"/>
          </p:nvPr>
        </p:nvSpPr>
        <p:spPr>
          <a:xfrm>
            <a:off x="231775" y="1312863"/>
            <a:ext cx="8640763" cy="1296000"/>
          </a:xfrm>
          <a:prstGeom prst="rect">
            <a:avLst/>
          </a:prstGeom>
        </p:spPr>
        <p:txBody>
          <a:bodyPr/>
          <a:lstStyle>
            <a:lvl1pPr>
              <a:buNone/>
              <a:defRPr/>
            </a:lvl1pPr>
          </a:lstStyle>
          <a:p>
            <a:pPr lvl="0"/>
            <a:r>
              <a:rPr lang="en-US" smtClean="0"/>
              <a:t>Click to edit Master text styles</a:t>
            </a:r>
          </a:p>
        </p:txBody>
      </p:sp>
      <p:sp>
        <p:nvSpPr>
          <p:cNvPr id="16" name="Content Placeholder 15"/>
          <p:cNvSpPr>
            <a:spLocks noGrp="1"/>
          </p:cNvSpPr>
          <p:nvPr>
            <p:ph sz="quarter" idx="20"/>
          </p:nvPr>
        </p:nvSpPr>
        <p:spPr>
          <a:xfrm>
            <a:off x="252000" y="2714399"/>
            <a:ext cx="2782800"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8" name="Content Placeholder 15"/>
          <p:cNvSpPr>
            <a:spLocks noGrp="1"/>
          </p:cNvSpPr>
          <p:nvPr>
            <p:ph sz="quarter" idx="21"/>
          </p:nvPr>
        </p:nvSpPr>
        <p:spPr>
          <a:xfrm>
            <a:off x="6114822" y="2714399"/>
            <a:ext cx="2782800"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2" name="Content Placeholder 15"/>
          <p:cNvSpPr>
            <a:spLocks noGrp="1"/>
          </p:cNvSpPr>
          <p:nvPr>
            <p:ph sz="quarter" idx="22"/>
          </p:nvPr>
        </p:nvSpPr>
        <p:spPr>
          <a:xfrm>
            <a:off x="3193524" y="2714400"/>
            <a:ext cx="2782800"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umsplatzhalter 10"/>
          <p:cNvSpPr>
            <a:spLocks noGrp="1"/>
          </p:cNvSpPr>
          <p:nvPr>
            <p:ph type="dt" sz="half" idx="23"/>
          </p:nvPr>
        </p:nvSpPr>
        <p:spPr/>
        <p:txBody>
          <a:bodyPr/>
          <a:lstStyle>
            <a:lvl1pPr>
              <a:defRPr/>
            </a:lvl1pPr>
          </a:lstStyle>
          <a:p>
            <a:pPr>
              <a:defRPr/>
            </a:pPr>
            <a:fld id="{DB25668B-B306-41A2-9F22-F0E7F1528CC0}" type="datetime1">
              <a:rPr lang="en-US"/>
              <a:pPr>
                <a:defRPr/>
              </a:pPr>
              <a:t>5/9/2010</a:t>
            </a:fld>
            <a:endParaRPr lang="de-DE" dirty="0"/>
          </a:p>
        </p:txBody>
      </p:sp>
      <p:sp>
        <p:nvSpPr>
          <p:cNvPr id="8" name="Fußzeilenplatzhalter 11"/>
          <p:cNvSpPr>
            <a:spLocks noGrp="1"/>
          </p:cNvSpPr>
          <p:nvPr>
            <p:ph type="ftr" sz="quarter" idx="24"/>
          </p:nvPr>
        </p:nvSpPr>
        <p:spPr/>
        <p:txBody>
          <a:bodyPr/>
          <a:lstStyle>
            <a:lvl1pPr>
              <a:defRPr/>
            </a:lvl1pPr>
          </a:lstStyle>
          <a:p>
            <a:pPr>
              <a:defRPr/>
            </a:pPr>
            <a:r>
              <a:rPr lang="en-US"/>
              <a:t>Copyright © Infineon Technologies 2009. All rights reserved.</a:t>
            </a:r>
            <a:endParaRPr lang="de-DE"/>
          </a:p>
        </p:txBody>
      </p:sp>
      <p:sp>
        <p:nvSpPr>
          <p:cNvPr id="9" name="Foliennummernplatzhalter 12"/>
          <p:cNvSpPr>
            <a:spLocks noGrp="1"/>
          </p:cNvSpPr>
          <p:nvPr>
            <p:ph type="sldNum" sz="quarter" idx="25"/>
          </p:nvPr>
        </p:nvSpPr>
        <p:spPr/>
        <p:txBody>
          <a:bodyPr/>
          <a:lstStyle>
            <a:lvl1pPr>
              <a:defRPr/>
            </a:lvl1pPr>
          </a:lstStyle>
          <a:p>
            <a:pPr>
              <a:defRPr/>
            </a:pPr>
            <a:r>
              <a:rPr lang="de-DE"/>
              <a:t>Page </a:t>
            </a:r>
            <a:fld id="{7CED64D9-75B6-42AE-8053-6456C6C0E7EC}" type="slidenum">
              <a:rPr lang="de-DE"/>
              <a:pPr>
                <a:defRPr/>
              </a:pPr>
              <a:t>‹#›</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DE" smtClean="0"/>
              <a:t>Titelmasterformat durch Klicken bearbeiten</a:t>
            </a:r>
            <a:endParaRPr lang="de-DE"/>
          </a:p>
        </p:txBody>
      </p:sp>
      <p:sp>
        <p:nvSpPr>
          <p:cNvPr id="3" name="Datumsplatzhalter 10"/>
          <p:cNvSpPr>
            <a:spLocks noGrp="1"/>
          </p:cNvSpPr>
          <p:nvPr>
            <p:ph type="dt" sz="half" idx="10"/>
          </p:nvPr>
        </p:nvSpPr>
        <p:spPr/>
        <p:txBody>
          <a:bodyPr/>
          <a:lstStyle>
            <a:lvl1pPr>
              <a:defRPr/>
            </a:lvl1pPr>
          </a:lstStyle>
          <a:p>
            <a:pPr>
              <a:defRPr/>
            </a:pPr>
            <a:fld id="{CE241170-E5D6-44BD-BD17-26DB94C2EAE4}" type="datetime1">
              <a:rPr lang="en-US"/>
              <a:pPr>
                <a:defRPr/>
              </a:pPr>
              <a:t>5/9/2010</a:t>
            </a:fld>
            <a:endParaRPr lang="de-DE" dirty="0"/>
          </a:p>
        </p:txBody>
      </p:sp>
      <p:sp>
        <p:nvSpPr>
          <p:cNvPr id="4" name="Fußzeilenplatzhalter 11"/>
          <p:cNvSpPr>
            <a:spLocks noGrp="1"/>
          </p:cNvSpPr>
          <p:nvPr>
            <p:ph type="ftr" sz="quarter" idx="11"/>
          </p:nvPr>
        </p:nvSpPr>
        <p:spPr>
          <a:xfrm>
            <a:off x="2879725" y="6624638"/>
            <a:ext cx="3384550" cy="142875"/>
          </a:xfrm>
          <a:prstGeom prst="rect">
            <a:avLst/>
          </a:prstGeom>
        </p:spPr>
        <p:txBody>
          <a:bodyPr/>
          <a:lstStyle>
            <a:lvl1pPr>
              <a:defRPr/>
            </a:lvl1pPr>
          </a:lstStyle>
          <a:p>
            <a:pPr>
              <a:defRPr/>
            </a:pPr>
            <a:r>
              <a:rPr lang="en-US" dirty="0" smtClean="0"/>
              <a:t>Copyright © Infineon Technologies 2010. All rights reserved.</a:t>
            </a:r>
            <a:endParaRPr lang="de-DE" dirty="0"/>
          </a:p>
        </p:txBody>
      </p:sp>
      <p:sp>
        <p:nvSpPr>
          <p:cNvPr id="5" name="Foliennummernplatzhalter 12"/>
          <p:cNvSpPr>
            <a:spLocks noGrp="1"/>
          </p:cNvSpPr>
          <p:nvPr>
            <p:ph type="sldNum" sz="quarter" idx="12"/>
          </p:nvPr>
        </p:nvSpPr>
        <p:spPr/>
        <p:txBody>
          <a:bodyPr/>
          <a:lstStyle>
            <a:lvl1pPr>
              <a:defRPr/>
            </a:lvl1pPr>
          </a:lstStyle>
          <a:p>
            <a:pPr>
              <a:defRPr/>
            </a:pPr>
            <a:r>
              <a:rPr lang="de-DE"/>
              <a:t>Page </a:t>
            </a:r>
            <a:fld id="{0A89FA48-1C58-4FFA-9C2B-214B38C60687}" type="slidenum">
              <a:rPr lang="de-DE"/>
              <a:pPr>
                <a:defRPr/>
              </a:pPr>
              <a:t>‹#›</a:t>
            </a:fld>
            <a:endParaRPr lang="de-DE"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rows + three colum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Click to edit Master title style</a:t>
            </a:r>
            <a:endParaRPr lang="de-DE"/>
          </a:p>
        </p:txBody>
      </p:sp>
      <p:sp>
        <p:nvSpPr>
          <p:cNvPr id="14" name="Content Placeholder 14"/>
          <p:cNvSpPr>
            <a:spLocks noGrp="1"/>
          </p:cNvSpPr>
          <p:nvPr>
            <p:ph sz="quarter" idx="20"/>
          </p:nvPr>
        </p:nvSpPr>
        <p:spPr>
          <a:xfrm>
            <a:off x="231775" y="1312863"/>
            <a:ext cx="8640763" cy="1296000"/>
          </a:xfrm>
          <a:prstGeom prst="rect">
            <a:avLst/>
          </a:prstGeom>
        </p:spPr>
        <p:txBody>
          <a:bodyPr/>
          <a:lstStyle>
            <a:lvl1pPr>
              <a:buNone/>
              <a:defRPr/>
            </a:lvl1pPr>
          </a:lstStyle>
          <a:p>
            <a:pPr lvl="0"/>
            <a:r>
              <a:rPr lang="en-US" smtClean="0"/>
              <a:t>Click to edit Master text styles</a:t>
            </a:r>
          </a:p>
        </p:txBody>
      </p:sp>
      <p:sp>
        <p:nvSpPr>
          <p:cNvPr id="15" name="Content Placeholder 15"/>
          <p:cNvSpPr>
            <a:spLocks noGrp="1"/>
          </p:cNvSpPr>
          <p:nvPr>
            <p:ph sz="quarter" idx="21"/>
          </p:nvPr>
        </p:nvSpPr>
        <p:spPr>
          <a:xfrm>
            <a:off x="252000" y="2714399"/>
            <a:ext cx="2782800" cy="24291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6" name="Content Placeholder 15"/>
          <p:cNvSpPr>
            <a:spLocks noGrp="1"/>
          </p:cNvSpPr>
          <p:nvPr>
            <p:ph sz="quarter" idx="22"/>
          </p:nvPr>
        </p:nvSpPr>
        <p:spPr>
          <a:xfrm>
            <a:off x="6114822" y="2714399"/>
            <a:ext cx="2782800" cy="24291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2" name="Content Placeholder 15"/>
          <p:cNvSpPr>
            <a:spLocks noGrp="1"/>
          </p:cNvSpPr>
          <p:nvPr>
            <p:ph sz="quarter" idx="23"/>
          </p:nvPr>
        </p:nvSpPr>
        <p:spPr>
          <a:xfrm>
            <a:off x="3193524" y="2714400"/>
            <a:ext cx="2782800" cy="24291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3" name="Content Placeholder 14"/>
          <p:cNvSpPr>
            <a:spLocks noGrp="1"/>
          </p:cNvSpPr>
          <p:nvPr>
            <p:ph sz="quarter" idx="24"/>
          </p:nvPr>
        </p:nvSpPr>
        <p:spPr>
          <a:xfrm>
            <a:off x="250825" y="5228625"/>
            <a:ext cx="8640763" cy="1296000"/>
          </a:xfrm>
          <a:prstGeom prst="rect">
            <a:avLst/>
          </a:prstGeom>
        </p:spPr>
        <p:txBody>
          <a:bodyPr/>
          <a:lstStyle>
            <a:lvl1pPr>
              <a:buNone/>
              <a:defRPr/>
            </a:lvl1pPr>
          </a:lstStyle>
          <a:p>
            <a:pPr lvl="0"/>
            <a:r>
              <a:rPr lang="en-US" smtClean="0"/>
              <a:t>Click to edit Master text styles</a:t>
            </a:r>
          </a:p>
        </p:txBody>
      </p:sp>
      <p:sp>
        <p:nvSpPr>
          <p:cNvPr id="8" name="Datumsplatzhalter 10"/>
          <p:cNvSpPr>
            <a:spLocks noGrp="1"/>
          </p:cNvSpPr>
          <p:nvPr>
            <p:ph type="dt" sz="half" idx="25"/>
          </p:nvPr>
        </p:nvSpPr>
        <p:spPr/>
        <p:txBody>
          <a:bodyPr/>
          <a:lstStyle>
            <a:lvl1pPr>
              <a:defRPr/>
            </a:lvl1pPr>
          </a:lstStyle>
          <a:p>
            <a:pPr>
              <a:defRPr/>
            </a:pPr>
            <a:fld id="{F8D9F9AA-3608-4E19-B3A6-189DEE47C5F4}" type="datetime1">
              <a:rPr lang="en-US"/>
              <a:pPr>
                <a:defRPr/>
              </a:pPr>
              <a:t>5/9/2010</a:t>
            </a:fld>
            <a:endParaRPr lang="de-DE" dirty="0"/>
          </a:p>
        </p:txBody>
      </p:sp>
      <p:sp>
        <p:nvSpPr>
          <p:cNvPr id="9" name="Fußzeilenplatzhalter 11"/>
          <p:cNvSpPr>
            <a:spLocks noGrp="1"/>
          </p:cNvSpPr>
          <p:nvPr>
            <p:ph type="ftr" sz="quarter" idx="26"/>
          </p:nvPr>
        </p:nvSpPr>
        <p:spPr/>
        <p:txBody>
          <a:bodyPr/>
          <a:lstStyle>
            <a:lvl1pPr>
              <a:defRPr/>
            </a:lvl1pPr>
          </a:lstStyle>
          <a:p>
            <a:pPr>
              <a:defRPr/>
            </a:pPr>
            <a:r>
              <a:rPr lang="en-US"/>
              <a:t>Copyright © Infineon Technologies 2009. All rights reserved.</a:t>
            </a:r>
            <a:endParaRPr lang="de-DE"/>
          </a:p>
        </p:txBody>
      </p:sp>
      <p:sp>
        <p:nvSpPr>
          <p:cNvPr id="10" name="Foliennummernplatzhalter 12"/>
          <p:cNvSpPr>
            <a:spLocks noGrp="1"/>
          </p:cNvSpPr>
          <p:nvPr>
            <p:ph type="sldNum" sz="quarter" idx="27"/>
          </p:nvPr>
        </p:nvSpPr>
        <p:spPr/>
        <p:txBody>
          <a:bodyPr/>
          <a:lstStyle>
            <a:lvl1pPr>
              <a:defRPr/>
            </a:lvl1pPr>
          </a:lstStyle>
          <a:p>
            <a:pPr>
              <a:defRPr/>
            </a:pPr>
            <a:r>
              <a:rPr lang="de-DE"/>
              <a:t>Page </a:t>
            </a:r>
            <a:fld id="{96822018-D54F-459C-AFDD-F9E85DC87B1C}" type="slidenum">
              <a:rPr lang="de-DE"/>
              <a:pPr>
                <a:defRPr/>
              </a:pPr>
              <a:t>‹#›</a:t>
            </a:fld>
            <a:endParaRPr lang="de-DE"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0825" y="1312863"/>
            <a:ext cx="2052638"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8" name="Content Placeholder 17"/>
          <p:cNvSpPr>
            <a:spLocks noGrp="1"/>
          </p:cNvSpPr>
          <p:nvPr>
            <p:ph sz="quarter" idx="11"/>
          </p:nvPr>
        </p:nvSpPr>
        <p:spPr>
          <a:xfrm>
            <a:off x="2446338" y="1312863"/>
            <a:ext cx="2054225"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3" name="Content Placeholder 22"/>
          <p:cNvSpPr>
            <a:spLocks noGrp="1"/>
          </p:cNvSpPr>
          <p:nvPr>
            <p:ph sz="quarter" idx="12"/>
          </p:nvPr>
        </p:nvSpPr>
        <p:spPr>
          <a:xfrm>
            <a:off x="4643438" y="1312863"/>
            <a:ext cx="2054225"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5" name="Content Placeholder 24"/>
          <p:cNvSpPr>
            <a:spLocks noGrp="1"/>
          </p:cNvSpPr>
          <p:nvPr>
            <p:ph sz="quarter" idx="13"/>
          </p:nvPr>
        </p:nvSpPr>
        <p:spPr>
          <a:xfrm>
            <a:off x="6838950" y="1312864"/>
            <a:ext cx="2052638"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umsplatzhalter 10"/>
          <p:cNvSpPr>
            <a:spLocks noGrp="1"/>
          </p:cNvSpPr>
          <p:nvPr>
            <p:ph type="dt" sz="half" idx="14"/>
          </p:nvPr>
        </p:nvSpPr>
        <p:spPr/>
        <p:txBody>
          <a:bodyPr/>
          <a:lstStyle>
            <a:lvl1pPr>
              <a:defRPr/>
            </a:lvl1pPr>
          </a:lstStyle>
          <a:p>
            <a:pPr>
              <a:defRPr/>
            </a:pPr>
            <a:fld id="{E1224055-3A03-4F6A-B6C1-A023F505C778}" type="datetime1">
              <a:rPr lang="en-US"/>
              <a:pPr>
                <a:defRPr/>
              </a:pPr>
              <a:t>5/9/2010</a:t>
            </a:fld>
            <a:endParaRPr lang="de-DE" dirty="0"/>
          </a:p>
        </p:txBody>
      </p:sp>
      <p:sp>
        <p:nvSpPr>
          <p:cNvPr id="8" name="Fußzeilenplatzhalter 11"/>
          <p:cNvSpPr>
            <a:spLocks noGrp="1"/>
          </p:cNvSpPr>
          <p:nvPr>
            <p:ph type="ftr" sz="quarter" idx="15"/>
          </p:nvPr>
        </p:nvSpPr>
        <p:spPr/>
        <p:txBody>
          <a:bodyPr/>
          <a:lstStyle>
            <a:lvl1pPr>
              <a:defRPr/>
            </a:lvl1pPr>
          </a:lstStyle>
          <a:p>
            <a:pPr>
              <a:defRPr/>
            </a:pPr>
            <a:r>
              <a:rPr lang="en-US"/>
              <a:t>Copyright © Infineon Technologies 2009. All rights reserved.</a:t>
            </a:r>
            <a:endParaRPr lang="de-DE"/>
          </a:p>
        </p:txBody>
      </p:sp>
      <p:sp>
        <p:nvSpPr>
          <p:cNvPr id="9" name="Foliennummernplatzhalter 12"/>
          <p:cNvSpPr>
            <a:spLocks noGrp="1"/>
          </p:cNvSpPr>
          <p:nvPr>
            <p:ph type="sldNum" sz="quarter" idx="16"/>
          </p:nvPr>
        </p:nvSpPr>
        <p:spPr/>
        <p:txBody>
          <a:bodyPr/>
          <a:lstStyle>
            <a:lvl1pPr>
              <a:defRPr/>
            </a:lvl1pPr>
          </a:lstStyle>
          <a:p>
            <a:pPr>
              <a:defRPr/>
            </a:pPr>
            <a:r>
              <a:rPr lang="de-DE"/>
              <a:t>Page </a:t>
            </a:r>
            <a:fld id="{24B270DC-E09D-43B8-8374-ABD9680CBE36}" type="slidenum">
              <a:rPr lang="de-DE"/>
              <a:pPr>
                <a:defRPr/>
              </a:pPr>
              <a:t>‹#›</a:t>
            </a:fld>
            <a:endParaRPr lang="de-DE"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Row + 4 colum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2000" y="2714400"/>
            <a:ext cx="2052638"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5" name="Content Placeholder 17"/>
          <p:cNvSpPr>
            <a:spLocks noGrp="1"/>
          </p:cNvSpPr>
          <p:nvPr>
            <p:ph sz="quarter" idx="11"/>
          </p:nvPr>
        </p:nvSpPr>
        <p:spPr>
          <a:xfrm>
            <a:off x="2447513" y="2714400"/>
            <a:ext cx="2054225"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8" name="Content Placeholder 22"/>
          <p:cNvSpPr>
            <a:spLocks noGrp="1"/>
          </p:cNvSpPr>
          <p:nvPr>
            <p:ph sz="quarter" idx="12"/>
          </p:nvPr>
        </p:nvSpPr>
        <p:spPr>
          <a:xfrm>
            <a:off x="4644613" y="2714400"/>
            <a:ext cx="2054225"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0" name="Content Placeholder 24"/>
          <p:cNvSpPr>
            <a:spLocks noGrp="1"/>
          </p:cNvSpPr>
          <p:nvPr>
            <p:ph sz="quarter" idx="13"/>
          </p:nvPr>
        </p:nvSpPr>
        <p:spPr>
          <a:xfrm>
            <a:off x="6838950" y="2714400"/>
            <a:ext cx="2052638"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1" name="Content Placeholder 14"/>
          <p:cNvSpPr>
            <a:spLocks noGrp="1"/>
          </p:cNvSpPr>
          <p:nvPr>
            <p:ph sz="quarter" idx="19"/>
          </p:nvPr>
        </p:nvSpPr>
        <p:spPr>
          <a:xfrm>
            <a:off x="231775" y="1312863"/>
            <a:ext cx="8640763" cy="1296000"/>
          </a:xfrm>
          <a:prstGeom prst="rect">
            <a:avLst/>
          </a:prstGeom>
        </p:spPr>
        <p:txBody>
          <a:bodyPr/>
          <a:lstStyle>
            <a:lvl1pPr>
              <a:buNone/>
              <a:defRPr/>
            </a:lvl1pPr>
          </a:lstStyle>
          <a:p>
            <a:pPr lvl="0"/>
            <a:r>
              <a:rPr lang="en-US" smtClean="0"/>
              <a:t>Click to edit Master text styles</a:t>
            </a:r>
          </a:p>
        </p:txBody>
      </p:sp>
      <p:sp>
        <p:nvSpPr>
          <p:cNvPr id="8" name="Datumsplatzhalter 10"/>
          <p:cNvSpPr>
            <a:spLocks noGrp="1"/>
          </p:cNvSpPr>
          <p:nvPr>
            <p:ph type="dt" sz="half" idx="20"/>
          </p:nvPr>
        </p:nvSpPr>
        <p:spPr/>
        <p:txBody>
          <a:bodyPr/>
          <a:lstStyle>
            <a:lvl1pPr>
              <a:defRPr/>
            </a:lvl1pPr>
          </a:lstStyle>
          <a:p>
            <a:pPr>
              <a:defRPr/>
            </a:pPr>
            <a:fld id="{EF78145D-632E-4C7F-9680-D8F3363D66D3}" type="datetime1">
              <a:rPr lang="en-US"/>
              <a:pPr>
                <a:defRPr/>
              </a:pPr>
              <a:t>5/9/2010</a:t>
            </a:fld>
            <a:endParaRPr lang="de-DE" dirty="0"/>
          </a:p>
        </p:txBody>
      </p:sp>
      <p:sp>
        <p:nvSpPr>
          <p:cNvPr id="9" name="Fußzeilenplatzhalter 11"/>
          <p:cNvSpPr>
            <a:spLocks noGrp="1"/>
          </p:cNvSpPr>
          <p:nvPr>
            <p:ph type="ftr" sz="quarter" idx="21"/>
          </p:nvPr>
        </p:nvSpPr>
        <p:spPr/>
        <p:txBody>
          <a:bodyPr/>
          <a:lstStyle>
            <a:lvl1pPr>
              <a:defRPr/>
            </a:lvl1pPr>
          </a:lstStyle>
          <a:p>
            <a:pPr>
              <a:defRPr/>
            </a:pPr>
            <a:r>
              <a:rPr lang="en-US"/>
              <a:t>Copyright © Infineon Technologies 2009. All rights reserved.</a:t>
            </a:r>
            <a:endParaRPr lang="de-DE"/>
          </a:p>
        </p:txBody>
      </p:sp>
      <p:sp>
        <p:nvSpPr>
          <p:cNvPr id="10" name="Foliennummernplatzhalter 12"/>
          <p:cNvSpPr>
            <a:spLocks noGrp="1"/>
          </p:cNvSpPr>
          <p:nvPr>
            <p:ph type="sldNum" sz="quarter" idx="22"/>
          </p:nvPr>
        </p:nvSpPr>
        <p:spPr/>
        <p:txBody>
          <a:bodyPr/>
          <a:lstStyle>
            <a:lvl1pPr>
              <a:defRPr/>
            </a:lvl1pPr>
          </a:lstStyle>
          <a:p>
            <a:pPr>
              <a:defRPr/>
            </a:pPr>
            <a:r>
              <a:rPr lang="de-DE"/>
              <a:t>Page </a:t>
            </a:r>
            <a:fld id="{976DC42D-7F29-4FB8-A7F6-F35783640FF1}" type="slidenum">
              <a:rPr lang="de-DE"/>
              <a:pPr>
                <a:defRPr/>
              </a:pPr>
              <a:t>‹#›</a:t>
            </a:fld>
            <a:endParaRPr lang="de-DE"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lide 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de-DE"/>
          </a:p>
        </p:txBody>
      </p:sp>
      <p:sp>
        <p:nvSpPr>
          <p:cNvPr id="3" name="Datumsplatzhalter 10"/>
          <p:cNvSpPr>
            <a:spLocks noGrp="1"/>
          </p:cNvSpPr>
          <p:nvPr>
            <p:ph type="dt" sz="half" idx="10"/>
          </p:nvPr>
        </p:nvSpPr>
        <p:spPr/>
        <p:txBody>
          <a:bodyPr/>
          <a:lstStyle>
            <a:lvl1pPr>
              <a:defRPr/>
            </a:lvl1pPr>
          </a:lstStyle>
          <a:p>
            <a:pPr>
              <a:defRPr/>
            </a:pPr>
            <a:fld id="{3DED932A-680D-4C6A-975B-FFB0E6787CF1}" type="datetime1">
              <a:rPr lang="en-US"/>
              <a:pPr>
                <a:defRPr/>
              </a:pPr>
              <a:t>5/9/2010</a:t>
            </a:fld>
            <a:endParaRPr lang="de-DE" dirty="0"/>
          </a:p>
        </p:txBody>
      </p:sp>
      <p:sp>
        <p:nvSpPr>
          <p:cNvPr id="4" name="Fußzeilenplatzhalter 11"/>
          <p:cNvSpPr>
            <a:spLocks noGrp="1"/>
          </p:cNvSpPr>
          <p:nvPr>
            <p:ph type="ftr" sz="quarter" idx="11"/>
          </p:nvPr>
        </p:nvSpPr>
        <p:spPr/>
        <p:txBody>
          <a:bodyPr/>
          <a:lstStyle>
            <a:lvl1pPr>
              <a:defRPr/>
            </a:lvl1pPr>
          </a:lstStyle>
          <a:p>
            <a:pPr>
              <a:defRPr/>
            </a:pPr>
            <a:r>
              <a:rPr lang="en-US"/>
              <a:t>Copyright © Infineon Technologies 2009. All rights reserved.</a:t>
            </a:r>
            <a:endParaRPr lang="de-DE"/>
          </a:p>
        </p:txBody>
      </p:sp>
      <p:sp>
        <p:nvSpPr>
          <p:cNvPr id="5" name="Foliennummernplatzhalter 12"/>
          <p:cNvSpPr>
            <a:spLocks noGrp="1"/>
          </p:cNvSpPr>
          <p:nvPr>
            <p:ph type="sldNum" sz="quarter" idx="12"/>
          </p:nvPr>
        </p:nvSpPr>
        <p:spPr/>
        <p:txBody>
          <a:bodyPr/>
          <a:lstStyle>
            <a:lvl1pPr>
              <a:defRPr/>
            </a:lvl1pPr>
          </a:lstStyle>
          <a:p>
            <a:pPr>
              <a:defRPr/>
            </a:pPr>
            <a:r>
              <a:rPr lang="de-DE"/>
              <a:t>Page </a:t>
            </a:r>
            <a:fld id="{C2C267DC-903A-4807-B768-F73D0C151C5F}" type="slidenum">
              <a:rPr lang="de-DE"/>
              <a:pPr>
                <a:defRPr/>
              </a:pPr>
              <a:t>‹#›</a:t>
            </a:fld>
            <a:endParaRPr lang="de-DE"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Datumsplatzhalter 10"/>
          <p:cNvSpPr>
            <a:spLocks noGrp="1"/>
          </p:cNvSpPr>
          <p:nvPr>
            <p:ph type="dt" sz="half" idx="10"/>
          </p:nvPr>
        </p:nvSpPr>
        <p:spPr/>
        <p:txBody>
          <a:bodyPr/>
          <a:lstStyle>
            <a:lvl1pPr>
              <a:defRPr/>
            </a:lvl1pPr>
          </a:lstStyle>
          <a:p>
            <a:pPr>
              <a:defRPr/>
            </a:pPr>
            <a:fld id="{FF0C9568-E699-4296-BF2B-B476DE1CA039}" type="datetime1">
              <a:rPr lang="en-US"/>
              <a:pPr>
                <a:defRPr/>
              </a:pPr>
              <a:t>5/9/2010</a:t>
            </a:fld>
            <a:endParaRPr lang="de-DE" dirty="0"/>
          </a:p>
        </p:txBody>
      </p:sp>
      <p:sp>
        <p:nvSpPr>
          <p:cNvPr id="3" name="Fußzeilenplatzhalter 11"/>
          <p:cNvSpPr>
            <a:spLocks noGrp="1"/>
          </p:cNvSpPr>
          <p:nvPr>
            <p:ph type="ftr" sz="quarter" idx="11"/>
          </p:nvPr>
        </p:nvSpPr>
        <p:spPr/>
        <p:txBody>
          <a:bodyPr/>
          <a:lstStyle>
            <a:lvl1pPr>
              <a:defRPr/>
            </a:lvl1pPr>
          </a:lstStyle>
          <a:p>
            <a:pPr>
              <a:defRPr/>
            </a:pPr>
            <a:r>
              <a:rPr lang="en-US"/>
              <a:t>Copyright © Infineon Technologies 2009. All rights reserved.</a:t>
            </a:r>
            <a:endParaRPr lang="de-DE"/>
          </a:p>
        </p:txBody>
      </p:sp>
      <p:sp>
        <p:nvSpPr>
          <p:cNvPr id="4" name="Foliennummernplatzhalter 12"/>
          <p:cNvSpPr>
            <a:spLocks noGrp="1"/>
          </p:cNvSpPr>
          <p:nvPr>
            <p:ph type="sldNum" sz="quarter" idx="12"/>
          </p:nvPr>
        </p:nvSpPr>
        <p:spPr/>
        <p:txBody>
          <a:bodyPr/>
          <a:lstStyle>
            <a:lvl1pPr>
              <a:defRPr/>
            </a:lvl1pPr>
          </a:lstStyle>
          <a:p>
            <a:pPr>
              <a:defRPr/>
            </a:pPr>
            <a:r>
              <a:rPr lang="de-DE"/>
              <a:t>Page </a:t>
            </a:r>
            <a:fld id="{8AC0933A-E31D-4231-83E8-0D52177E8F55}" type="slidenum">
              <a:rPr lang="de-DE"/>
              <a:pPr>
                <a:defRPr/>
              </a:pPr>
              <a:t>‹#›</a:t>
            </a:fld>
            <a:endParaRPr lang="de-DE"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nfineon values">
    <p:bg>
      <p:bgPr>
        <a:solidFill>
          <a:schemeClr val="bg2"/>
        </a:solidFill>
        <a:effectLst/>
      </p:bgPr>
    </p:bg>
    <p:spTree>
      <p:nvGrpSpPr>
        <p:cNvPr id="1" name=""/>
        <p:cNvGrpSpPr/>
        <p:nvPr/>
      </p:nvGrpSpPr>
      <p:grpSpPr>
        <a:xfrm>
          <a:off x="0" y="0"/>
          <a:ext cx="0" cy="0"/>
          <a:chOff x="0" y="0"/>
          <a:chExt cx="0" cy="0"/>
        </a:xfrm>
      </p:grpSpPr>
      <p:pic>
        <p:nvPicPr>
          <p:cNvPr id="2" name="Picture 12" descr="INFIN_091014 Schlussfolie PPT-final5"/>
          <p:cNvPicPr>
            <a:picLocks noChangeAspect="1" noChangeArrowheads="1"/>
          </p:cNvPicPr>
          <p:nvPr userDrawn="1"/>
        </p:nvPicPr>
        <p:blipFill>
          <a:blip r:embed="rId2" cstate="print"/>
          <a:srcRect/>
          <a:stretch>
            <a:fillRect/>
          </a:stretch>
        </p:blipFill>
        <p:spPr bwMode="auto">
          <a:xfrm>
            <a:off x="0" y="0"/>
            <a:ext cx="9145588" cy="6858000"/>
          </a:xfrm>
          <a:prstGeom prst="rect">
            <a:avLst/>
          </a:prstGeom>
          <a:noFill/>
          <a:ln w="9525">
            <a:noFill/>
            <a:miter lim="800000"/>
            <a:headEnd/>
            <a:tailEnd/>
          </a:ln>
        </p:spPr>
      </p:pic>
      <p:pic>
        <p:nvPicPr>
          <p:cNvPr id="3" name="Picture 16" descr="Bild2"/>
          <p:cNvPicPr>
            <a:picLocks noChangeAspect="1" noChangeArrowheads="1"/>
          </p:cNvPicPr>
          <p:nvPr userDrawn="1"/>
        </p:nvPicPr>
        <p:blipFill>
          <a:blip r:embed="rId3" cstate="print"/>
          <a:srcRect/>
          <a:stretch>
            <a:fillRect/>
          </a:stretch>
        </p:blipFill>
        <p:spPr bwMode="auto">
          <a:xfrm>
            <a:off x="7292975" y="396875"/>
            <a:ext cx="1450975" cy="633413"/>
          </a:xfrm>
          <a:prstGeom prst="rect">
            <a:avLst/>
          </a:prstGeom>
          <a:noFill/>
          <a:ln w="9525">
            <a:noFill/>
            <a:miter lim="800000"/>
            <a:headEnd/>
            <a:tailEnd/>
          </a:ln>
        </p:spPr>
      </p:pic>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Energy efficiency">
    <p:bg>
      <p:bgPr>
        <a:solidFill>
          <a:schemeClr val="bg2"/>
        </a:solidFill>
        <a:effectLst/>
      </p:bgPr>
    </p:bg>
    <p:spTree>
      <p:nvGrpSpPr>
        <p:cNvPr id="1" name=""/>
        <p:cNvGrpSpPr/>
        <p:nvPr/>
      </p:nvGrpSpPr>
      <p:grpSpPr>
        <a:xfrm>
          <a:off x="0" y="0"/>
          <a:ext cx="0" cy="0"/>
          <a:chOff x="0" y="0"/>
          <a:chExt cx="0" cy="0"/>
        </a:xfrm>
      </p:grpSpPr>
      <p:pic>
        <p:nvPicPr>
          <p:cNvPr id="2" name="Picture 12" descr="INFIN_091014 Schlussfolie PPT-final4"/>
          <p:cNvPicPr>
            <a:picLocks noChangeAspect="1" noChangeArrowheads="1"/>
          </p:cNvPicPr>
          <p:nvPr userDrawn="1"/>
        </p:nvPicPr>
        <p:blipFill>
          <a:blip r:embed="rId2" cstate="print"/>
          <a:srcRect/>
          <a:stretch>
            <a:fillRect/>
          </a:stretch>
        </p:blipFill>
        <p:spPr bwMode="auto">
          <a:xfrm>
            <a:off x="0" y="0"/>
            <a:ext cx="9145588" cy="6858000"/>
          </a:xfrm>
          <a:prstGeom prst="rect">
            <a:avLst/>
          </a:prstGeom>
          <a:noFill/>
          <a:ln w="9525">
            <a:noFill/>
            <a:miter lim="800000"/>
            <a:headEnd/>
            <a:tailEnd/>
          </a:ln>
        </p:spPr>
      </p:pic>
      <p:pic>
        <p:nvPicPr>
          <p:cNvPr id="3" name="Picture 16" descr="Bild2"/>
          <p:cNvPicPr>
            <a:picLocks noChangeAspect="1" noChangeArrowheads="1"/>
          </p:cNvPicPr>
          <p:nvPr userDrawn="1"/>
        </p:nvPicPr>
        <p:blipFill>
          <a:blip r:embed="rId3" cstate="print"/>
          <a:srcRect/>
          <a:stretch>
            <a:fillRect/>
          </a:stretch>
        </p:blipFill>
        <p:spPr bwMode="auto">
          <a:xfrm>
            <a:off x="7292975" y="396875"/>
            <a:ext cx="1450975" cy="633413"/>
          </a:xfrm>
          <a:prstGeom prst="rect">
            <a:avLst/>
          </a:prstGeom>
          <a:noFill/>
          <a:ln w="9525">
            <a:noFill/>
            <a:miter lim="800000"/>
            <a:headEnd/>
            <a:tailEnd/>
          </a:ln>
        </p:spPr>
      </p:pic>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de-DE"/>
              <a:t>2009-09-09</a:t>
            </a:r>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8"/>
          <p:cNvSpPr>
            <a:spLocks noGrp="1" noChangeArrowheads="1"/>
          </p:cNvSpPr>
          <p:nvPr>
            <p:ph type="dt" sz="half" idx="10"/>
          </p:nvPr>
        </p:nvSpPr>
        <p:spPr/>
        <p:txBody>
          <a:bodyPr/>
          <a:lstStyle>
            <a:lvl1pPr>
              <a:defRPr/>
            </a:lvl1pPr>
          </a:lstStyle>
          <a:p>
            <a:pPr>
              <a:defRPr/>
            </a:pPr>
            <a:r>
              <a:rPr lang="de-DE"/>
              <a:t>2009-09-09</a:t>
            </a:r>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tle with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de-DE"/>
          </a:p>
        </p:txBody>
      </p:sp>
      <p:sp>
        <p:nvSpPr>
          <p:cNvPr id="11" name="Content Placeholder 10"/>
          <p:cNvSpPr>
            <a:spLocks noGrp="1"/>
          </p:cNvSpPr>
          <p:nvPr>
            <p:ph sz="quarter" idx="10"/>
          </p:nvPr>
        </p:nvSpPr>
        <p:spPr>
          <a:xfrm>
            <a:off x="250825" y="1312863"/>
            <a:ext cx="8640763"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6"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1"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8"/>
          <p:cNvSpPr>
            <a:spLocks noGrp="1" noChangeArrowheads="1"/>
          </p:cNvSpPr>
          <p:nvPr>
            <p:ph type="dt" sz="half" idx="10"/>
          </p:nvPr>
        </p:nvSpPr>
        <p:spPr/>
        <p:txBody>
          <a:bodyPr/>
          <a:lstStyle>
            <a:lvl1pPr>
              <a:defRPr/>
            </a:lvl1pPr>
          </a:lstStyle>
          <a:p>
            <a:pPr>
              <a:defRPr/>
            </a:pPr>
            <a:r>
              <a:rPr lang="de-DE"/>
              <a:t>2009-09-09</a:t>
            </a:r>
          </a:p>
        </p:txBody>
      </p:sp>
    </p:spTree>
  </p:cSld>
  <p:clrMapOvr>
    <a:masterClrMapping/>
  </p:clrMapOvr>
  <p:transition>
    <p:dissolv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4" name="Rectangle 76"/>
          <p:cNvSpPr>
            <a:spLocks noChangeArrowheads="1"/>
          </p:cNvSpPr>
          <p:nvPr userDrawn="1"/>
        </p:nvSpPr>
        <p:spPr bwMode="auto">
          <a:xfrm>
            <a:off x="0" y="0"/>
            <a:ext cx="9144000" cy="5410200"/>
          </a:xfrm>
          <a:prstGeom prst="rect">
            <a:avLst/>
          </a:prstGeom>
          <a:solidFill>
            <a:schemeClr val="accent2"/>
          </a:solidFill>
          <a:ln w="12700" algn="ctr">
            <a:noFill/>
            <a:miter lim="800000"/>
            <a:headEnd/>
            <a:tailEnd/>
          </a:ln>
          <a:effectLst/>
        </p:spPr>
        <p:txBody>
          <a:bodyPr wrap="none" lIns="90000" tIns="46800" rIns="90000" bIns="46800" anchor="ctr"/>
          <a:lstStyle/>
          <a:p>
            <a:pPr>
              <a:spcBef>
                <a:spcPct val="0"/>
              </a:spcBef>
              <a:defRPr/>
            </a:pPr>
            <a:endParaRPr lang="de-DE" sz="2400">
              <a:solidFill>
                <a:srgbClr val="000000"/>
              </a:solidFill>
              <a:latin typeface="Arial" charset="0"/>
              <a:cs typeface="Arial" pitchFamily="34" charset="0"/>
            </a:endParaRPr>
          </a:p>
        </p:txBody>
      </p:sp>
      <p:pic>
        <p:nvPicPr>
          <p:cNvPr id="5" name="Picture 77" descr="Bild2"/>
          <p:cNvPicPr>
            <a:picLocks noChangeAspect="1" noChangeArrowheads="1"/>
          </p:cNvPicPr>
          <p:nvPr userDrawn="1"/>
        </p:nvPicPr>
        <p:blipFill>
          <a:blip r:embed="rId2" cstate="print"/>
          <a:srcRect/>
          <a:stretch>
            <a:fillRect/>
          </a:stretch>
        </p:blipFill>
        <p:spPr bwMode="auto">
          <a:xfrm>
            <a:off x="7283450" y="5827713"/>
            <a:ext cx="1450975" cy="633412"/>
          </a:xfrm>
          <a:prstGeom prst="rect">
            <a:avLst/>
          </a:prstGeom>
          <a:noFill/>
          <a:ln w="9525">
            <a:noFill/>
            <a:miter lim="800000"/>
            <a:headEnd/>
            <a:tailEnd/>
          </a:ln>
        </p:spPr>
      </p:pic>
      <p:sp>
        <p:nvSpPr>
          <p:cNvPr id="10" name="Title 9"/>
          <p:cNvSpPr>
            <a:spLocks noGrp="1"/>
          </p:cNvSpPr>
          <p:nvPr>
            <p:ph type="title"/>
          </p:nvPr>
        </p:nvSpPr>
        <p:spPr>
          <a:xfrm>
            <a:off x="250825" y="1371600"/>
            <a:ext cx="8640000" cy="1368000"/>
          </a:xfrm>
        </p:spPr>
        <p:txBody>
          <a:bodyPr>
            <a:noAutofit/>
          </a:bodyPr>
          <a:lstStyle>
            <a:lvl1pPr>
              <a:defRPr sz="4800"/>
            </a:lvl1pPr>
          </a:lstStyle>
          <a:p>
            <a:r>
              <a:rPr lang="en-US" smtClean="0"/>
              <a:t>Click to edit Master title style</a:t>
            </a:r>
            <a:endParaRPr lang="de-DE" dirty="0"/>
          </a:p>
        </p:txBody>
      </p:sp>
      <p:sp>
        <p:nvSpPr>
          <p:cNvPr id="16" name="Text Placeholder 15"/>
          <p:cNvSpPr>
            <a:spLocks noGrp="1"/>
          </p:cNvSpPr>
          <p:nvPr>
            <p:ph type="body" sz="quarter" idx="10"/>
          </p:nvPr>
        </p:nvSpPr>
        <p:spPr>
          <a:xfrm>
            <a:off x="250825" y="2808000"/>
            <a:ext cx="8640763" cy="928800"/>
          </a:xfrm>
          <a:prstGeom prst="rect">
            <a:avLst/>
          </a:prstGeom>
        </p:spPr>
        <p:txBody>
          <a:bodyPr/>
          <a:lstStyle>
            <a:lvl1pPr>
              <a:buNone/>
              <a:defRPr sz="2800">
                <a:solidFill>
                  <a:schemeClr val="accent3"/>
                </a:solidFill>
              </a:defRPr>
            </a:lvl1pPr>
          </a:lstStyle>
          <a:p>
            <a:pPr lvl="0"/>
            <a:r>
              <a:rPr lang="en-US" smtClean="0"/>
              <a:t>Click to edit Master text styles</a:t>
            </a:r>
          </a:p>
        </p:txBody>
      </p:sp>
    </p:spTree>
  </p:cSld>
  <p:clrMapOvr>
    <a:masterClrMapping/>
  </p:clrMapOvr>
  <p:hf sldNum="0"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tle with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de-DE"/>
          </a:p>
        </p:txBody>
      </p:sp>
      <p:sp>
        <p:nvSpPr>
          <p:cNvPr id="11" name="Content Placeholder 10"/>
          <p:cNvSpPr>
            <a:spLocks noGrp="1"/>
          </p:cNvSpPr>
          <p:nvPr>
            <p:ph sz="quarter" idx="10"/>
          </p:nvPr>
        </p:nvSpPr>
        <p:spPr>
          <a:xfrm>
            <a:off x="250825" y="1312863"/>
            <a:ext cx="8640763"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10"/>
          <p:cNvSpPr>
            <a:spLocks noGrp="1"/>
          </p:cNvSpPr>
          <p:nvPr>
            <p:ph type="dt" sz="half" idx="11"/>
          </p:nvPr>
        </p:nvSpPr>
        <p:spPr/>
        <p:txBody>
          <a:bodyPr/>
          <a:lstStyle>
            <a:lvl1pPr>
              <a:defRPr/>
            </a:lvl1pPr>
          </a:lstStyle>
          <a:p>
            <a:pPr>
              <a:defRPr/>
            </a:pPr>
            <a:fld id="{8E993C82-C239-461A-A513-7BD14A2C68D1}" type="datetime1">
              <a:rPr lang="en-US"/>
              <a:pPr>
                <a:defRPr/>
              </a:pPr>
              <a:t>5/9/2010</a:t>
            </a:fld>
            <a:endParaRPr lang="de-DE" dirty="0"/>
          </a:p>
        </p:txBody>
      </p:sp>
      <p:sp>
        <p:nvSpPr>
          <p:cNvPr id="5" name="Fußzeilenplatzhalter 11"/>
          <p:cNvSpPr>
            <a:spLocks noGrp="1"/>
          </p:cNvSpPr>
          <p:nvPr>
            <p:ph type="ftr" sz="quarter" idx="12"/>
          </p:nvPr>
        </p:nvSpPr>
        <p:spPr/>
        <p:txBody>
          <a:bodyPr/>
          <a:lstStyle>
            <a:lvl1pPr>
              <a:defRPr/>
            </a:lvl1pPr>
          </a:lstStyle>
          <a:p>
            <a:pPr>
              <a:defRPr/>
            </a:pPr>
            <a:r>
              <a:rPr lang="en-US"/>
              <a:t>Copyright © Infineon Technologies 2009. All rights reserved.</a:t>
            </a:r>
            <a:endParaRPr lang="de-DE"/>
          </a:p>
        </p:txBody>
      </p:sp>
      <p:sp>
        <p:nvSpPr>
          <p:cNvPr id="6" name="Foliennummernplatzhalter 12"/>
          <p:cNvSpPr>
            <a:spLocks noGrp="1"/>
          </p:cNvSpPr>
          <p:nvPr>
            <p:ph type="sldNum" sz="quarter" idx="13"/>
          </p:nvPr>
        </p:nvSpPr>
        <p:spPr/>
        <p:txBody>
          <a:bodyPr/>
          <a:lstStyle>
            <a:lvl1pPr>
              <a:defRPr/>
            </a:lvl1pPr>
          </a:lstStyle>
          <a:p>
            <a:pPr>
              <a:defRPr/>
            </a:pPr>
            <a:r>
              <a:rPr lang="de-DE"/>
              <a:t>Page </a:t>
            </a:r>
            <a:fld id="{8AB56441-D520-437C-9A88-15E2254F59E1}" type="slidenum">
              <a:rPr lang="de-DE"/>
              <a:pPr>
                <a:defRPr/>
              </a:pPr>
              <a:t>‹#›</a:t>
            </a:fld>
            <a:endParaRPr lang="de-DE"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0825" y="1312863"/>
            <a:ext cx="4249738"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8" name="Content Placeholder 17"/>
          <p:cNvSpPr>
            <a:spLocks noGrp="1"/>
          </p:cNvSpPr>
          <p:nvPr>
            <p:ph sz="quarter" idx="11"/>
          </p:nvPr>
        </p:nvSpPr>
        <p:spPr>
          <a:xfrm>
            <a:off x="4643438" y="1312863"/>
            <a:ext cx="4248150"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umsplatzhalter 10"/>
          <p:cNvSpPr>
            <a:spLocks noGrp="1"/>
          </p:cNvSpPr>
          <p:nvPr>
            <p:ph type="dt" sz="half" idx="12"/>
          </p:nvPr>
        </p:nvSpPr>
        <p:spPr/>
        <p:txBody>
          <a:bodyPr/>
          <a:lstStyle>
            <a:lvl1pPr>
              <a:defRPr/>
            </a:lvl1pPr>
          </a:lstStyle>
          <a:p>
            <a:pPr>
              <a:defRPr/>
            </a:pPr>
            <a:fld id="{2C52F080-C555-4B05-A97B-D4B0B5C55F6F}" type="datetime1">
              <a:rPr lang="en-US"/>
              <a:pPr>
                <a:defRPr/>
              </a:pPr>
              <a:t>5/9/2010</a:t>
            </a:fld>
            <a:endParaRPr lang="de-DE" dirty="0"/>
          </a:p>
        </p:txBody>
      </p:sp>
      <p:sp>
        <p:nvSpPr>
          <p:cNvPr id="6" name="Fußzeilenplatzhalter 11"/>
          <p:cNvSpPr>
            <a:spLocks noGrp="1"/>
          </p:cNvSpPr>
          <p:nvPr>
            <p:ph type="ftr" sz="quarter" idx="13"/>
          </p:nvPr>
        </p:nvSpPr>
        <p:spPr/>
        <p:txBody>
          <a:bodyPr/>
          <a:lstStyle>
            <a:lvl1pPr>
              <a:defRPr/>
            </a:lvl1pPr>
          </a:lstStyle>
          <a:p>
            <a:pPr>
              <a:defRPr/>
            </a:pPr>
            <a:r>
              <a:rPr lang="en-US"/>
              <a:t>Copyright © Infineon Technologies 2009. All rights reserved.</a:t>
            </a:r>
            <a:endParaRPr lang="de-DE"/>
          </a:p>
        </p:txBody>
      </p:sp>
      <p:sp>
        <p:nvSpPr>
          <p:cNvPr id="7" name="Foliennummernplatzhalter 12"/>
          <p:cNvSpPr>
            <a:spLocks noGrp="1"/>
          </p:cNvSpPr>
          <p:nvPr>
            <p:ph type="sldNum" sz="quarter" idx="14"/>
          </p:nvPr>
        </p:nvSpPr>
        <p:spPr/>
        <p:txBody>
          <a:bodyPr/>
          <a:lstStyle>
            <a:lvl1pPr>
              <a:defRPr/>
            </a:lvl1pPr>
          </a:lstStyle>
          <a:p>
            <a:pPr>
              <a:defRPr/>
            </a:pPr>
            <a:r>
              <a:rPr lang="de-DE"/>
              <a:t>Page </a:t>
            </a:r>
            <a:fld id="{A935A10E-6FCF-415D-8E8F-DC7759B85DDA}" type="slidenum">
              <a:rPr lang="de-DE"/>
              <a:pPr>
                <a:defRPr/>
              </a:pPr>
              <a:t>‹#›</a:t>
            </a:fld>
            <a:endParaRPr lang="de-DE"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0825" y="1312863"/>
            <a:ext cx="4249738" cy="2548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5" name="Content Placeholder 13"/>
          <p:cNvSpPr>
            <a:spLocks noGrp="1"/>
          </p:cNvSpPr>
          <p:nvPr>
            <p:ph sz="quarter" idx="11"/>
          </p:nvPr>
        </p:nvSpPr>
        <p:spPr>
          <a:xfrm>
            <a:off x="4641850" y="3975825"/>
            <a:ext cx="4249738" cy="2548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7" name="Content Placeholder 13"/>
          <p:cNvSpPr>
            <a:spLocks noGrp="1"/>
          </p:cNvSpPr>
          <p:nvPr>
            <p:ph sz="quarter" idx="12"/>
          </p:nvPr>
        </p:nvSpPr>
        <p:spPr>
          <a:xfrm>
            <a:off x="252000" y="3975825"/>
            <a:ext cx="4249738" cy="2548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8" name="Content Placeholder 13"/>
          <p:cNvSpPr>
            <a:spLocks noGrp="1"/>
          </p:cNvSpPr>
          <p:nvPr>
            <p:ph sz="quarter" idx="13"/>
          </p:nvPr>
        </p:nvSpPr>
        <p:spPr>
          <a:xfrm>
            <a:off x="4647884" y="1312863"/>
            <a:ext cx="4249738" cy="2548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umsplatzhalter 10"/>
          <p:cNvSpPr>
            <a:spLocks noGrp="1"/>
          </p:cNvSpPr>
          <p:nvPr>
            <p:ph type="dt" sz="half" idx="14"/>
          </p:nvPr>
        </p:nvSpPr>
        <p:spPr/>
        <p:txBody>
          <a:bodyPr/>
          <a:lstStyle>
            <a:lvl1pPr>
              <a:defRPr/>
            </a:lvl1pPr>
          </a:lstStyle>
          <a:p>
            <a:pPr>
              <a:defRPr/>
            </a:pPr>
            <a:fld id="{0E42C387-CA1D-4DB2-A07C-888BD9D0CFAF}" type="datetime1">
              <a:rPr lang="en-US"/>
              <a:pPr>
                <a:defRPr/>
              </a:pPr>
              <a:t>5/9/2010</a:t>
            </a:fld>
            <a:endParaRPr lang="de-DE" dirty="0"/>
          </a:p>
        </p:txBody>
      </p:sp>
      <p:sp>
        <p:nvSpPr>
          <p:cNvPr id="8" name="Fußzeilenplatzhalter 11"/>
          <p:cNvSpPr>
            <a:spLocks noGrp="1"/>
          </p:cNvSpPr>
          <p:nvPr>
            <p:ph type="ftr" sz="quarter" idx="15"/>
          </p:nvPr>
        </p:nvSpPr>
        <p:spPr/>
        <p:txBody>
          <a:bodyPr/>
          <a:lstStyle>
            <a:lvl1pPr>
              <a:defRPr/>
            </a:lvl1pPr>
          </a:lstStyle>
          <a:p>
            <a:pPr>
              <a:defRPr/>
            </a:pPr>
            <a:r>
              <a:rPr lang="en-US"/>
              <a:t>Copyright © Infineon Technologies 2009. All rights reserved.</a:t>
            </a:r>
            <a:endParaRPr lang="de-DE"/>
          </a:p>
        </p:txBody>
      </p:sp>
      <p:sp>
        <p:nvSpPr>
          <p:cNvPr id="9" name="Foliennummernplatzhalter 12"/>
          <p:cNvSpPr>
            <a:spLocks noGrp="1"/>
          </p:cNvSpPr>
          <p:nvPr>
            <p:ph type="sldNum" sz="quarter" idx="16"/>
          </p:nvPr>
        </p:nvSpPr>
        <p:spPr/>
        <p:txBody>
          <a:bodyPr/>
          <a:lstStyle>
            <a:lvl1pPr>
              <a:defRPr/>
            </a:lvl1pPr>
          </a:lstStyle>
          <a:p>
            <a:pPr>
              <a:defRPr/>
            </a:pPr>
            <a:r>
              <a:rPr lang="de-DE"/>
              <a:t>Page </a:t>
            </a:r>
            <a:fld id="{26DF4EDE-E804-4BED-86E0-F65A561AA6FB}" type="slidenum">
              <a:rPr lang="de-DE"/>
              <a:pPr>
                <a:defRPr/>
              </a:pPr>
              <a:t>‹#›</a:t>
            </a:fld>
            <a:endParaRPr lang="de-DE"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Row + two column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0825" y="1312863"/>
            <a:ext cx="8647113" cy="21161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7" name="Content Placeholder 16"/>
          <p:cNvSpPr>
            <a:spLocks noGrp="1"/>
          </p:cNvSpPr>
          <p:nvPr>
            <p:ph sz="quarter" idx="11"/>
          </p:nvPr>
        </p:nvSpPr>
        <p:spPr>
          <a:xfrm>
            <a:off x="250825" y="3581400"/>
            <a:ext cx="4249738" cy="2943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0" name="Content Placeholder 19"/>
          <p:cNvSpPr>
            <a:spLocks noGrp="1"/>
          </p:cNvSpPr>
          <p:nvPr>
            <p:ph sz="quarter" idx="12"/>
          </p:nvPr>
        </p:nvSpPr>
        <p:spPr>
          <a:xfrm>
            <a:off x="4643438" y="3581400"/>
            <a:ext cx="4254500" cy="2943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Datumsplatzhalter 10"/>
          <p:cNvSpPr>
            <a:spLocks noGrp="1"/>
          </p:cNvSpPr>
          <p:nvPr>
            <p:ph type="dt" sz="half" idx="13"/>
          </p:nvPr>
        </p:nvSpPr>
        <p:spPr/>
        <p:txBody>
          <a:bodyPr/>
          <a:lstStyle>
            <a:lvl1pPr>
              <a:defRPr/>
            </a:lvl1pPr>
          </a:lstStyle>
          <a:p>
            <a:pPr>
              <a:defRPr/>
            </a:pPr>
            <a:fld id="{94E7838A-0E7A-4A10-A67F-09156AEC7D95}" type="datetime1">
              <a:rPr lang="en-US"/>
              <a:pPr>
                <a:defRPr/>
              </a:pPr>
              <a:t>5/9/2010</a:t>
            </a:fld>
            <a:endParaRPr lang="de-DE" dirty="0"/>
          </a:p>
        </p:txBody>
      </p:sp>
      <p:sp>
        <p:nvSpPr>
          <p:cNvPr id="7" name="Fußzeilenplatzhalter 11"/>
          <p:cNvSpPr>
            <a:spLocks noGrp="1"/>
          </p:cNvSpPr>
          <p:nvPr>
            <p:ph type="ftr" sz="quarter" idx="14"/>
          </p:nvPr>
        </p:nvSpPr>
        <p:spPr/>
        <p:txBody>
          <a:bodyPr/>
          <a:lstStyle>
            <a:lvl1pPr>
              <a:defRPr/>
            </a:lvl1pPr>
          </a:lstStyle>
          <a:p>
            <a:pPr>
              <a:defRPr/>
            </a:pPr>
            <a:r>
              <a:rPr lang="en-US"/>
              <a:t>Copyright © Infineon Technologies 2009. All rights reserved.</a:t>
            </a:r>
            <a:endParaRPr lang="de-DE"/>
          </a:p>
        </p:txBody>
      </p:sp>
      <p:sp>
        <p:nvSpPr>
          <p:cNvPr id="8" name="Foliennummernplatzhalter 12"/>
          <p:cNvSpPr>
            <a:spLocks noGrp="1"/>
          </p:cNvSpPr>
          <p:nvPr>
            <p:ph type="sldNum" sz="quarter" idx="15"/>
          </p:nvPr>
        </p:nvSpPr>
        <p:spPr/>
        <p:txBody>
          <a:bodyPr/>
          <a:lstStyle>
            <a:lvl1pPr>
              <a:defRPr/>
            </a:lvl1pPr>
          </a:lstStyle>
          <a:p>
            <a:pPr>
              <a:defRPr/>
            </a:pPr>
            <a:r>
              <a:rPr lang="de-DE"/>
              <a:t>Page </a:t>
            </a:r>
            <a:fld id="{261AFCB2-776C-4FFD-B0A6-EBEF4FC65EF1}" type="slidenum">
              <a:rPr lang="de-DE"/>
              <a:pPr>
                <a:defRPr/>
              </a:pPr>
              <a:t>‹#›</a:t>
            </a:fld>
            <a:endParaRPr lang="de-DE"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Row, two columns, row">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de-DE"/>
          </a:p>
        </p:txBody>
      </p:sp>
      <p:sp>
        <p:nvSpPr>
          <p:cNvPr id="15" name="Content Placeholder 14"/>
          <p:cNvSpPr>
            <a:spLocks noGrp="1"/>
          </p:cNvSpPr>
          <p:nvPr>
            <p:ph sz="quarter" idx="19"/>
          </p:nvPr>
        </p:nvSpPr>
        <p:spPr>
          <a:xfrm>
            <a:off x="231775" y="1312863"/>
            <a:ext cx="8640763" cy="1296000"/>
          </a:xfrm>
          <a:prstGeom prst="rect">
            <a:avLst/>
          </a:prstGeom>
        </p:spPr>
        <p:txBody>
          <a:bodyPr/>
          <a:lstStyle>
            <a:lvl1pPr>
              <a:buNone/>
              <a:defRPr/>
            </a:lvl1pPr>
          </a:lstStyle>
          <a:p>
            <a:pPr lvl="0"/>
            <a:r>
              <a:rPr lang="en-US" smtClean="0"/>
              <a:t>Click to edit Master text styles</a:t>
            </a:r>
          </a:p>
        </p:txBody>
      </p:sp>
      <p:sp>
        <p:nvSpPr>
          <p:cNvPr id="19" name="Content Placeholder 18"/>
          <p:cNvSpPr>
            <a:spLocks noGrp="1"/>
          </p:cNvSpPr>
          <p:nvPr>
            <p:ph sz="quarter" idx="20"/>
          </p:nvPr>
        </p:nvSpPr>
        <p:spPr>
          <a:xfrm>
            <a:off x="231775" y="2714400"/>
            <a:ext cx="4268788" cy="241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0" name="Content Placeholder 18"/>
          <p:cNvSpPr>
            <a:spLocks noGrp="1"/>
          </p:cNvSpPr>
          <p:nvPr>
            <p:ph sz="quarter" idx="21"/>
          </p:nvPr>
        </p:nvSpPr>
        <p:spPr>
          <a:xfrm>
            <a:off x="4628834" y="2714400"/>
            <a:ext cx="4268788" cy="241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1" name="Content Placeholder 14"/>
          <p:cNvSpPr>
            <a:spLocks noGrp="1"/>
          </p:cNvSpPr>
          <p:nvPr>
            <p:ph sz="quarter" idx="22"/>
          </p:nvPr>
        </p:nvSpPr>
        <p:spPr>
          <a:xfrm>
            <a:off x="252000" y="5228625"/>
            <a:ext cx="8640763" cy="1296000"/>
          </a:xfrm>
          <a:prstGeom prst="rect">
            <a:avLst/>
          </a:prstGeom>
        </p:spPr>
        <p:txBody>
          <a:bodyPr/>
          <a:lstStyle>
            <a:lvl1pPr>
              <a:buNone/>
              <a:defRPr/>
            </a:lvl1pPr>
          </a:lstStyle>
          <a:p>
            <a:pPr lvl="0"/>
            <a:r>
              <a:rPr lang="en-US" smtClean="0"/>
              <a:t>Click to edit Master text styles</a:t>
            </a:r>
          </a:p>
        </p:txBody>
      </p:sp>
      <p:sp>
        <p:nvSpPr>
          <p:cNvPr id="7" name="Datumsplatzhalter 10"/>
          <p:cNvSpPr>
            <a:spLocks noGrp="1"/>
          </p:cNvSpPr>
          <p:nvPr>
            <p:ph type="dt" sz="half" idx="23"/>
          </p:nvPr>
        </p:nvSpPr>
        <p:spPr/>
        <p:txBody>
          <a:bodyPr/>
          <a:lstStyle>
            <a:lvl1pPr>
              <a:defRPr/>
            </a:lvl1pPr>
          </a:lstStyle>
          <a:p>
            <a:pPr>
              <a:defRPr/>
            </a:pPr>
            <a:fld id="{3BC5AAE6-81D7-49FC-8AF8-858B780B039F}" type="datetime1">
              <a:rPr lang="en-US"/>
              <a:pPr>
                <a:defRPr/>
              </a:pPr>
              <a:t>5/9/2010</a:t>
            </a:fld>
            <a:endParaRPr lang="de-DE" dirty="0"/>
          </a:p>
        </p:txBody>
      </p:sp>
      <p:sp>
        <p:nvSpPr>
          <p:cNvPr id="8" name="Fußzeilenplatzhalter 11"/>
          <p:cNvSpPr>
            <a:spLocks noGrp="1"/>
          </p:cNvSpPr>
          <p:nvPr>
            <p:ph type="ftr" sz="quarter" idx="24"/>
          </p:nvPr>
        </p:nvSpPr>
        <p:spPr/>
        <p:txBody>
          <a:bodyPr/>
          <a:lstStyle>
            <a:lvl1pPr>
              <a:defRPr/>
            </a:lvl1pPr>
          </a:lstStyle>
          <a:p>
            <a:pPr>
              <a:defRPr/>
            </a:pPr>
            <a:r>
              <a:rPr lang="en-US"/>
              <a:t>Copyright © Infineon Technologies 2009. All rights reserved.</a:t>
            </a:r>
            <a:endParaRPr lang="de-DE"/>
          </a:p>
        </p:txBody>
      </p:sp>
      <p:sp>
        <p:nvSpPr>
          <p:cNvPr id="9" name="Foliennummernplatzhalter 12"/>
          <p:cNvSpPr>
            <a:spLocks noGrp="1"/>
          </p:cNvSpPr>
          <p:nvPr>
            <p:ph type="sldNum" sz="quarter" idx="25"/>
          </p:nvPr>
        </p:nvSpPr>
        <p:spPr/>
        <p:txBody>
          <a:bodyPr/>
          <a:lstStyle>
            <a:lvl1pPr>
              <a:defRPr/>
            </a:lvl1pPr>
          </a:lstStyle>
          <a:p>
            <a:pPr>
              <a:defRPr/>
            </a:pPr>
            <a:r>
              <a:rPr lang="de-DE"/>
              <a:t>Page </a:t>
            </a:r>
            <a:fld id="{AA6B1E8F-673E-4B7C-95F7-62401EEE4CF6}" type="slidenum">
              <a:rPr lang="de-DE"/>
              <a:pPr>
                <a:defRPr/>
              </a:pPr>
              <a:t>‹#›</a:t>
            </a:fld>
            <a:endParaRPr lang="de-DE"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de-DE"/>
          </a:p>
        </p:txBody>
      </p:sp>
      <p:sp>
        <p:nvSpPr>
          <p:cNvPr id="13" name="Content Placeholder 12"/>
          <p:cNvSpPr>
            <a:spLocks noGrp="1"/>
          </p:cNvSpPr>
          <p:nvPr>
            <p:ph sz="quarter" idx="10"/>
          </p:nvPr>
        </p:nvSpPr>
        <p:spPr>
          <a:xfrm>
            <a:off x="250825" y="1312863"/>
            <a:ext cx="2782800"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4" name="Content Placeholder 12"/>
          <p:cNvSpPr>
            <a:spLocks noGrp="1"/>
          </p:cNvSpPr>
          <p:nvPr>
            <p:ph sz="quarter" idx="11"/>
          </p:nvPr>
        </p:nvSpPr>
        <p:spPr>
          <a:xfrm>
            <a:off x="6114822" y="1312863"/>
            <a:ext cx="2782800"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7" name="Content Placeholder 12"/>
          <p:cNvSpPr>
            <a:spLocks noGrp="1"/>
          </p:cNvSpPr>
          <p:nvPr>
            <p:ph sz="quarter" idx="12"/>
          </p:nvPr>
        </p:nvSpPr>
        <p:spPr>
          <a:xfrm>
            <a:off x="3182824" y="1312863"/>
            <a:ext cx="2782800"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Datumsplatzhalter 10"/>
          <p:cNvSpPr>
            <a:spLocks noGrp="1"/>
          </p:cNvSpPr>
          <p:nvPr>
            <p:ph type="dt" sz="half" idx="13"/>
          </p:nvPr>
        </p:nvSpPr>
        <p:spPr/>
        <p:txBody>
          <a:bodyPr/>
          <a:lstStyle>
            <a:lvl1pPr>
              <a:defRPr/>
            </a:lvl1pPr>
          </a:lstStyle>
          <a:p>
            <a:pPr>
              <a:defRPr/>
            </a:pPr>
            <a:fld id="{9899EDDC-8282-42B1-8D9C-DBC626C48F08}" type="datetime1">
              <a:rPr lang="en-US"/>
              <a:pPr>
                <a:defRPr/>
              </a:pPr>
              <a:t>5/9/2010</a:t>
            </a:fld>
            <a:endParaRPr lang="de-DE" dirty="0"/>
          </a:p>
        </p:txBody>
      </p:sp>
      <p:sp>
        <p:nvSpPr>
          <p:cNvPr id="7" name="Fußzeilenplatzhalter 11"/>
          <p:cNvSpPr>
            <a:spLocks noGrp="1"/>
          </p:cNvSpPr>
          <p:nvPr>
            <p:ph type="ftr" sz="quarter" idx="14"/>
          </p:nvPr>
        </p:nvSpPr>
        <p:spPr/>
        <p:txBody>
          <a:bodyPr/>
          <a:lstStyle>
            <a:lvl1pPr>
              <a:defRPr/>
            </a:lvl1pPr>
          </a:lstStyle>
          <a:p>
            <a:pPr>
              <a:defRPr/>
            </a:pPr>
            <a:r>
              <a:rPr lang="en-US"/>
              <a:t>Copyright © Infineon Technologies 2009. All rights reserved.</a:t>
            </a:r>
            <a:endParaRPr lang="de-DE"/>
          </a:p>
        </p:txBody>
      </p:sp>
      <p:sp>
        <p:nvSpPr>
          <p:cNvPr id="8" name="Foliennummernplatzhalter 12"/>
          <p:cNvSpPr>
            <a:spLocks noGrp="1"/>
          </p:cNvSpPr>
          <p:nvPr>
            <p:ph type="sldNum" sz="quarter" idx="15"/>
          </p:nvPr>
        </p:nvSpPr>
        <p:spPr/>
        <p:txBody>
          <a:bodyPr/>
          <a:lstStyle>
            <a:lvl1pPr>
              <a:defRPr/>
            </a:lvl1pPr>
          </a:lstStyle>
          <a:p>
            <a:pPr>
              <a:defRPr/>
            </a:pPr>
            <a:r>
              <a:rPr lang="de-DE"/>
              <a:t>Page </a:t>
            </a:r>
            <a:fld id="{DB551FAE-9430-4F46-AB41-691198A5871C}" type="slidenum">
              <a:rPr lang="de-DE"/>
              <a:pPr>
                <a:defRPr/>
              </a:pPr>
              <a:t>‹#›</a:t>
            </a:fld>
            <a:endParaRPr lang="de-DE"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Row + three column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de-DE"/>
          </a:p>
        </p:txBody>
      </p:sp>
      <p:sp>
        <p:nvSpPr>
          <p:cNvPr id="13" name="Content Placeholder 14"/>
          <p:cNvSpPr>
            <a:spLocks noGrp="1"/>
          </p:cNvSpPr>
          <p:nvPr>
            <p:ph sz="quarter" idx="19"/>
          </p:nvPr>
        </p:nvSpPr>
        <p:spPr>
          <a:xfrm>
            <a:off x="231775" y="1312863"/>
            <a:ext cx="8640763" cy="1296000"/>
          </a:xfrm>
          <a:prstGeom prst="rect">
            <a:avLst/>
          </a:prstGeom>
        </p:spPr>
        <p:txBody>
          <a:bodyPr/>
          <a:lstStyle>
            <a:lvl1pPr>
              <a:buNone/>
              <a:defRPr/>
            </a:lvl1pPr>
          </a:lstStyle>
          <a:p>
            <a:pPr lvl="0"/>
            <a:r>
              <a:rPr lang="en-US" smtClean="0"/>
              <a:t>Click to edit Master text styles</a:t>
            </a:r>
          </a:p>
        </p:txBody>
      </p:sp>
      <p:sp>
        <p:nvSpPr>
          <p:cNvPr id="16" name="Content Placeholder 15"/>
          <p:cNvSpPr>
            <a:spLocks noGrp="1"/>
          </p:cNvSpPr>
          <p:nvPr>
            <p:ph sz="quarter" idx="20"/>
          </p:nvPr>
        </p:nvSpPr>
        <p:spPr>
          <a:xfrm>
            <a:off x="252000" y="2714399"/>
            <a:ext cx="2782800"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8" name="Content Placeholder 15"/>
          <p:cNvSpPr>
            <a:spLocks noGrp="1"/>
          </p:cNvSpPr>
          <p:nvPr>
            <p:ph sz="quarter" idx="21"/>
          </p:nvPr>
        </p:nvSpPr>
        <p:spPr>
          <a:xfrm>
            <a:off x="6114822" y="2714399"/>
            <a:ext cx="2782800"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2" name="Content Placeholder 15"/>
          <p:cNvSpPr>
            <a:spLocks noGrp="1"/>
          </p:cNvSpPr>
          <p:nvPr>
            <p:ph sz="quarter" idx="22"/>
          </p:nvPr>
        </p:nvSpPr>
        <p:spPr>
          <a:xfrm>
            <a:off x="3193524" y="2714400"/>
            <a:ext cx="2782800"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umsplatzhalter 10"/>
          <p:cNvSpPr>
            <a:spLocks noGrp="1"/>
          </p:cNvSpPr>
          <p:nvPr>
            <p:ph type="dt" sz="half" idx="23"/>
          </p:nvPr>
        </p:nvSpPr>
        <p:spPr/>
        <p:txBody>
          <a:bodyPr/>
          <a:lstStyle>
            <a:lvl1pPr>
              <a:defRPr/>
            </a:lvl1pPr>
          </a:lstStyle>
          <a:p>
            <a:pPr>
              <a:defRPr/>
            </a:pPr>
            <a:fld id="{DB25668B-B306-41A2-9F22-F0E7F1528CC0}" type="datetime1">
              <a:rPr lang="en-US"/>
              <a:pPr>
                <a:defRPr/>
              </a:pPr>
              <a:t>5/9/2010</a:t>
            </a:fld>
            <a:endParaRPr lang="de-DE" dirty="0"/>
          </a:p>
        </p:txBody>
      </p:sp>
      <p:sp>
        <p:nvSpPr>
          <p:cNvPr id="8" name="Fußzeilenplatzhalter 11"/>
          <p:cNvSpPr>
            <a:spLocks noGrp="1"/>
          </p:cNvSpPr>
          <p:nvPr>
            <p:ph type="ftr" sz="quarter" idx="24"/>
          </p:nvPr>
        </p:nvSpPr>
        <p:spPr/>
        <p:txBody>
          <a:bodyPr/>
          <a:lstStyle>
            <a:lvl1pPr>
              <a:defRPr/>
            </a:lvl1pPr>
          </a:lstStyle>
          <a:p>
            <a:pPr>
              <a:defRPr/>
            </a:pPr>
            <a:r>
              <a:rPr lang="en-US"/>
              <a:t>Copyright © Infineon Technologies 2009. All rights reserved.</a:t>
            </a:r>
            <a:endParaRPr lang="de-DE"/>
          </a:p>
        </p:txBody>
      </p:sp>
      <p:sp>
        <p:nvSpPr>
          <p:cNvPr id="9" name="Foliennummernplatzhalter 12"/>
          <p:cNvSpPr>
            <a:spLocks noGrp="1"/>
          </p:cNvSpPr>
          <p:nvPr>
            <p:ph type="sldNum" sz="quarter" idx="25"/>
          </p:nvPr>
        </p:nvSpPr>
        <p:spPr/>
        <p:txBody>
          <a:bodyPr/>
          <a:lstStyle>
            <a:lvl1pPr>
              <a:defRPr/>
            </a:lvl1pPr>
          </a:lstStyle>
          <a:p>
            <a:pPr>
              <a:defRPr/>
            </a:pPr>
            <a:r>
              <a:rPr lang="de-DE"/>
              <a:t>Page </a:t>
            </a:r>
            <a:fld id="{7CED64D9-75B6-42AE-8053-6456C6C0E7EC}" type="slidenum">
              <a:rPr lang="de-DE"/>
              <a:pPr>
                <a:defRPr/>
              </a:pPr>
              <a:t>‹#›</a:t>
            </a:fld>
            <a:endParaRPr lang="de-DE"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rows + three colum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Click to edit Master title style</a:t>
            </a:r>
            <a:endParaRPr lang="de-DE"/>
          </a:p>
        </p:txBody>
      </p:sp>
      <p:sp>
        <p:nvSpPr>
          <p:cNvPr id="14" name="Content Placeholder 14"/>
          <p:cNvSpPr>
            <a:spLocks noGrp="1"/>
          </p:cNvSpPr>
          <p:nvPr>
            <p:ph sz="quarter" idx="20"/>
          </p:nvPr>
        </p:nvSpPr>
        <p:spPr>
          <a:xfrm>
            <a:off x="231775" y="1312863"/>
            <a:ext cx="8640763" cy="1296000"/>
          </a:xfrm>
          <a:prstGeom prst="rect">
            <a:avLst/>
          </a:prstGeom>
        </p:spPr>
        <p:txBody>
          <a:bodyPr/>
          <a:lstStyle>
            <a:lvl1pPr>
              <a:buNone/>
              <a:defRPr/>
            </a:lvl1pPr>
          </a:lstStyle>
          <a:p>
            <a:pPr lvl="0"/>
            <a:r>
              <a:rPr lang="en-US" smtClean="0"/>
              <a:t>Click to edit Master text styles</a:t>
            </a:r>
          </a:p>
        </p:txBody>
      </p:sp>
      <p:sp>
        <p:nvSpPr>
          <p:cNvPr id="15" name="Content Placeholder 15"/>
          <p:cNvSpPr>
            <a:spLocks noGrp="1"/>
          </p:cNvSpPr>
          <p:nvPr>
            <p:ph sz="quarter" idx="21"/>
          </p:nvPr>
        </p:nvSpPr>
        <p:spPr>
          <a:xfrm>
            <a:off x="252000" y="2714399"/>
            <a:ext cx="2782800" cy="24291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6" name="Content Placeholder 15"/>
          <p:cNvSpPr>
            <a:spLocks noGrp="1"/>
          </p:cNvSpPr>
          <p:nvPr>
            <p:ph sz="quarter" idx="22"/>
          </p:nvPr>
        </p:nvSpPr>
        <p:spPr>
          <a:xfrm>
            <a:off x="6114822" y="2714399"/>
            <a:ext cx="2782800" cy="24291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2" name="Content Placeholder 15"/>
          <p:cNvSpPr>
            <a:spLocks noGrp="1"/>
          </p:cNvSpPr>
          <p:nvPr>
            <p:ph sz="quarter" idx="23"/>
          </p:nvPr>
        </p:nvSpPr>
        <p:spPr>
          <a:xfrm>
            <a:off x="3193524" y="2714400"/>
            <a:ext cx="2782800" cy="24291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3" name="Content Placeholder 14"/>
          <p:cNvSpPr>
            <a:spLocks noGrp="1"/>
          </p:cNvSpPr>
          <p:nvPr>
            <p:ph sz="quarter" idx="24"/>
          </p:nvPr>
        </p:nvSpPr>
        <p:spPr>
          <a:xfrm>
            <a:off x="250825" y="5228625"/>
            <a:ext cx="8640763" cy="1296000"/>
          </a:xfrm>
          <a:prstGeom prst="rect">
            <a:avLst/>
          </a:prstGeom>
        </p:spPr>
        <p:txBody>
          <a:bodyPr/>
          <a:lstStyle>
            <a:lvl1pPr>
              <a:buNone/>
              <a:defRPr/>
            </a:lvl1pPr>
          </a:lstStyle>
          <a:p>
            <a:pPr lvl="0"/>
            <a:r>
              <a:rPr lang="en-US" smtClean="0"/>
              <a:t>Click to edit Master text styles</a:t>
            </a:r>
          </a:p>
        </p:txBody>
      </p:sp>
      <p:sp>
        <p:nvSpPr>
          <p:cNvPr id="8" name="Datumsplatzhalter 10"/>
          <p:cNvSpPr>
            <a:spLocks noGrp="1"/>
          </p:cNvSpPr>
          <p:nvPr>
            <p:ph type="dt" sz="half" idx="25"/>
          </p:nvPr>
        </p:nvSpPr>
        <p:spPr/>
        <p:txBody>
          <a:bodyPr/>
          <a:lstStyle>
            <a:lvl1pPr>
              <a:defRPr/>
            </a:lvl1pPr>
          </a:lstStyle>
          <a:p>
            <a:pPr>
              <a:defRPr/>
            </a:pPr>
            <a:fld id="{F8D9F9AA-3608-4E19-B3A6-189DEE47C5F4}" type="datetime1">
              <a:rPr lang="en-US"/>
              <a:pPr>
                <a:defRPr/>
              </a:pPr>
              <a:t>5/9/2010</a:t>
            </a:fld>
            <a:endParaRPr lang="de-DE" dirty="0"/>
          </a:p>
        </p:txBody>
      </p:sp>
      <p:sp>
        <p:nvSpPr>
          <p:cNvPr id="9" name="Fußzeilenplatzhalter 11"/>
          <p:cNvSpPr>
            <a:spLocks noGrp="1"/>
          </p:cNvSpPr>
          <p:nvPr>
            <p:ph type="ftr" sz="quarter" idx="26"/>
          </p:nvPr>
        </p:nvSpPr>
        <p:spPr/>
        <p:txBody>
          <a:bodyPr/>
          <a:lstStyle>
            <a:lvl1pPr>
              <a:defRPr/>
            </a:lvl1pPr>
          </a:lstStyle>
          <a:p>
            <a:pPr>
              <a:defRPr/>
            </a:pPr>
            <a:r>
              <a:rPr lang="en-US"/>
              <a:t>Copyright © Infineon Technologies 2009. All rights reserved.</a:t>
            </a:r>
            <a:endParaRPr lang="de-DE"/>
          </a:p>
        </p:txBody>
      </p:sp>
      <p:sp>
        <p:nvSpPr>
          <p:cNvPr id="10" name="Foliennummernplatzhalter 12"/>
          <p:cNvSpPr>
            <a:spLocks noGrp="1"/>
          </p:cNvSpPr>
          <p:nvPr>
            <p:ph type="sldNum" sz="quarter" idx="27"/>
          </p:nvPr>
        </p:nvSpPr>
        <p:spPr/>
        <p:txBody>
          <a:bodyPr/>
          <a:lstStyle>
            <a:lvl1pPr>
              <a:defRPr/>
            </a:lvl1pPr>
          </a:lstStyle>
          <a:p>
            <a:pPr>
              <a:defRPr/>
            </a:pPr>
            <a:r>
              <a:rPr lang="de-DE"/>
              <a:t>Page </a:t>
            </a:r>
            <a:fld id="{96822018-D54F-459C-AFDD-F9E85DC87B1C}" type="slidenum">
              <a:rPr lang="de-DE"/>
              <a:pPr>
                <a:defRPr/>
              </a:pPr>
              <a:t>‹#›</a:t>
            </a:fld>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0825" y="1312863"/>
            <a:ext cx="2052638"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8" name="Content Placeholder 17"/>
          <p:cNvSpPr>
            <a:spLocks noGrp="1"/>
          </p:cNvSpPr>
          <p:nvPr>
            <p:ph sz="quarter" idx="11"/>
          </p:nvPr>
        </p:nvSpPr>
        <p:spPr>
          <a:xfrm>
            <a:off x="2446338" y="1312863"/>
            <a:ext cx="2054225"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3" name="Content Placeholder 22"/>
          <p:cNvSpPr>
            <a:spLocks noGrp="1"/>
          </p:cNvSpPr>
          <p:nvPr>
            <p:ph sz="quarter" idx="12"/>
          </p:nvPr>
        </p:nvSpPr>
        <p:spPr>
          <a:xfrm>
            <a:off x="4643438" y="1312863"/>
            <a:ext cx="2054225"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5" name="Content Placeholder 24"/>
          <p:cNvSpPr>
            <a:spLocks noGrp="1"/>
          </p:cNvSpPr>
          <p:nvPr>
            <p:ph sz="quarter" idx="13"/>
          </p:nvPr>
        </p:nvSpPr>
        <p:spPr>
          <a:xfrm>
            <a:off x="6838950" y="1312864"/>
            <a:ext cx="2052638"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umsplatzhalter 10"/>
          <p:cNvSpPr>
            <a:spLocks noGrp="1"/>
          </p:cNvSpPr>
          <p:nvPr>
            <p:ph type="dt" sz="half" idx="14"/>
          </p:nvPr>
        </p:nvSpPr>
        <p:spPr/>
        <p:txBody>
          <a:bodyPr/>
          <a:lstStyle>
            <a:lvl1pPr>
              <a:defRPr/>
            </a:lvl1pPr>
          </a:lstStyle>
          <a:p>
            <a:pPr>
              <a:defRPr/>
            </a:pPr>
            <a:fld id="{E1224055-3A03-4F6A-B6C1-A023F505C778}" type="datetime1">
              <a:rPr lang="en-US"/>
              <a:pPr>
                <a:defRPr/>
              </a:pPr>
              <a:t>5/9/2010</a:t>
            </a:fld>
            <a:endParaRPr lang="de-DE" dirty="0"/>
          </a:p>
        </p:txBody>
      </p:sp>
      <p:sp>
        <p:nvSpPr>
          <p:cNvPr id="8" name="Fußzeilenplatzhalter 11"/>
          <p:cNvSpPr>
            <a:spLocks noGrp="1"/>
          </p:cNvSpPr>
          <p:nvPr>
            <p:ph type="ftr" sz="quarter" idx="15"/>
          </p:nvPr>
        </p:nvSpPr>
        <p:spPr/>
        <p:txBody>
          <a:bodyPr/>
          <a:lstStyle>
            <a:lvl1pPr>
              <a:defRPr/>
            </a:lvl1pPr>
          </a:lstStyle>
          <a:p>
            <a:pPr>
              <a:defRPr/>
            </a:pPr>
            <a:r>
              <a:rPr lang="en-US"/>
              <a:t>Copyright © Infineon Technologies 2009. All rights reserved.</a:t>
            </a:r>
            <a:endParaRPr lang="de-DE"/>
          </a:p>
        </p:txBody>
      </p:sp>
      <p:sp>
        <p:nvSpPr>
          <p:cNvPr id="9" name="Foliennummernplatzhalter 12"/>
          <p:cNvSpPr>
            <a:spLocks noGrp="1"/>
          </p:cNvSpPr>
          <p:nvPr>
            <p:ph type="sldNum" sz="quarter" idx="16"/>
          </p:nvPr>
        </p:nvSpPr>
        <p:spPr/>
        <p:txBody>
          <a:bodyPr/>
          <a:lstStyle>
            <a:lvl1pPr>
              <a:defRPr/>
            </a:lvl1pPr>
          </a:lstStyle>
          <a:p>
            <a:pPr>
              <a:defRPr/>
            </a:pPr>
            <a:r>
              <a:rPr lang="de-DE"/>
              <a:t>Page </a:t>
            </a:r>
            <a:fld id="{24B270DC-E09D-43B8-8374-ABD9680CBE36}" type="slidenum">
              <a:rPr lang="de-DE"/>
              <a:pPr>
                <a:defRPr/>
              </a:pPr>
              <a:t>‹#›</a:t>
            </a:fld>
            <a:endParaRPr lang="de-DE"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Row + 4 colum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2000" y="2714400"/>
            <a:ext cx="2052638"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5" name="Content Placeholder 17"/>
          <p:cNvSpPr>
            <a:spLocks noGrp="1"/>
          </p:cNvSpPr>
          <p:nvPr>
            <p:ph sz="quarter" idx="11"/>
          </p:nvPr>
        </p:nvSpPr>
        <p:spPr>
          <a:xfrm>
            <a:off x="2447513" y="2714400"/>
            <a:ext cx="2054225"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8" name="Content Placeholder 22"/>
          <p:cNvSpPr>
            <a:spLocks noGrp="1"/>
          </p:cNvSpPr>
          <p:nvPr>
            <p:ph sz="quarter" idx="12"/>
          </p:nvPr>
        </p:nvSpPr>
        <p:spPr>
          <a:xfrm>
            <a:off x="4644613" y="2714400"/>
            <a:ext cx="2054225"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0" name="Content Placeholder 24"/>
          <p:cNvSpPr>
            <a:spLocks noGrp="1"/>
          </p:cNvSpPr>
          <p:nvPr>
            <p:ph sz="quarter" idx="13"/>
          </p:nvPr>
        </p:nvSpPr>
        <p:spPr>
          <a:xfrm>
            <a:off x="6838950" y="2714400"/>
            <a:ext cx="2052638"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1" name="Content Placeholder 14"/>
          <p:cNvSpPr>
            <a:spLocks noGrp="1"/>
          </p:cNvSpPr>
          <p:nvPr>
            <p:ph sz="quarter" idx="19"/>
          </p:nvPr>
        </p:nvSpPr>
        <p:spPr>
          <a:xfrm>
            <a:off x="231775" y="1312863"/>
            <a:ext cx="8640763" cy="1296000"/>
          </a:xfrm>
          <a:prstGeom prst="rect">
            <a:avLst/>
          </a:prstGeom>
        </p:spPr>
        <p:txBody>
          <a:bodyPr/>
          <a:lstStyle>
            <a:lvl1pPr>
              <a:buNone/>
              <a:defRPr/>
            </a:lvl1pPr>
          </a:lstStyle>
          <a:p>
            <a:pPr lvl="0"/>
            <a:r>
              <a:rPr lang="en-US" smtClean="0"/>
              <a:t>Click to edit Master text styles</a:t>
            </a:r>
          </a:p>
        </p:txBody>
      </p:sp>
      <p:sp>
        <p:nvSpPr>
          <p:cNvPr id="8" name="Datumsplatzhalter 10"/>
          <p:cNvSpPr>
            <a:spLocks noGrp="1"/>
          </p:cNvSpPr>
          <p:nvPr>
            <p:ph type="dt" sz="half" idx="20"/>
          </p:nvPr>
        </p:nvSpPr>
        <p:spPr/>
        <p:txBody>
          <a:bodyPr/>
          <a:lstStyle>
            <a:lvl1pPr>
              <a:defRPr/>
            </a:lvl1pPr>
          </a:lstStyle>
          <a:p>
            <a:pPr>
              <a:defRPr/>
            </a:pPr>
            <a:fld id="{EF78145D-632E-4C7F-9680-D8F3363D66D3}" type="datetime1">
              <a:rPr lang="en-US"/>
              <a:pPr>
                <a:defRPr/>
              </a:pPr>
              <a:t>5/9/2010</a:t>
            </a:fld>
            <a:endParaRPr lang="de-DE" dirty="0"/>
          </a:p>
        </p:txBody>
      </p:sp>
      <p:sp>
        <p:nvSpPr>
          <p:cNvPr id="9" name="Fußzeilenplatzhalter 11"/>
          <p:cNvSpPr>
            <a:spLocks noGrp="1"/>
          </p:cNvSpPr>
          <p:nvPr>
            <p:ph type="ftr" sz="quarter" idx="21"/>
          </p:nvPr>
        </p:nvSpPr>
        <p:spPr/>
        <p:txBody>
          <a:bodyPr/>
          <a:lstStyle>
            <a:lvl1pPr>
              <a:defRPr/>
            </a:lvl1pPr>
          </a:lstStyle>
          <a:p>
            <a:pPr>
              <a:defRPr/>
            </a:pPr>
            <a:r>
              <a:rPr lang="en-US"/>
              <a:t>Copyright © Infineon Technologies 2009. All rights reserved.</a:t>
            </a:r>
            <a:endParaRPr lang="de-DE"/>
          </a:p>
        </p:txBody>
      </p:sp>
      <p:sp>
        <p:nvSpPr>
          <p:cNvPr id="10" name="Foliennummernplatzhalter 12"/>
          <p:cNvSpPr>
            <a:spLocks noGrp="1"/>
          </p:cNvSpPr>
          <p:nvPr>
            <p:ph type="sldNum" sz="quarter" idx="22"/>
          </p:nvPr>
        </p:nvSpPr>
        <p:spPr/>
        <p:txBody>
          <a:bodyPr/>
          <a:lstStyle>
            <a:lvl1pPr>
              <a:defRPr/>
            </a:lvl1pPr>
          </a:lstStyle>
          <a:p>
            <a:pPr>
              <a:defRPr/>
            </a:pPr>
            <a:r>
              <a:rPr lang="de-DE"/>
              <a:t>Page </a:t>
            </a:r>
            <a:fld id="{976DC42D-7F29-4FB8-A7F6-F35783640FF1}" type="slidenum">
              <a:rPr lang="de-DE"/>
              <a:pPr>
                <a:defRPr/>
              </a:pPr>
              <a:t>‹#›</a:t>
            </a:fld>
            <a:endParaRPr lang="de-DE"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lide 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de-DE"/>
          </a:p>
        </p:txBody>
      </p:sp>
      <p:sp>
        <p:nvSpPr>
          <p:cNvPr id="3" name="Datumsplatzhalter 10"/>
          <p:cNvSpPr>
            <a:spLocks noGrp="1"/>
          </p:cNvSpPr>
          <p:nvPr>
            <p:ph type="dt" sz="half" idx="10"/>
          </p:nvPr>
        </p:nvSpPr>
        <p:spPr/>
        <p:txBody>
          <a:bodyPr/>
          <a:lstStyle>
            <a:lvl1pPr>
              <a:defRPr/>
            </a:lvl1pPr>
          </a:lstStyle>
          <a:p>
            <a:pPr>
              <a:defRPr/>
            </a:pPr>
            <a:fld id="{3DED932A-680D-4C6A-975B-FFB0E6787CF1}" type="datetime1">
              <a:rPr lang="en-US"/>
              <a:pPr>
                <a:defRPr/>
              </a:pPr>
              <a:t>5/9/2010</a:t>
            </a:fld>
            <a:endParaRPr lang="de-DE" dirty="0"/>
          </a:p>
        </p:txBody>
      </p:sp>
      <p:sp>
        <p:nvSpPr>
          <p:cNvPr id="4" name="Fußzeilenplatzhalter 11"/>
          <p:cNvSpPr>
            <a:spLocks noGrp="1"/>
          </p:cNvSpPr>
          <p:nvPr>
            <p:ph type="ftr" sz="quarter" idx="11"/>
          </p:nvPr>
        </p:nvSpPr>
        <p:spPr/>
        <p:txBody>
          <a:bodyPr/>
          <a:lstStyle>
            <a:lvl1pPr>
              <a:defRPr/>
            </a:lvl1pPr>
          </a:lstStyle>
          <a:p>
            <a:pPr>
              <a:defRPr/>
            </a:pPr>
            <a:r>
              <a:rPr lang="en-US"/>
              <a:t>Copyright © Infineon Technologies 2009. All rights reserved.</a:t>
            </a:r>
            <a:endParaRPr lang="de-DE"/>
          </a:p>
        </p:txBody>
      </p:sp>
      <p:sp>
        <p:nvSpPr>
          <p:cNvPr id="5" name="Foliennummernplatzhalter 12"/>
          <p:cNvSpPr>
            <a:spLocks noGrp="1"/>
          </p:cNvSpPr>
          <p:nvPr>
            <p:ph type="sldNum" sz="quarter" idx="12"/>
          </p:nvPr>
        </p:nvSpPr>
        <p:spPr/>
        <p:txBody>
          <a:bodyPr/>
          <a:lstStyle>
            <a:lvl1pPr>
              <a:defRPr/>
            </a:lvl1pPr>
          </a:lstStyle>
          <a:p>
            <a:pPr>
              <a:defRPr/>
            </a:pPr>
            <a:r>
              <a:rPr lang="de-DE"/>
              <a:t>Page </a:t>
            </a:r>
            <a:fld id="{C2C267DC-903A-4807-B768-F73D0C151C5F}" type="slidenum">
              <a:rPr lang="de-DE"/>
              <a:pPr>
                <a:defRPr/>
              </a:pPr>
              <a:t>‹#›</a:t>
            </a:fld>
            <a:endParaRPr lang="de-DE"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Datumsplatzhalter 10"/>
          <p:cNvSpPr>
            <a:spLocks noGrp="1"/>
          </p:cNvSpPr>
          <p:nvPr>
            <p:ph type="dt" sz="half" idx="10"/>
          </p:nvPr>
        </p:nvSpPr>
        <p:spPr/>
        <p:txBody>
          <a:bodyPr/>
          <a:lstStyle>
            <a:lvl1pPr>
              <a:defRPr/>
            </a:lvl1pPr>
          </a:lstStyle>
          <a:p>
            <a:pPr>
              <a:defRPr/>
            </a:pPr>
            <a:fld id="{FF0C9568-E699-4296-BF2B-B476DE1CA039}" type="datetime1">
              <a:rPr lang="en-US"/>
              <a:pPr>
                <a:defRPr/>
              </a:pPr>
              <a:t>5/9/2010</a:t>
            </a:fld>
            <a:endParaRPr lang="de-DE" dirty="0"/>
          </a:p>
        </p:txBody>
      </p:sp>
      <p:sp>
        <p:nvSpPr>
          <p:cNvPr id="3" name="Fußzeilenplatzhalter 11"/>
          <p:cNvSpPr>
            <a:spLocks noGrp="1"/>
          </p:cNvSpPr>
          <p:nvPr>
            <p:ph type="ftr" sz="quarter" idx="11"/>
          </p:nvPr>
        </p:nvSpPr>
        <p:spPr/>
        <p:txBody>
          <a:bodyPr/>
          <a:lstStyle>
            <a:lvl1pPr>
              <a:defRPr/>
            </a:lvl1pPr>
          </a:lstStyle>
          <a:p>
            <a:pPr>
              <a:defRPr/>
            </a:pPr>
            <a:r>
              <a:rPr lang="en-US"/>
              <a:t>Copyright © Infineon Technologies 2009. All rights reserved.</a:t>
            </a:r>
            <a:endParaRPr lang="de-DE"/>
          </a:p>
        </p:txBody>
      </p:sp>
      <p:sp>
        <p:nvSpPr>
          <p:cNvPr id="4" name="Foliennummernplatzhalter 12"/>
          <p:cNvSpPr>
            <a:spLocks noGrp="1"/>
          </p:cNvSpPr>
          <p:nvPr>
            <p:ph type="sldNum" sz="quarter" idx="12"/>
          </p:nvPr>
        </p:nvSpPr>
        <p:spPr/>
        <p:txBody>
          <a:bodyPr/>
          <a:lstStyle>
            <a:lvl1pPr>
              <a:defRPr/>
            </a:lvl1pPr>
          </a:lstStyle>
          <a:p>
            <a:pPr>
              <a:defRPr/>
            </a:pPr>
            <a:r>
              <a:rPr lang="de-DE"/>
              <a:t>Page </a:t>
            </a:r>
            <a:fld id="{8AC0933A-E31D-4231-83E8-0D52177E8F55}" type="slidenum">
              <a:rPr lang="de-DE"/>
              <a:pPr>
                <a:defRPr/>
              </a:pPr>
              <a:t>‹#›</a:t>
            </a:fld>
            <a:endParaRPr lang="de-DE"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nfineon values">
    <p:bg>
      <p:bgPr>
        <a:solidFill>
          <a:schemeClr val="bg2"/>
        </a:solidFill>
        <a:effectLst/>
      </p:bgPr>
    </p:bg>
    <p:spTree>
      <p:nvGrpSpPr>
        <p:cNvPr id="1" name=""/>
        <p:cNvGrpSpPr/>
        <p:nvPr/>
      </p:nvGrpSpPr>
      <p:grpSpPr>
        <a:xfrm>
          <a:off x="0" y="0"/>
          <a:ext cx="0" cy="0"/>
          <a:chOff x="0" y="0"/>
          <a:chExt cx="0" cy="0"/>
        </a:xfrm>
      </p:grpSpPr>
      <p:pic>
        <p:nvPicPr>
          <p:cNvPr id="2" name="Picture 12" descr="INFIN_091014 Schlussfolie PPT-final5"/>
          <p:cNvPicPr>
            <a:picLocks noChangeAspect="1" noChangeArrowheads="1"/>
          </p:cNvPicPr>
          <p:nvPr userDrawn="1"/>
        </p:nvPicPr>
        <p:blipFill>
          <a:blip r:embed="rId2" cstate="print"/>
          <a:srcRect/>
          <a:stretch>
            <a:fillRect/>
          </a:stretch>
        </p:blipFill>
        <p:spPr bwMode="auto">
          <a:xfrm>
            <a:off x="0" y="0"/>
            <a:ext cx="9145588" cy="6858000"/>
          </a:xfrm>
          <a:prstGeom prst="rect">
            <a:avLst/>
          </a:prstGeom>
          <a:noFill/>
          <a:ln w="9525">
            <a:noFill/>
            <a:miter lim="800000"/>
            <a:headEnd/>
            <a:tailEnd/>
          </a:ln>
        </p:spPr>
      </p:pic>
      <p:pic>
        <p:nvPicPr>
          <p:cNvPr id="3" name="Picture 16" descr="Bild2"/>
          <p:cNvPicPr>
            <a:picLocks noChangeAspect="1" noChangeArrowheads="1"/>
          </p:cNvPicPr>
          <p:nvPr userDrawn="1"/>
        </p:nvPicPr>
        <p:blipFill>
          <a:blip r:embed="rId3" cstate="print"/>
          <a:srcRect/>
          <a:stretch>
            <a:fillRect/>
          </a:stretch>
        </p:blipFill>
        <p:spPr bwMode="auto">
          <a:xfrm>
            <a:off x="7292975" y="396875"/>
            <a:ext cx="1450975" cy="633413"/>
          </a:xfrm>
          <a:prstGeom prst="rect">
            <a:avLst/>
          </a:prstGeom>
          <a:noFill/>
          <a:ln w="9525">
            <a:noFill/>
            <a:miter lim="800000"/>
            <a:headEnd/>
            <a:tailEnd/>
          </a:ln>
        </p:spPr>
      </p:pic>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Energy efficiency">
    <p:bg>
      <p:bgPr>
        <a:solidFill>
          <a:schemeClr val="bg2"/>
        </a:solidFill>
        <a:effectLst/>
      </p:bgPr>
    </p:bg>
    <p:spTree>
      <p:nvGrpSpPr>
        <p:cNvPr id="1" name=""/>
        <p:cNvGrpSpPr/>
        <p:nvPr/>
      </p:nvGrpSpPr>
      <p:grpSpPr>
        <a:xfrm>
          <a:off x="0" y="0"/>
          <a:ext cx="0" cy="0"/>
          <a:chOff x="0" y="0"/>
          <a:chExt cx="0" cy="0"/>
        </a:xfrm>
      </p:grpSpPr>
      <p:pic>
        <p:nvPicPr>
          <p:cNvPr id="2" name="Picture 12" descr="INFIN_091014 Schlussfolie PPT-final4"/>
          <p:cNvPicPr>
            <a:picLocks noChangeAspect="1" noChangeArrowheads="1"/>
          </p:cNvPicPr>
          <p:nvPr userDrawn="1"/>
        </p:nvPicPr>
        <p:blipFill>
          <a:blip r:embed="rId2" cstate="print"/>
          <a:srcRect/>
          <a:stretch>
            <a:fillRect/>
          </a:stretch>
        </p:blipFill>
        <p:spPr bwMode="auto">
          <a:xfrm>
            <a:off x="0" y="0"/>
            <a:ext cx="9145588" cy="6858000"/>
          </a:xfrm>
          <a:prstGeom prst="rect">
            <a:avLst/>
          </a:prstGeom>
          <a:noFill/>
          <a:ln w="9525">
            <a:noFill/>
            <a:miter lim="800000"/>
            <a:headEnd/>
            <a:tailEnd/>
          </a:ln>
        </p:spPr>
      </p:pic>
      <p:pic>
        <p:nvPicPr>
          <p:cNvPr id="3" name="Picture 16" descr="Bild2"/>
          <p:cNvPicPr>
            <a:picLocks noChangeAspect="1" noChangeArrowheads="1"/>
          </p:cNvPicPr>
          <p:nvPr userDrawn="1"/>
        </p:nvPicPr>
        <p:blipFill>
          <a:blip r:embed="rId3" cstate="print"/>
          <a:srcRect/>
          <a:stretch>
            <a:fillRect/>
          </a:stretch>
        </p:blipFill>
        <p:spPr bwMode="auto">
          <a:xfrm>
            <a:off x="7292975" y="396875"/>
            <a:ext cx="1450975" cy="633413"/>
          </a:xfrm>
          <a:prstGeom prst="rect">
            <a:avLst/>
          </a:prstGeom>
          <a:noFill/>
          <a:ln w="9525">
            <a:noFill/>
            <a:miter lim="800000"/>
            <a:headEnd/>
            <a:tailEnd/>
          </a:ln>
        </p:spPr>
      </p:pic>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6"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1"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8"/>
          <p:cNvSpPr>
            <a:spLocks noGrp="1" noChangeArrowheads="1"/>
          </p:cNvSpPr>
          <p:nvPr>
            <p:ph type="dt" sz="half" idx="10"/>
          </p:nvPr>
        </p:nvSpPr>
        <p:spPr/>
        <p:txBody>
          <a:bodyPr/>
          <a:lstStyle>
            <a:lvl1pPr>
              <a:defRPr/>
            </a:lvl1pPr>
          </a:lstStyle>
          <a:p>
            <a:pPr>
              <a:defRPr/>
            </a:pPr>
            <a:r>
              <a:rPr lang="de-DE"/>
              <a:t>2009-09-09</a:t>
            </a:r>
          </a:p>
        </p:txBody>
      </p:sp>
    </p:spTree>
  </p:cSld>
  <p:clrMapOvr>
    <a:masterClrMapping/>
  </p:clrMapOvr>
  <p:transition>
    <p:dissolv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4"/>
          <p:cNvSpPr>
            <a:spLocks noChangeArrowheads="1"/>
          </p:cNvSpPr>
          <p:nvPr/>
        </p:nvSpPr>
        <p:spPr bwMode="auto">
          <a:xfrm>
            <a:off x="0" y="0"/>
            <a:ext cx="9144000" cy="5734050"/>
          </a:xfrm>
          <a:prstGeom prst="rect">
            <a:avLst/>
          </a:prstGeom>
          <a:solidFill>
            <a:schemeClr val="folHlink"/>
          </a:solidFill>
          <a:ln w="9525" algn="ctr">
            <a:noFill/>
            <a:miter lim="800000"/>
            <a:headEnd/>
            <a:tailEnd/>
          </a:ln>
          <a:effectLst/>
        </p:spPr>
        <p:txBody>
          <a:bodyPr wrap="none" lIns="90000" tIns="46800" rIns="90000" bIns="46800" anchor="ctr"/>
          <a:lstStyle/>
          <a:p>
            <a:pPr algn="ctr" eaLnBrk="0" hangingPunct="0">
              <a:spcBef>
                <a:spcPct val="0"/>
              </a:spcBef>
              <a:defRPr/>
            </a:pPr>
            <a:endParaRPr lang="en-GB" sz="1800">
              <a:solidFill>
                <a:srgbClr val="1A1817"/>
              </a:solidFill>
              <a:cs typeface="Arial" pitchFamily="34" charset="0"/>
            </a:endParaRPr>
          </a:p>
        </p:txBody>
      </p:sp>
      <p:sp>
        <p:nvSpPr>
          <p:cNvPr id="5" name="Text Box 87"/>
          <p:cNvSpPr txBox="1">
            <a:spLocks noChangeArrowheads="1"/>
          </p:cNvSpPr>
          <p:nvPr/>
        </p:nvSpPr>
        <p:spPr bwMode="auto">
          <a:xfrm>
            <a:off x="63500"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12.0</a:t>
            </a:r>
          </a:p>
        </p:txBody>
      </p:sp>
      <p:sp>
        <p:nvSpPr>
          <p:cNvPr id="6" name="Text Box 88"/>
          <p:cNvSpPr txBox="1">
            <a:spLocks noChangeArrowheads="1"/>
          </p:cNvSpPr>
          <p:nvPr/>
        </p:nvSpPr>
        <p:spPr bwMode="auto">
          <a:xfrm>
            <a:off x="4406900"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0.0</a:t>
            </a:r>
          </a:p>
        </p:txBody>
      </p:sp>
      <p:sp>
        <p:nvSpPr>
          <p:cNvPr id="7" name="Text Box 89"/>
          <p:cNvSpPr txBox="1">
            <a:spLocks noChangeArrowheads="1"/>
          </p:cNvSpPr>
          <p:nvPr/>
        </p:nvSpPr>
        <p:spPr bwMode="auto">
          <a:xfrm>
            <a:off x="8701088"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12.0</a:t>
            </a:r>
          </a:p>
        </p:txBody>
      </p:sp>
      <p:sp>
        <p:nvSpPr>
          <p:cNvPr id="8" name="Text Box 90"/>
          <p:cNvSpPr txBox="1">
            <a:spLocks noChangeArrowheads="1"/>
          </p:cNvSpPr>
          <p:nvPr/>
        </p:nvSpPr>
        <p:spPr bwMode="auto">
          <a:xfrm>
            <a:off x="7610475"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8.9</a:t>
            </a:r>
          </a:p>
        </p:txBody>
      </p:sp>
      <p:sp>
        <p:nvSpPr>
          <p:cNvPr id="9" name="Text Box 91"/>
          <p:cNvSpPr txBox="1">
            <a:spLocks noChangeArrowheads="1"/>
          </p:cNvSpPr>
          <p:nvPr/>
        </p:nvSpPr>
        <p:spPr bwMode="auto">
          <a:xfrm>
            <a:off x="-4000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7.18</a:t>
            </a:r>
          </a:p>
        </p:txBody>
      </p:sp>
      <p:sp>
        <p:nvSpPr>
          <p:cNvPr id="10" name="Text Box 92"/>
          <p:cNvSpPr txBox="1">
            <a:spLocks noChangeArrowheads="1"/>
          </p:cNvSpPr>
          <p:nvPr/>
        </p:nvSpPr>
        <p:spPr bwMode="auto">
          <a:xfrm>
            <a:off x="91503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7.18</a:t>
            </a:r>
          </a:p>
        </p:txBody>
      </p:sp>
      <p:sp>
        <p:nvSpPr>
          <p:cNvPr id="11" name="Text Box 93"/>
          <p:cNvSpPr txBox="1">
            <a:spLocks noChangeArrowheads="1"/>
          </p:cNvSpPr>
          <p:nvPr/>
        </p:nvSpPr>
        <p:spPr bwMode="auto">
          <a:xfrm>
            <a:off x="9150350" y="66055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9.20</a:t>
            </a:r>
          </a:p>
        </p:txBody>
      </p:sp>
      <p:sp>
        <p:nvSpPr>
          <p:cNvPr id="12" name="Text Box 94"/>
          <p:cNvSpPr txBox="1">
            <a:spLocks noChangeArrowheads="1"/>
          </p:cNvSpPr>
          <p:nvPr/>
        </p:nvSpPr>
        <p:spPr bwMode="auto">
          <a:xfrm>
            <a:off x="-400050" y="66341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9.20</a:t>
            </a:r>
          </a:p>
        </p:txBody>
      </p:sp>
      <p:sp>
        <p:nvSpPr>
          <p:cNvPr id="13" name="Text Box 95"/>
          <p:cNvSpPr txBox="1">
            <a:spLocks noChangeArrowheads="1"/>
          </p:cNvSpPr>
          <p:nvPr/>
        </p:nvSpPr>
        <p:spPr bwMode="auto">
          <a:xfrm>
            <a:off x="91503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8.60</a:t>
            </a:r>
          </a:p>
        </p:txBody>
      </p:sp>
      <p:sp>
        <p:nvSpPr>
          <p:cNvPr id="14" name="Text Box 96"/>
          <p:cNvSpPr txBox="1">
            <a:spLocks noChangeArrowheads="1"/>
          </p:cNvSpPr>
          <p:nvPr/>
        </p:nvSpPr>
        <p:spPr bwMode="auto">
          <a:xfrm>
            <a:off x="-4000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8.60</a:t>
            </a:r>
          </a:p>
        </p:txBody>
      </p:sp>
      <p:sp>
        <p:nvSpPr>
          <p:cNvPr id="15" name="Text Box 97"/>
          <p:cNvSpPr txBox="1">
            <a:spLocks noChangeArrowheads="1"/>
          </p:cNvSpPr>
          <p:nvPr/>
        </p:nvSpPr>
        <p:spPr bwMode="auto">
          <a:xfrm>
            <a:off x="9150350" y="56292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6.40</a:t>
            </a:r>
          </a:p>
        </p:txBody>
      </p:sp>
      <p:sp>
        <p:nvSpPr>
          <p:cNvPr id="16" name="Text Box 98"/>
          <p:cNvSpPr txBox="1">
            <a:spLocks noChangeArrowheads="1"/>
          </p:cNvSpPr>
          <p:nvPr/>
        </p:nvSpPr>
        <p:spPr bwMode="auto">
          <a:xfrm>
            <a:off x="9155113" y="1501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5.00</a:t>
            </a:r>
          </a:p>
        </p:txBody>
      </p:sp>
      <p:sp>
        <p:nvSpPr>
          <p:cNvPr id="17" name="Text Box 99"/>
          <p:cNvSpPr txBox="1">
            <a:spLocks noChangeArrowheads="1"/>
          </p:cNvSpPr>
          <p:nvPr/>
        </p:nvSpPr>
        <p:spPr bwMode="auto">
          <a:xfrm>
            <a:off x="-400050" y="15287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5.00</a:t>
            </a:r>
          </a:p>
        </p:txBody>
      </p:sp>
      <p:sp>
        <p:nvSpPr>
          <p:cNvPr id="18" name="Text Box 100"/>
          <p:cNvSpPr txBox="1">
            <a:spLocks noChangeArrowheads="1"/>
          </p:cNvSpPr>
          <p:nvPr/>
        </p:nvSpPr>
        <p:spPr bwMode="auto">
          <a:xfrm>
            <a:off x="-400050" y="56340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6.40</a:t>
            </a:r>
          </a:p>
        </p:txBody>
      </p:sp>
      <p:pic>
        <p:nvPicPr>
          <p:cNvPr id="19" name="Picture 103" descr="Never"/>
          <p:cNvPicPr>
            <a:picLocks noChangeAspect="1" noChangeArrowheads="1"/>
          </p:cNvPicPr>
          <p:nvPr/>
        </p:nvPicPr>
        <p:blipFill>
          <a:blip r:embed="rId2" cstate="print"/>
          <a:srcRect/>
          <a:stretch>
            <a:fillRect/>
          </a:stretch>
        </p:blipFill>
        <p:spPr bwMode="auto">
          <a:xfrm>
            <a:off x="7315200" y="5818188"/>
            <a:ext cx="1722438" cy="990600"/>
          </a:xfrm>
          <a:prstGeom prst="rect">
            <a:avLst/>
          </a:prstGeom>
          <a:noFill/>
          <a:ln w="9525">
            <a:noFill/>
            <a:miter lim="800000"/>
            <a:headEnd/>
            <a:tailEnd/>
          </a:ln>
        </p:spPr>
      </p:pic>
      <p:sp>
        <p:nvSpPr>
          <p:cNvPr id="20" name="Text Box 105"/>
          <p:cNvSpPr txBox="1">
            <a:spLocks noChangeArrowheads="1"/>
          </p:cNvSpPr>
          <p:nvPr/>
        </p:nvSpPr>
        <p:spPr bwMode="auto">
          <a:xfrm>
            <a:off x="91503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6.80</a:t>
            </a:r>
          </a:p>
        </p:txBody>
      </p:sp>
      <p:sp>
        <p:nvSpPr>
          <p:cNvPr id="21" name="Text Box 106"/>
          <p:cNvSpPr txBox="1">
            <a:spLocks noChangeArrowheads="1"/>
          </p:cNvSpPr>
          <p:nvPr/>
        </p:nvSpPr>
        <p:spPr bwMode="auto">
          <a:xfrm>
            <a:off x="-4000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6.80</a:t>
            </a:r>
          </a:p>
        </p:txBody>
      </p:sp>
      <p:sp>
        <p:nvSpPr>
          <p:cNvPr id="22" name="Text Box 107"/>
          <p:cNvSpPr txBox="1">
            <a:spLocks noChangeArrowheads="1"/>
          </p:cNvSpPr>
          <p:nvPr/>
        </p:nvSpPr>
        <p:spPr bwMode="auto">
          <a:xfrm>
            <a:off x="-4000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6.20</a:t>
            </a:r>
          </a:p>
        </p:txBody>
      </p:sp>
      <p:sp>
        <p:nvSpPr>
          <p:cNvPr id="23" name="Text Box 108"/>
          <p:cNvSpPr txBox="1">
            <a:spLocks noChangeArrowheads="1"/>
          </p:cNvSpPr>
          <p:nvPr/>
        </p:nvSpPr>
        <p:spPr bwMode="auto">
          <a:xfrm>
            <a:off x="91503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6.20</a:t>
            </a:r>
          </a:p>
        </p:txBody>
      </p:sp>
      <p:sp>
        <p:nvSpPr>
          <p:cNvPr id="24" name="Text Box 109"/>
          <p:cNvSpPr txBox="1">
            <a:spLocks noChangeArrowheads="1"/>
          </p:cNvSpPr>
          <p:nvPr userDrawn="1"/>
        </p:nvSpPr>
        <p:spPr bwMode="auto">
          <a:xfrm>
            <a:off x="7215188" y="0"/>
            <a:ext cx="1928812" cy="265113"/>
          </a:xfrm>
          <a:prstGeom prst="rect">
            <a:avLst/>
          </a:prstGeom>
          <a:noFill/>
          <a:ln w="9525">
            <a:noFill/>
            <a:miter lim="800000"/>
            <a:headEnd/>
            <a:tailEnd/>
          </a:ln>
          <a:effectLst/>
        </p:spPr>
        <p:txBody>
          <a:bodyPr lIns="36000" tIns="36000" rIns="36000" bIns="36000">
            <a:spAutoFit/>
          </a:bodyPr>
          <a:lstStyle/>
          <a:p>
            <a:pPr algn="r" eaLnBrk="0" hangingPunct="0">
              <a:lnSpc>
                <a:spcPct val="90000"/>
              </a:lnSpc>
              <a:spcBef>
                <a:spcPct val="0"/>
              </a:spcBef>
              <a:defRPr/>
            </a:pPr>
            <a:r>
              <a:rPr lang="en-US" sz="1400" b="1">
                <a:solidFill>
                  <a:srgbClr val="E30034"/>
                </a:solidFill>
                <a:latin typeface="Arial" pitchFamily="34" charset="0"/>
                <a:cs typeface="Arial" pitchFamily="34" charset="0"/>
              </a:rPr>
              <a:t>CONFIDENTIAL</a:t>
            </a:r>
          </a:p>
        </p:txBody>
      </p:sp>
      <p:sp>
        <p:nvSpPr>
          <p:cNvPr id="1524747" name="Rectangle 11"/>
          <p:cNvSpPr>
            <a:spLocks noGrp="1" noChangeArrowheads="1"/>
          </p:cNvSpPr>
          <p:nvPr>
            <p:ph type="ctrTitle"/>
          </p:nvPr>
        </p:nvSpPr>
        <p:spPr>
          <a:xfrm>
            <a:off x="250825" y="1628775"/>
            <a:ext cx="8640763" cy="1295400"/>
          </a:xfrm>
        </p:spPr>
        <p:txBody>
          <a:bodyPr/>
          <a:lstStyle>
            <a:lvl1pPr>
              <a:lnSpc>
                <a:spcPct val="80000"/>
              </a:lnSpc>
              <a:defRPr sz="5000">
                <a:solidFill>
                  <a:schemeClr val="accent1"/>
                </a:solidFill>
              </a:defRPr>
            </a:lvl1pPr>
          </a:lstStyle>
          <a:p>
            <a:r>
              <a:rPr lang="en-US"/>
              <a:t>Click to edit Master title style</a:t>
            </a:r>
            <a:endParaRPr lang="de-DE"/>
          </a:p>
        </p:txBody>
      </p:sp>
      <p:sp>
        <p:nvSpPr>
          <p:cNvPr id="1524748" name="Rectangle 12"/>
          <p:cNvSpPr>
            <a:spLocks noGrp="1" noChangeArrowheads="1"/>
          </p:cNvSpPr>
          <p:nvPr>
            <p:ph type="subTitle" idx="1"/>
          </p:nvPr>
        </p:nvSpPr>
        <p:spPr>
          <a:xfrm>
            <a:off x="250825" y="2852738"/>
            <a:ext cx="8640763" cy="928687"/>
          </a:xfrm>
        </p:spPr>
        <p:txBody>
          <a:bodyPr/>
          <a:lstStyle>
            <a:lvl1pPr marL="0" indent="0">
              <a:buFont typeface="Wingdings" pitchFamily="2" charset="2"/>
              <a:buNone/>
              <a:defRPr sz="3000">
                <a:solidFill>
                  <a:schemeClr val="accent1"/>
                </a:solidFill>
              </a:defRPr>
            </a:lvl1pPr>
          </a:lstStyle>
          <a:p>
            <a:r>
              <a:rPr lang="en-US"/>
              <a:t>Click to edit Master subtitle style</a:t>
            </a:r>
          </a:p>
        </p:txBody>
      </p:sp>
    </p:spTree>
  </p:cSld>
  <p:clrMapOvr>
    <a:masterClrMapping/>
  </p:clrMapOvr>
  <p:transition>
    <p:dissolv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1196975"/>
            <a:ext cx="4243388"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dissolv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dissolv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dissolv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dissolv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65088"/>
            <a:ext cx="2159000" cy="64595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65088"/>
            <a:ext cx="6329363" cy="6459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dissolv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65088"/>
            <a:ext cx="7058025" cy="769937"/>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50825" y="1196975"/>
            <a:ext cx="8640763" cy="5327650"/>
          </a:xfrm>
        </p:spPr>
        <p:txBody>
          <a:bodyPr/>
          <a:lstStyle/>
          <a:p>
            <a:pPr lvl="0"/>
            <a:endParaRPr lang="en-GB" noProof="0" smtClean="0"/>
          </a:p>
        </p:txBody>
      </p:sp>
    </p:spTree>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0825" y="65088"/>
            <a:ext cx="8640763" cy="6459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dissolv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4" name="Rectangle 76"/>
          <p:cNvSpPr>
            <a:spLocks noChangeArrowheads="1"/>
          </p:cNvSpPr>
          <p:nvPr userDrawn="1"/>
        </p:nvSpPr>
        <p:spPr bwMode="auto">
          <a:xfrm>
            <a:off x="0" y="0"/>
            <a:ext cx="9144000" cy="5410200"/>
          </a:xfrm>
          <a:prstGeom prst="rect">
            <a:avLst/>
          </a:prstGeom>
          <a:solidFill>
            <a:schemeClr val="accent2"/>
          </a:solidFill>
          <a:ln w="12700" algn="ctr">
            <a:noFill/>
            <a:miter lim="800000"/>
            <a:headEnd/>
            <a:tailEnd/>
          </a:ln>
          <a:effectLst/>
        </p:spPr>
        <p:txBody>
          <a:bodyPr wrap="none" lIns="90000" tIns="46800" rIns="90000" bIns="46800" anchor="ctr"/>
          <a:lstStyle/>
          <a:p>
            <a:pPr>
              <a:spcBef>
                <a:spcPct val="0"/>
              </a:spcBef>
              <a:defRPr/>
            </a:pPr>
            <a:endParaRPr lang="de-DE" sz="2400">
              <a:solidFill>
                <a:srgbClr val="000000"/>
              </a:solidFill>
              <a:latin typeface="Arial" charset="0"/>
              <a:cs typeface="Arial" pitchFamily="34" charset="0"/>
            </a:endParaRPr>
          </a:p>
        </p:txBody>
      </p:sp>
      <p:pic>
        <p:nvPicPr>
          <p:cNvPr id="5" name="Picture 77" descr="Bild2"/>
          <p:cNvPicPr>
            <a:picLocks noChangeAspect="1" noChangeArrowheads="1"/>
          </p:cNvPicPr>
          <p:nvPr userDrawn="1"/>
        </p:nvPicPr>
        <p:blipFill>
          <a:blip r:embed="rId2" cstate="print"/>
          <a:srcRect/>
          <a:stretch>
            <a:fillRect/>
          </a:stretch>
        </p:blipFill>
        <p:spPr bwMode="auto">
          <a:xfrm>
            <a:off x="7283450" y="5827713"/>
            <a:ext cx="1450975" cy="633412"/>
          </a:xfrm>
          <a:prstGeom prst="rect">
            <a:avLst/>
          </a:prstGeom>
          <a:noFill/>
          <a:ln w="9525">
            <a:noFill/>
            <a:miter lim="800000"/>
            <a:headEnd/>
            <a:tailEnd/>
          </a:ln>
        </p:spPr>
      </p:pic>
      <p:sp>
        <p:nvSpPr>
          <p:cNvPr id="10" name="Title 9"/>
          <p:cNvSpPr>
            <a:spLocks noGrp="1"/>
          </p:cNvSpPr>
          <p:nvPr>
            <p:ph type="title"/>
          </p:nvPr>
        </p:nvSpPr>
        <p:spPr>
          <a:xfrm>
            <a:off x="250825" y="1371600"/>
            <a:ext cx="8640000" cy="1368000"/>
          </a:xfrm>
        </p:spPr>
        <p:txBody>
          <a:bodyPr>
            <a:noAutofit/>
          </a:bodyPr>
          <a:lstStyle>
            <a:lvl1pPr>
              <a:defRPr sz="4800"/>
            </a:lvl1pPr>
          </a:lstStyle>
          <a:p>
            <a:r>
              <a:rPr lang="en-US" smtClean="0"/>
              <a:t>Click to edit Master title style</a:t>
            </a:r>
            <a:endParaRPr lang="de-DE" dirty="0"/>
          </a:p>
        </p:txBody>
      </p:sp>
      <p:sp>
        <p:nvSpPr>
          <p:cNvPr id="16" name="Text Placeholder 15"/>
          <p:cNvSpPr>
            <a:spLocks noGrp="1"/>
          </p:cNvSpPr>
          <p:nvPr>
            <p:ph type="body" sz="quarter" idx="10"/>
          </p:nvPr>
        </p:nvSpPr>
        <p:spPr>
          <a:xfrm>
            <a:off x="250825" y="2808000"/>
            <a:ext cx="8640763" cy="928800"/>
          </a:xfrm>
          <a:prstGeom prst="rect">
            <a:avLst/>
          </a:prstGeom>
        </p:spPr>
        <p:txBody>
          <a:bodyPr/>
          <a:lstStyle>
            <a:lvl1pPr>
              <a:buNone/>
              <a:defRPr sz="2800">
                <a:solidFill>
                  <a:schemeClr val="accent3"/>
                </a:solidFill>
              </a:defRPr>
            </a:lvl1pPr>
          </a:lstStyle>
          <a:p>
            <a:pPr lvl="0"/>
            <a:r>
              <a:rPr lang="en-US" smtClean="0"/>
              <a:t>Click to edit Master text styles</a:t>
            </a:r>
          </a:p>
        </p:txBody>
      </p:sp>
    </p:spTree>
  </p:cSld>
  <p:clrMapOvr>
    <a:masterClrMapping/>
  </p:clrMapOvr>
  <p:hf sldNum="0"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tle with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de-DE"/>
          </a:p>
        </p:txBody>
      </p:sp>
      <p:sp>
        <p:nvSpPr>
          <p:cNvPr id="11" name="Content Placeholder 10"/>
          <p:cNvSpPr>
            <a:spLocks noGrp="1"/>
          </p:cNvSpPr>
          <p:nvPr>
            <p:ph sz="quarter" idx="10"/>
          </p:nvPr>
        </p:nvSpPr>
        <p:spPr>
          <a:xfrm>
            <a:off x="250825" y="1312863"/>
            <a:ext cx="8640763"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10"/>
          <p:cNvSpPr>
            <a:spLocks noGrp="1"/>
          </p:cNvSpPr>
          <p:nvPr>
            <p:ph type="dt" sz="half" idx="11"/>
          </p:nvPr>
        </p:nvSpPr>
        <p:spPr/>
        <p:txBody>
          <a:bodyPr/>
          <a:lstStyle>
            <a:lvl1pPr>
              <a:defRPr/>
            </a:lvl1pPr>
          </a:lstStyle>
          <a:p>
            <a:pPr>
              <a:defRPr/>
            </a:pPr>
            <a:fld id="{8E993C82-C239-461A-A513-7BD14A2C68D1}" type="datetime1">
              <a:rPr lang="en-US"/>
              <a:pPr>
                <a:defRPr/>
              </a:pPr>
              <a:t>5/9/2010</a:t>
            </a:fld>
            <a:endParaRPr lang="de-DE" dirty="0"/>
          </a:p>
        </p:txBody>
      </p:sp>
      <p:sp>
        <p:nvSpPr>
          <p:cNvPr id="5" name="Fußzeilenplatzhalter 11"/>
          <p:cNvSpPr>
            <a:spLocks noGrp="1"/>
          </p:cNvSpPr>
          <p:nvPr>
            <p:ph type="ftr" sz="quarter" idx="12"/>
          </p:nvPr>
        </p:nvSpPr>
        <p:spPr/>
        <p:txBody>
          <a:bodyPr/>
          <a:lstStyle>
            <a:lvl1pPr>
              <a:defRPr/>
            </a:lvl1pPr>
          </a:lstStyle>
          <a:p>
            <a:pPr>
              <a:defRPr/>
            </a:pPr>
            <a:r>
              <a:rPr lang="en-US"/>
              <a:t>Copyright © Infineon Technologies 2009. All rights reserved.</a:t>
            </a:r>
            <a:endParaRPr lang="de-DE"/>
          </a:p>
        </p:txBody>
      </p:sp>
      <p:sp>
        <p:nvSpPr>
          <p:cNvPr id="6" name="Foliennummernplatzhalter 12"/>
          <p:cNvSpPr>
            <a:spLocks noGrp="1"/>
          </p:cNvSpPr>
          <p:nvPr>
            <p:ph type="sldNum" sz="quarter" idx="13"/>
          </p:nvPr>
        </p:nvSpPr>
        <p:spPr/>
        <p:txBody>
          <a:bodyPr/>
          <a:lstStyle>
            <a:lvl1pPr>
              <a:defRPr/>
            </a:lvl1pPr>
          </a:lstStyle>
          <a:p>
            <a:pPr>
              <a:defRPr/>
            </a:pPr>
            <a:r>
              <a:rPr lang="de-DE"/>
              <a:t>Page </a:t>
            </a:r>
            <a:fld id="{8AB56441-D520-437C-9A88-15E2254F59E1}" type="slidenum">
              <a:rPr lang="de-DE"/>
              <a:pPr>
                <a:defRPr/>
              </a:pPr>
              <a:t>‹#›</a:t>
            </a:fld>
            <a:endParaRPr lang="de-DE"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0825" y="1312863"/>
            <a:ext cx="4249738"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8" name="Content Placeholder 17"/>
          <p:cNvSpPr>
            <a:spLocks noGrp="1"/>
          </p:cNvSpPr>
          <p:nvPr>
            <p:ph sz="quarter" idx="11"/>
          </p:nvPr>
        </p:nvSpPr>
        <p:spPr>
          <a:xfrm>
            <a:off x="4643438" y="1312863"/>
            <a:ext cx="4248150"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umsplatzhalter 10"/>
          <p:cNvSpPr>
            <a:spLocks noGrp="1"/>
          </p:cNvSpPr>
          <p:nvPr>
            <p:ph type="dt" sz="half" idx="12"/>
          </p:nvPr>
        </p:nvSpPr>
        <p:spPr/>
        <p:txBody>
          <a:bodyPr/>
          <a:lstStyle>
            <a:lvl1pPr>
              <a:defRPr/>
            </a:lvl1pPr>
          </a:lstStyle>
          <a:p>
            <a:pPr>
              <a:defRPr/>
            </a:pPr>
            <a:fld id="{2C52F080-C555-4B05-A97B-D4B0B5C55F6F}" type="datetime1">
              <a:rPr lang="en-US"/>
              <a:pPr>
                <a:defRPr/>
              </a:pPr>
              <a:t>5/9/2010</a:t>
            </a:fld>
            <a:endParaRPr lang="de-DE" dirty="0"/>
          </a:p>
        </p:txBody>
      </p:sp>
      <p:sp>
        <p:nvSpPr>
          <p:cNvPr id="6" name="Fußzeilenplatzhalter 11"/>
          <p:cNvSpPr>
            <a:spLocks noGrp="1"/>
          </p:cNvSpPr>
          <p:nvPr>
            <p:ph type="ftr" sz="quarter" idx="13"/>
          </p:nvPr>
        </p:nvSpPr>
        <p:spPr/>
        <p:txBody>
          <a:bodyPr/>
          <a:lstStyle>
            <a:lvl1pPr>
              <a:defRPr/>
            </a:lvl1pPr>
          </a:lstStyle>
          <a:p>
            <a:pPr>
              <a:defRPr/>
            </a:pPr>
            <a:r>
              <a:rPr lang="en-US"/>
              <a:t>Copyright © Infineon Technologies 2009. All rights reserved.</a:t>
            </a:r>
            <a:endParaRPr lang="de-DE"/>
          </a:p>
        </p:txBody>
      </p:sp>
      <p:sp>
        <p:nvSpPr>
          <p:cNvPr id="7" name="Foliennummernplatzhalter 12"/>
          <p:cNvSpPr>
            <a:spLocks noGrp="1"/>
          </p:cNvSpPr>
          <p:nvPr>
            <p:ph type="sldNum" sz="quarter" idx="14"/>
          </p:nvPr>
        </p:nvSpPr>
        <p:spPr/>
        <p:txBody>
          <a:bodyPr/>
          <a:lstStyle>
            <a:lvl1pPr>
              <a:defRPr/>
            </a:lvl1pPr>
          </a:lstStyle>
          <a:p>
            <a:pPr>
              <a:defRPr/>
            </a:pPr>
            <a:r>
              <a:rPr lang="de-DE"/>
              <a:t>Page </a:t>
            </a:r>
            <a:fld id="{A935A10E-6FCF-415D-8E8F-DC7759B85DDA}" type="slidenum">
              <a:rPr lang="de-DE"/>
              <a:pPr>
                <a:defRPr/>
              </a:pPr>
              <a:t>‹#›</a:t>
            </a:fld>
            <a:endParaRPr lang="de-DE"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0825" y="1312863"/>
            <a:ext cx="4249738" cy="2548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5" name="Content Placeholder 13"/>
          <p:cNvSpPr>
            <a:spLocks noGrp="1"/>
          </p:cNvSpPr>
          <p:nvPr>
            <p:ph sz="quarter" idx="11"/>
          </p:nvPr>
        </p:nvSpPr>
        <p:spPr>
          <a:xfrm>
            <a:off x="4641850" y="3975825"/>
            <a:ext cx="4249738" cy="2548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7" name="Content Placeholder 13"/>
          <p:cNvSpPr>
            <a:spLocks noGrp="1"/>
          </p:cNvSpPr>
          <p:nvPr>
            <p:ph sz="quarter" idx="12"/>
          </p:nvPr>
        </p:nvSpPr>
        <p:spPr>
          <a:xfrm>
            <a:off x="252000" y="3975825"/>
            <a:ext cx="4249738" cy="2548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8" name="Content Placeholder 13"/>
          <p:cNvSpPr>
            <a:spLocks noGrp="1"/>
          </p:cNvSpPr>
          <p:nvPr>
            <p:ph sz="quarter" idx="13"/>
          </p:nvPr>
        </p:nvSpPr>
        <p:spPr>
          <a:xfrm>
            <a:off x="4647884" y="1312863"/>
            <a:ext cx="4249738" cy="2548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umsplatzhalter 10"/>
          <p:cNvSpPr>
            <a:spLocks noGrp="1"/>
          </p:cNvSpPr>
          <p:nvPr>
            <p:ph type="dt" sz="half" idx="14"/>
          </p:nvPr>
        </p:nvSpPr>
        <p:spPr/>
        <p:txBody>
          <a:bodyPr/>
          <a:lstStyle>
            <a:lvl1pPr>
              <a:defRPr/>
            </a:lvl1pPr>
          </a:lstStyle>
          <a:p>
            <a:pPr>
              <a:defRPr/>
            </a:pPr>
            <a:fld id="{0E42C387-CA1D-4DB2-A07C-888BD9D0CFAF}" type="datetime1">
              <a:rPr lang="en-US"/>
              <a:pPr>
                <a:defRPr/>
              </a:pPr>
              <a:t>5/9/2010</a:t>
            </a:fld>
            <a:endParaRPr lang="de-DE" dirty="0"/>
          </a:p>
        </p:txBody>
      </p:sp>
      <p:sp>
        <p:nvSpPr>
          <p:cNvPr id="8" name="Fußzeilenplatzhalter 11"/>
          <p:cNvSpPr>
            <a:spLocks noGrp="1"/>
          </p:cNvSpPr>
          <p:nvPr>
            <p:ph type="ftr" sz="quarter" idx="15"/>
          </p:nvPr>
        </p:nvSpPr>
        <p:spPr/>
        <p:txBody>
          <a:bodyPr/>
          <a:lstStyle>
            <a:lvl1pPr>
              <a:defRPr/>
            </a:lvl1pPr>
          </a:lstStyle>
          <a:p>
            <a:pPr>
              <a:defRPr/>
            </a:pPr>
            <a:r>
              <a:rPr lang="en-US"/>
              <a:t>Copyright © Infineon Technologies 2009. All rights reserved.</a:t>
            </a:r>
            <a:endParaRPr lang="de-DE"/>
          </a:p>
        </p:txBody>
      </p:sp>
      <p:sp>
        <p:nvSpPr>
          <p:cNvPr id="9" name="Foliennummernplatzhalter 12"/>
          <p:cNvSpPr>
            <a:spLocks noGrp="1"/>
          </p:cNvSpPr>
          <p:nvPr>
            <p:ph type="sldNum" sz="quarter" idx="16"/>
          </p:nvPr>
        </p:nvSpPr>
        <p:spPr/>
        <p:txBody>
          <a:bodyPr/>
          <a:lstStyle>
            <a:lvl1pPr>
              <a:defRPr/>
            </a:lvl1pPr>
          </a:lstStyle>
          <a:p>
            <a:pPr>
              <a:defRPr/>
            </a:pPr>
            <a:r>
              <a:rPr lang="de-DE"/>
              <a:t>Page </a:t>
            </a:r>
            <a:fld id="{26DF4EDE-E804-4BED-86E0-F65A561AA6FB}" type="slidenum">
              <a:rPr lang="de-DE"/>
              <a:pPr>
                <a:defRPr/>
              </a:pPr>
              <a:t>‹#›</a:t>
            </a:fld>
            <a:endParaRPr lang="de-DE"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Row + two column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0825" y="1312863"/>
            <a:ext cx="8647113" cy="21161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7" name="Content Placeholder 16"/>
          <p:cNvSpPr>
            <a:spLocks noGrp="1"/>
          </p:cNvSpPr>
          <p:nvPr>
            <p:ph sz="quarter" idx="11"/>
          </p:nvPr>
        </p:nvSpPr>
        <p:spPr>
          <a:xfrm>
            <a:off x="250825" y="3581400"/>
            <a:ext cx="4249738" cy="2943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0" name="Content Placeholder 19"/>
          <p:cNvSpPr>
            <a:spLocks noGrp="1"/>
          </p:cNvSpPr>
          <p:nvPr>
            <p:ph sz="quarter" idx="12"/>
          </p:nvPr>
        </p:nvSpPr>
        <p:spPr>
          <a:xfrm>
            <a:off x="4643438" y="3581400"/>
            <a:ext cx="4254500" cy="2943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Datumsplatzhalter 10"/>
          <p:cNvSpPr>
            <a:spLocks noGrp="1"/>
          </p:cNvSpPr>
          <p:nvPr>
            <p:ph type="dt" sz="half" idx="13"/>
          </p:nvPr>
        </p:nvSpPr>
        <p:spPr/>
        <p:txBody>
          <a:bodyPr/>
          <a:lstStyle>
            <a:lvl1pPr>
              <a:defRPr/>
            </a:lvl1pPr>
          </a:lstStyle>
          <a:p>
            <a:pPr>
              <a:defRPr/>
            </a:pPr>
            <a:fld id="{94E7838A-0E7A-4A10-A67F-09156AEC7D95}" type="datetime1">
              <a:rPr lang="en-US"/>
              <a:pPr>
                <a:defRPr/>
              </a:pPr>
              <a:t>5/9/2010</a:t>
            </a:fld>
            <a:endParaRPr lang="de-DE" dirty="0"/>
          </a:p>
        </p:txBody>
      </p:sp>
      <p:sp>
        <p:nvSpPr>
          <p:cNvPr id="7" name="Fußzeilenplatzhalter 11"/>
          <p:cNvSpPr>
            <a:spLocks noGrp="1"/>
          </p:cNvSpPr>
          <p:nvPr>
            <p:ph type="ftr" sz="quarter" idx="14"/>
          </p:nvPr>
        </p:nvSpPr>
        <p:spPr/>
        <p:txBody>
          <a:bodyPr/>
          <a:lstStyle>
            <a:lvl1pPr>
              <a:defRPr/>
            </a:lvl1pPr>
          </a:lstStyle>
          <a:p>
            <a:pPr>
              <a:defRPr/>
            </a:pPr>
            <a:r>
              <a:rPr lang="en-US"/>
              <a:t>Copyright © Infineon Technologies 2009. All rights reserved.</a:t>
            </a:r>
            <a:endParaRPr lang="de-DE"/>
          </a:p>
        </p:txBody>
      </p:sp>
      <p:sp>
        <p:nvSpPr>
          <p:cNvPr id="8" name="Foliennummernplatzhalter 12"/>
          <p:cNvSpPr>
            <a:spLocks noGrp="1"/>
          </p:cNvSpPr>
          <p:nvPr>
            <p:ph type="sldNum" sz="quarter" idx="15"/>
          </p:nvPr>
        </p:nvSpPr>
        <p:spPr/>
        <p:txBody>
          <a:bodyPr/>
          <a:lstStyle>
            <a:lvl1pPr>
              <a:defRPr/>
            </a:lvl1pPr>
          </a:lstStyle>
          <a:p>
            <a:pPr>
              <a:defRPr/>
            </a:pPr>
            <a:r>
              <a:rPr lang="de-DE"/>
              <a:t>Page </a:t>
            </a:r>
            <a:fld id="{261AFCB2-776C-4FFD-B0A6-EBEF4FC65EF1}" type="slidenum">
              <a:rPr lang="de-DE"/>
              <a:pPr>
                <a:defRPr/>
              </a:pPr>
              <a:t>‹#›</a:t>
            </a:fld>
            <a:endParaRPr lang="de-DE"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Row, two columns, row">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de-DE"/>
          </a:p>
        </p:txBody>
      </p:sp>
      <p:sp>
        <p:nvSpPr>
          <p:cNvPr id="15" name="Content Placeholder 14"/>
          <p:cNvSpPr>
            <a:spLocks noGrp="1"/>
          </p:cNvSpPr>
          <p:nvPr>
            <p:ph sz="quarter" idx="19"/>
          </p:nvPr>
        </p:nvSpPr>
        <p:spPr>
          <a:xfrm>
            <a:off x="231775" y="1312863"/>
            <a:ext cx="8640763" cy="1296000"/>
          </a:xfrm>
          <a:prstGeom prst="rect">
            <a:avLst/>
          </a:prstGeom>
        </p:spPr>
        <p:txBody>
          <a:bodyPr/>
          <a:lstStyle>
            <a:lvl1pPr>
              <a:buNone/>
              <a:defRPr/>
            </a:lvl1pPr>
          </a:lstStyle>
          <a:p>
            <a:pPr lvl="0"/>
            <a:r>
              <a:rPr lang="en-US" smtClean="0"/>
              <a:t>Click to edit Master text styles</a:t>
            </a:r>
          </a:p>
        </p:txBody>
      </p:sp>
      <p:sp>
        <p:nvSpPr>
          <p:cNvPr id="19" name="Content Placeholder 18"/>
          <p:cNvSpPr>
            <a:spLocks noGrp="1"/>
          </p:cNvSpPr>
          <p:nvPr>
            <p:ph sz="quarter" idx="20"/>
          </p:nvPr>
        </p:nvSpPr>
        <p:spPr>
          <a:xfrm>
            <a:off x="231775" y="2714400"/>
            <a:ext cx="4268788" cy="241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0" name="Content Placeholder 18"/>
          <p:cNvSpPr>
            <a:spLocks noGrp="1"/>
          </p:cNvSpPr>
          <p:nvPr>
            <p:ph sz="quarter" idx="21"/>
          </p:nvPr>
        </p:nvSpPr>
        <p:spPr>
          <a:xfrm>
            <a:off x="4628834" y="2714400"/>
            <a:ext cx="4268788" cy="241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1" name="Content Placeholder 14"/>
          <p:cNvSpPr>
            <a:spLocks noGrp="1"/>
          </p:cNvSpPr>
          <p:nvPr>
            <p:ph sz="quarter" idx="22"/>
          </p:nvPr>
        </p:nvSpPr>
        <p:spPr>
          <a:xfrm>
            <a:off x="252000" y="5228625"/>
            <a:ext cx="8640763" cy="1296000"/>
          </a:xfrm>
          <a:prstGeom prst="rect">
            <a:avLst/>
          </a:prstGeom>
        </p:spPr>
        <p:txBody>
          <a:bodyPr/>
          <a:lstStyle>
            <a:lvl1pPr>
              <a:buNone/>
              <a:defRPr/>
            </a:lvl1pPr>
          </a:lstStyle>
          <a:p>
            <a:pPr lvl="0"/>
            <a:r>
              <a:rPr lang="en-US" smtClean="0"/>
              <a:t>Click to edit Master text styles</a:t>
            </a:r>
          </a:p>
        </p:txBody>
      </p:sp>
      <p:sp>
        <p:nvSpPr>
          <p:cNvPr id="7" name="Datumsplatzhalter 10"/>
          <p:cNvSpPr>
            <a:spLocks noGrp="1"/>
          </p:cNvSpPr>
          <p:nvPr>
            <p:ph type="dt" sz="half" idx="23"/>
          </p:nvPr>
        </p:nvSpPr>
        <p:spPr/>
        <p:txBody>
          <a:bodyPr/>
          <a:lstStyle>
            <a:lvl1pPr>
              <a:defRPr/>
            </a:lvl1pPr>
          </a:lstStyle>
          <a:p>
            <a:pPr>
              <a:defRPr/>
            </a:pPr>
            <a:fld id="{3BC5AAE6-81D7-49FC-8AF8-858B780B039F}" type="datetime1">
              <a:rPr lang="en-US"/>
              <a:pPr>
                <a:defRPr/>
              </a:pPr>
              <a:t>5/9/2010</a:t>
            </a:fld>
            <a:endParaRPr lang="de-DE" dirty="0"/>
          </a:p>
        </p:txBody>
      </p:sp>
      <p:sp>
        <p:nvSpPr>
          <p:cNvPr id="8" name="Fußzeilenplatzhalter 11"/>
          <p:cNvSpPr>
            <a:spLocks noGrp="1"/>
          </p:cNvSpPr>
          <p:nvPr>
            <p:ph type="ftr" sz="quarter" idx="24"/>
          </p:nvPr>
        </p:nvSpPr>
        <p:spPr/>
        <p:txBody>
          <a:bodyPr/>
          <a:lstStyle>
            <a:lvl1pPr>
              <a:defRPr/>
            </a:lvl1pPr>
          </a:lstStyle>
          <a:p>
            <a:pPr>
              <a:defRPr/>
            </a:pPr>
            <a:r>
              <a:rPr lang="en-US"/>
              <a:t>Copyright © Infineon Technologies 2009. All rights reserved.</a:t>
            </a:r>
            <a:endParaRPr lang="de-DE"/>
          </a:p>
        </p:txBody>
      </p:sp>
      <p:sp>
        <p:nvSpPr>
          <p:cNvPr id="9" name="Foliennummernplatzhalter 12"/>
          <p:cNvSpPr>
            <a:spLocks noGrp="1"/>
          </p:cNvSpPr>
          <p:nvPr>
            <p:ph type="sldNum" sz="quarter" idx="25"/>
          </p:nvPr>
        </p:nvSpPr>
        <p:spPr/>
        <p:txBody>
          <a:bodyPr/>
          <a:lstStyle>
            <a:lvl1pPr>
              <a:defRPr/>
            </a:lvl1pPr>
          </a:lstStyle>
          <a:p>
            <a:pPr>
              <a:defRPr/>
            </a:pPr>
            <a:r>
              <a:rPr lang="de-DE"/>
              <a:t>Page </a:t>
            </a:r>
            <a:fld id="{AA6B1E8F-673E-4B7C-95F7-62401EEE4CF6}" type="slidenum">
              <a:rPr lang="de-DE"/>
              <a:pPr>
                <a:defRPr/>
              </a:pPr>
              <a:t>‹#›</a:t>
            </a:fld>
            <a:endParaRPr lang="de-DE"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de-DE"/>
          </a:p>
        </p:txBody>
      </p:sp>
      <p:sp>
        <p:nvSpPr>
          <p:cNvPr id="13" name="Content Placeholder 12"/>
          <p:cNvSpPr>
            <a:spLocks noGrp="1"/>
          </p:cNvSpPr>
          <p:nvPr>
            <p:ph sz="quarter" idx="10"/>
          </p:nvPr>
        </p:nvSpPr>
        <p:spPr>
          <a:xfrm>
            <a:off x="250825" y="1312863"/>
            <a:ext cx="2782800"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4" name="Content Placeholder 12"/>
          <p:cNvSpPr>
            <a:spLocks noGrp="1"/>
          </p:cNvSpPr>
          <p:nvPr>
            <p:ph sz="quarter" idx="11"/>
          </p:nvPr>
        </p:nvSpPr>
        <p:spPr>
          <a:xfrm>
            <a:off x="6114822" y="1312863"/>
            <a:ext cx="2782800"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7" name="Content Placeholder 12"/>
          <p:cNvSpPr>
            <a:spLocks noGrp="1"/>
          </p:cNvSpPr>
          <p:nvPr>
            <p:ph sz="quarter" idx="12"/>
          </p:nvPr>
        </p:nvSpPr>
        <p:spPr>
          <a:xfrm>
            <a:off x="3182824" y="1312863"/>
            <a:ext cx="2782800"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Datumsplatzhalter 10"/>
          <p:cNvSpPr>
            <a:spLocks noGrp="1"/>
          </p:cNvSpPr>
          <p:nvPr>
            <p:ph type="dt" sz="half" idx="13"/>
          </p:nvPr>
        </p:nvSpPr>
        <p:spPr/>
        <p:txBody>
          <a:bodyPr/>
          <a:lstStyle>
            <a:lvl1pPr>
              <a:defRPr/>
            </a:lvl1pPr>
          </a:lstStyle>
          <a:p>
            <a:pPr>
              <a:defRPr/>
            </a:pPr>
            <a:fld id="{9899EDDC-8282-42B1-8D9C-DBC626C48F08}" type="datetime1">
              <a:rPr lang="en-US"/>
              <a:pPr>
                <a:defRPr/>
              </a:pPr>
              <a:t>5/9/2010</a:t>
            </a:fld>
            <a:endParaRPr lang="de-DE" dirty="0"/>
          </a:p>
        </p:txBody>
      </p:sp>
      <p:sp>
        <p:nvSpPr>
          <p:cNvPr id="7" name="Fußzeilenplatzhalter 11"/>
          <p:cNvSpPr>
            <a:spLocks noGrp="1"/>
          </p:cNvSpPr>
          <p:nvPr>
            <p:ph type="ftr" sz="quarter" idx="14"/>
          </p:nvPr>
        </p:nvSpPr>
        <p:spPr/>
        <p:txBody>
          <a:bodyPr/>
          <a:lstStyle>
            <a:lvl1pPr>
              <a:defRPr/>
            </a:lvl1pPr>
          </a:lstStyle>
          <a:p>
            <a:pPr>
              <a:defRPr/>
            </a:pPr>
            <a:r>
              <a:rPr lang="en-US"/>
              <a:t>Copyright © Infineon Technologies 2009. All rights reserved.</a:t>
            </a:r>
            <a:endParaRPr lang="de-DE"/>
          </a:p>
        </p:txBody>
      </p:sp>
      <p:sp>
        <p:nvSpPr>
          <p:cNvPr id="8" name="Foliennummernplatzhalter 12"/>
          <p:cNvSpPr>
            <a:spLocks noGrp="1"/>
          </p:cNvSpPr>
          <p:nvPr>
            <p:ph type="sldNum" sz="quarter" idx="15"/>
          </p:nvPr>
        </p:nvSpPr>
        <p:spPr/>
        <p:txBody>
          <a:bodyPr/>
          <a:lstStyle>
            <a:lvl1pPr>
              <a:defRPr/>
            </a:lvl1pPr>
          </a:lstStyle>
          <a:p>
            <a:pPr>
              <a:defRPr/>
            </a:pPr>
            <a:r>
              <a:rPr lang="de-DE"/>
              <a:t>Page </a:t>
            </a:r>
            <a:fld id="{DB551FAE-9430-4F46-AB41-691198A5871C}" type="slidenum">
              <a:rPr lang="de-DE"/>
              <a:pPr>
                <a:defRPr/>
              </a:pPr>
              <a:t>‹#›</a:t>
            </a:fld>
            <a:endParaRPr lang="de-DE"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Row + three column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de-DE"/>
          </a:p>
        </p:txBody>
      </p:sp>
      <p:sp>
        <p:nvSpPr>
          <p:cNvPr id="13" name="Content Placeholder 14"/>
          <p:cNvSpPr>
            <a:spLocks noGrp="1"/>
          </p:cNvSpPr>
          <p:nvPr>
            <p:ph sz="quarter" idx="19"/>
          </p:nvPr>
        </p:nvSpPr>
        <p:spPr>
          <a:xfrm>
            <a:off x="231775" y="1312863"/>
            <a:ext cx="8640763" cy="1296000"/>
          </a:xfrm>
          <a:prstGeom prst="rect">
            <a:avLst/>
          </a:prstGeom>
        </p:spPr>
        <p:txBody>
          <a:bodyPr/>
          <a:lstStyle>
            <a:lvl1pPr>
              <a:buNone/>
              <a:defRPr/>
            </a:lvl1pPr>
          </a:lstStyle>
          <a:p>
            <a:pPr lvl="0"/>
            <a:r>
              <a:rPr lang="en-US" smtClean="0"/>
              <a:t>Click to edit Master text styles</a:t>
            </a:r>
          </a:p>
        </p:txBody>
      </p:sp>
      <p:sp>
        <p:nvSpPr>
          <p:cNvPr id="16" name="Content Placeholder 15"/>
          <p:cNvSpPr>
            <a:spLocks noGrp="1"/>
          </p:cNvSpPr>
          <p:nvPr>
            <p:ph sz="quarter" idx="20"/>
          </p:nvPr>
        </p:nvSpPr>
        <p:spPr>
          <a:xfrm>
            <a:off x="252000" y="2714399"/>
            <a:ext cx="2782800"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8" name="Content Placeholder 15"/>
          <p:cNvSpPr>
            <a:spLocks noGrp="1"/>
          </p:cNvSpPr>
          <p:nvPr>
            <p:ph sz="quarter" idx="21"/>
          </p:nvPr>
        </p:nvSpPr>
        <p:spPr>
          <a:xfrm>
            <a:off x="6114822" y="2714399"/>
            <a:ext cx="2782800"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2" name="Content Placeholder 15"/>
          <p:cNvSpPr>
            <a:spLocks noGrp="1"/>
          </p:cNvSpPr>
          <p:nvPr>
            <p:ph sz="quarter" idx="22"/>
          </p:nvPr>
        </p:nvSpPr>
        <p:spPr>
          <a:xfrm>
            <a:off x="3193524" y="2714400"/>
            <a:ext cx="2782800"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umsplatzhalter 10"/>
          <p:cNvSpPr>
            <a:spLocks noGrp="1"/>
          </p:cNvSpPr>
          <p:nvPr>
            <p:ph type="dt" sz="half" idx="23"/>
          </p:nvPr>
        </p:nvSpPr>
        <p:spPr/>
        <p:txBody>
          <a:bodyPr/>
          <a:lstStyle>
            <a:lvl1pPr>
              <a:defRPr/>
            </a:lvl1pPr>
          </a:lstStyle>
          <a:p>
            <a:pPr>
              <a:defRPr/>
            </a:pPr>
            <a:fld id="{DB25668B-B306-41A2-9F22-F0E7F1528CC0}" type="datetime1">
              <a:rPr lang="en-US"/>
              <a:pPr>
                <a:defRPr/>
              </a:pPr>
              <a:t>5/9/2010</a:t>
            </a:fld>
            <a:endParaRPr lang="de-DE" dirty="0"/>
          </a:p>
        </p:txBody>
      </p:sp>
      <p:sp>
        <p:nvSpPr>
          <p:cNvPr id="8" name="Fußzeilenplatzhalter 11"/>
          <p:cNvSpPr>
            <a:spLocks noGrp="1"/>
          </p:cNvSpPr>
          <p:nvPr>
            <p:ph type="ftr" sz="quarter" idx="24"/>
          </p:nvPr>
        </p:nvSpPr>
        <p:spPr/>
        <p:txBody>
          <a:bodyPr/>
          <a:lstStyle>
            <a:lvl1pPr>
              <a:defRPr/>
            </a:lvl1pPr>
          </a:lstStyle>
          <a:p>
            <a:pPr>
              <a:defRPr/>
            </a:pPr>
            <a:r>
              <a:rPr lang="en-US"/>
              <a:t>Copyright © Infineon Technologies 2009. All rights reserved.</a:t>
            </a:r>
            <a:endParaRPr lang="de-DE"/>
          </a:p>
        </p:txBody>
      </p:sp>
      <p:sp>
        <p:nvSpPr>
          <p:cNvPr id="9" name="Foliennummernplatzhalter 12"/>
          <p:cNvSpPr>
            <a:spLocks noGrp="1"/>
          </p:cNvSpPr>
          <p:nvPr>
            <p:ph type="sldNum" sz="quarter" idx="25"/>
          </p:nvPr>
        </p:nvSpPr>
        <p:spPr/>
        <p:txBody>
          <a:bodyPr/>
          <a:lstStyle>
            <a:lvl1pPr>
              <a:defRPr/>
            </a:lvl1pPr>
          </a:lstStyle>
          <a:p>
            <a:pPr>
              <a:defRPr/>
            </a:pPr>
            <a:r>
              <a:rPr lang="de-DE"/>
              <a:t>Page </a:t>
            </a:r>
            <a:fld id="{7CED64D9-75B6-42AE-8053-6456C6C0E7EC}" type="slidenum">
              <a:rPr lang="de-DE"/>
              <a:pPr>
                <a:defRPr/>
              </a:pPr>
              <a:t>‹#›</a:t>
            </a:fld>
            <a:endParaRPr lang="de-DE"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wo rows + three colum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Click to edit Master title style</a:t>
            </a:r>
            <a:endParaRPr lang="de-DE"/>
          </a:p>
        </p:txBody>
      </p:sp>
      <p:sp>
        <p:nvSpPr>
          <p:cNvPr id="14" name="Content Placeholder 14"/>
          <p:cNvSpPr>
            <a:spLocks noGrp="1"/>
          </p:cNvSpPr>
          <p:nvPr>
            <p:ph sz="quarter" idx="20"/>
          </p:nvPr>
        </p:nvSpPr>
        <p:spPr>
          <a:xfrm>
            <a:off x="231775" y="1312863"/>
            <a:ext cx="8640763" cy="1296000"/>
          </a:xfrm>
          <a:prstGeom prst="rect">
            <a:avLst/>
          </a:prstGeom>
        </p:spPr>
        <p:txBody>
          <a:bodyPr/>
          <a:lstStyle>
            <a:lvl1pPr>
              <a:buNone/>
              <a:defRPr/>
            </a:lvl1pPr>
          </a:lstStyle>
          <a:p>
            <a:pPr lvl="0"/>
            <a:r>
              <a:rPr lang="en-US" smtClean="0"/>
              <a:t>Click to edit Master text styles</a:t>
            </a:r>
          </a:p>
        </p:txBody>
      </p:sp>
      <p:sp>
        <p:nvSpPr>
          <p:cNvPr id="15" name="Content Placeholder 15"/>
          <p:cNvSpPr>
            <a:spLocks noGrp="1"/>
          </p:cNvSpPr>
          <p:nvPr>
            <p:ph sz="quarter" idx="21"/>
          </p:nvPr>
        </p:nvSpPr>
        <p:spPr>
          <a:xfrm>
            <a:off x="252000" y="2714399"/>
            <a:ext cx="2782800" cy="24291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6" name="Content Placeholder 15"/>
          <p:cNvSpPr>
            <a:spLocks noGrp="1"/>
          </p:cNvSpPr>
          <p:nvPr>
            <p:ph sz="quarter" idx="22"/>
          </p:nvPr>
        </p:nvSpPr>
        <p:spPr>
          <a:xfrm>
            <a:off x="6114822" y="2714399"/>
            <a:ext cx="2782800" cy="24291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2" name="Content Placeholder 15"/>
          <p:cNvSpPr>
            <a:spLocks noGrp="1"/>
          </p:cNvSpPr>
          <p:nvPr>
            <p:ph sz="quarter" idx="23"/>
          </p:nvPr>
        </p:nvSpPr>
        <p:spPr>
          <a:xfrm>
            <a:off x="3193524" y="2714400"/>
            <a:ext cx="2782800" cy="24291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3" name="Content Placeholder 14"/>
          <p:cNvSpPr>
            <a:spLocks noGrp="1"/>
          </p:cNvSpPr>
          <p:nvPr>
            <p:ph sz="quarter" idx="24"/>
          </p:nvPr>
        </p:nvSpPr>
        <p:spPr>
          <a:xfrm>
            <a:off x="250825" y="5228625"/>
            <a:ext cx="8640763" cy="1296000"/>
          </a:xfrm>
          <a:prstGeom prst="rect">
            <a:avLst/>
          </a:prstGeom>
        </p:spPr>
        <p:txBody>
          <a:bodyPr/>
          <a:lstStyle>
            <a:lvl1pPr>
              <a:buNone/>
              <a:defRPr/>
            </a:lvl1pPr>
          </a:lstStyle>
          <a:p>
            <a:pPr lvl="0"/>
            <a:r>
              <a:rPr lang="en-US" smtClean="0"/>
              <a:t>Click to edit Master text styles</a:t>
            </a:r>
          </a:p>
        </p:txBody>
      </p:sp>
      <p:sp>
        <p:nvSpPr>
          <p:cNvPr id="8" name="Datumsplatzhalter 10"/>
          <p:cNvSpPr>
            <a:spLocks noGrp="1"/>
          </p:cNvSpPr>
          <p:nvPr>
            <p:ph type="dt" sz="half" idx="25"/>
          </p:nvPr>
        </p:nvSpPr>
        <p:spPr/>
        <p:txBody>
          <a:bodyPr/>
          <a:lstStyle>
            <a:lvl1pPr>
              <a:defRPr/>
            </a:lvl1pPr>
          </a:lstStyle>
          <a:p>
            <a:pPr>
              <a:defRPr/>
            </a:pPr>
            <a:fld id="{F8D9F9AA-3608-4E19-B3A6-189DEE47C5F4}" type="datetime1">
              <a:rPr lang="en-US"/>
              <a:pPr>
                <a:defRPr/>
              </a:pPr>
              <a:t>5/9/2010</a:t>
            </a:fld>
            <a:endParaRPr lang="de-DE" dirty="0"/>
          </a:p>
        </p:txBody>
      </p:sp>
      <p:sp>
        <p:nvSpPr>
          <p:cNvPr id="9" name="Fußzeilenplatzhalter 11"/>
          <p:cNvSpPr>
            <a:spLocks noGrp="1"/>
          </p:cNvSpPr>
          <p:nvPr>
            <p:ph type="ftr" sz="quarter" idx="26"/>
          </p:nvPr>
        </p:nvSpPr>
        <p:spPr/>
        <p:txBody>
          <a:bodyPr/>
          <a:lstStyle>
            <a:lvl1pPr>
              <a:defRPr/>
            </a:lvl1pPr>
          </a:lstStyle>
          <a:p>
            <a:pPr>
              <a:defRPr/>
            </a:pPr>
            <a:r>
              <a:rPr lang="en-US"/>
              <a:t>Copyright © Infineon Technologies 2009. All rights reserved.</a:t>
            </a:r>
            <a:endParaRPr lang="de-DE"/>
          </a:p>
        </p:txBody>
      </p:sp>
      <p:sp>
        <p:nvSpPr>
          <p:cNvPr id="10" name="Foliennummernplatzhalter 12"/>
          <p:cNvSpPr>
            <a:spLocks noGrp="1"/>
          </p:cNvSpPr>
          <p:nvPr>
            <p:ph type="sldNum" sz="quarter" idx="27"/>
          </p:nvPr>
        </p:nvSpPr>
        <p:spPr/>
        <p:txBody>
          <a:bodyPr/>
          <a:lstStyle>
            <a:lvl1pPr>
              <a:defRPr/>
            </a:lvl1pPr>
          </a:lstStyle>
          <a:p>
            <a:pPr>
              <a:defRPr/>
            </a:pPr>
            <a:r>
              <a:rPr lang="de-DE"/>
              <a:t>Page </a:t>
            </a:r>
            <a:fld id="{96822018-D54F-459C-AFDD-F9E85DC87B1C}" type="slidenum">
              <a:rPr lang="de-DE"/>
              <a:pPr>
                <a:defRPr/>
              </a:pPr>
              <a:t>‹#›</a:t>
            </a:fld>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8534400" y="-79375"/>
            <a:ext cx="0" cy="3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8612188" y="-79375"/>
            <a:ext cx="0" cy="3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0825" y="1312863"/>
            <a:ext cx="2052638"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8" name="Content Placeholder 17"/>
          <p:cNvSpPr>
            <a:spLocks noGrp="1"/>
          </p:cNvSpPr>
          <p:nvPr>
            <p:ph sz="quarter" idx="11"/>
          </p:nvPr>
        </p:nvSpPr>
        <p:spPr>
          <a:xfrm>
            <a:off x="2446338" y="1312863"/>
            <a:ext cx="2054225"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3" name="Content Placeholder 22"/>
          <p:cNvSpPr>
            <a:spLocks noGrp="1"/>
          </p:cNvSpPr>
          <p:nvPr>
            <p:ph sz="quarter" idx="12"/>
          </p:nvPr>
        </p:nvSpPr>
        <p:spPr>
          <a:xfrm>
            <a:off x="4643438" y="1312863"/>
            <a:ext cx="2054225"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5" name="Content Placeholder 24"/>
          <p:cNvSpPr>
            <a:spLocks noGrp="1"/>
          </p:cNvSpPr>
          <p:nvPr>
            <p:ph sz="quarter" idx="13"/>
          </p:nvPr>
        </p:nvSpPr>
        <p:spPr>
          <a:xfrm>
            <a:off x="6838950" y="1312864"/>
            <a:ext cx="2052638"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umsplatzhalter 10"/>
          <p:cNvSpPr>
            <a:spLocks noGrp="1"/>
          </p:cNvSpPr>
          <p:nvPr>
            <p:ph type="dt" sz="half" idx="14"/>
          </p:nvPr>
        </p:nvSpPr>
        <p:spPr/>
        <p:txBody>
          <a:bodyPr/>
          <a:lstStyle>
            <a:lvl1pPr>
              <a:defRPr/>
            </a:lvl1pPr>
          </a:lstStyle>
          <a:p>
            <a:pPr>
              <a:defRPr/>
            </a:pPr>
            <a:fld id="{E1224055-3A03-4F6A-B6C1-A023F505C778}" type="datetime1">
              <a:rPr lang="en-US"/>
              <a:pPr>
                <a:defRPr/>
              </a:pPr>
              <a:t>5/9/2010</a:t>
            </a:fld>
            <a:endParaRPr lang="de-DE" dirty="0"/>
          </a:p>
        </p:txBody>
      </p:sp>
      <p:sp>
        <p:nvSpPr>
          <p:cNvPr id="8" name="Fußzeilenplatzhalter 11"/>
          <p:cNvSpPr>
            <a:spLocks noGrp="1"/>
          </p:cNvSpPr>
          <p:nvPr>
            <p:ph type="ftr" sz="quarter" idx="15"/>
          </p:nvPr>
        </p:nvSpPr>
        <p:spPr/>
        <p:txBody>
          <a:bodyPr/>
          <a:lstStyle>
            <a:lvl1pPr>
              <a:defRPr/>
            </a:lvl1pPr>
          </a:lstStyle>
          <a:p>
            <a:pPr>
              <a:defRPr/>
            </a:pPr>
            <a:r>
              <a:rPr lang="en-US"/>
              <a:t>Copyright © Infineon Technologies 2009. All rights reserved.</a:t>
            </a:r>
            <a:endParaRPr lang="de-DE"/>
          </a:p>
        </p:txBody>
      </p:sp>
      <p:sp>
        <p:nvSpPr>
          <p:cNvPr id="9" name="Foliennummernplatzhalter 12"/>
          <p:cNvSpPr>
            <a:spLocks noGrp="1"/>
          </p:cNvSpPr>
          <p:nvPr>
            <p:ph type="sldNum" sz="quarter" idx="16"/>
          </p:nvPr>
        </p:nvSpPr>
        <p:spPr/>
        <p:txBody>
          <a:bodyPr/>
          <a:lstStyle>
            <a:lvl1pPr>
              <a:defRPr/>
            </a:lvl1pPr>
          </a:lstStyle>
          <a:p>
            <a:pPr>
              <a:defRPr/>
            </a:pPr>
            <a:r>
              <a:rPr lang="de-DE"/>
              <a:t>Page </a:t>
            </a:r>
            <a:fld id="{24B270DC-E09D-43B8-8374-ABD9680CBE36}" type="slidenum">
              <a:rPr lang="de-DE"/>
              <a:pPr>
                <a:defRPr/>
              </a:pPr>
              <a:t>‹#›</a:t>
            </a:fld>
            <a:endParaRPr lang="de-DE"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Row + 4 colum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2000" y="2714400"/>
            <a:ext cx="2052638"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5" name="Content Placeholder 17"/>
          <p:cNvSpPr>
            <a:spLocks noGrp="1"/>
          </p:cNvSpPr>
          <p:nvPr>
            <p:ph sz="quarter" idx="11"/>
          </p:nvPr>
        </p:nvSpPr>
        <p:spPr>
          <a:xfrm>
            <a:off x="2447513" y="2714400"/>
            <a:ext cx="2054225"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8" name="Content Placeholder 22"/>
          <p:cNvSpPr>
            <a:spLocks noGrp="1"/>
          </p:cNvSpPr>
          <p:nvPr>
            <p:ph sz="quarter" idx="12"/>
          </p:nvPr>
        </p:nvSpPr>
        <p:spPr>
          <a:xfrm>
            <a:off x="4644613" y="2714400"/>
            <a:ext cx="2054225"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0" name="Content Placeholder 24"/>
          <p:cNvSpPr>
            <a:spLocks noGrp="1"/>
          </p:cNvSpPr>
          <p:nvPr>
            <p:ph sz="quarter" idx="13"/>
          </p:nvPr>
        </p:nvSpPr>
        <p:spPr>
          <a:xfrm>
            <a:off x="6838950" y="2714400"/>
            <a:ext cx="2052638"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1" name="Content Placeholder 14"/>
          <p:cNvSpPr>
            <a:spLocks noGrp="1"/>
          </p:cNvSpPr>
          <p:nvPr>
            <p:ph sz="quarter" idx="19"/>
          </p:nvPr>
        </p:nvSpPr>
        <p:spPr>
          <a:xfrm>
            <a:off x="231775" y="1312863"/>
            <a:ext cx="8640763" cy="1296000"/>
          </a:xfrm>
          <a:prstGeom prst="rect">
            <a:avLst/>
          </a:prstGeom>
        </p:spPr>
        <p:txBody>
          <a:bodyPr/>
          <a:lstStyle>
            <a:lvl1pPr>
              <a:buNone/>
              <a:defRPr/>
            </a:lvl1pPr>
          </a:lstStyle>
          <a:p>
            <a:pPr lvl="0"/>
            <a:r>
              <a:rPr lang="en-US" smtClean="0"/>
              <a:t>Click to edit Master text styles</a:t>
            </a:r>
          </a:p>
        </p:txBody>
      </p:sp>
      <p:sp>
        <p:nvSpPr>
          <p:cNvPr id="8" name="Datumsplatzhalter 10"/>
          <p:cNvSpPr>
            <a:spLocks noGrp="1"/>
          </p:cNvSpPr>
          <p:nvPr>
            <p:ph type="dt" sz="half" idx="20"/>
          </p:nvPr>
        </p:nvSpPr>
        <p:spPr/>
        <p:txBody>
          <a:bodyPr/>
          <a:lstStyle>
            <a:lvl1pPr>
              <a:defRPr/>
            </a:lvl1pPr>
          </a:lstStyle>
          <a:p>
            <a:pPr>
              <a:defRPr/>
            </a:pPr>
            <a:fld id="{EF78145D-632E-4C7F-9680-D8F3363D66D3}" type="datetime1">
              <a:rPr lang="en-US"/>
              <a:pPr>
                <a:defRPr/>
              </a:pPr>
              <a:t>5/9/2010</a:t>
            </a:fld>
            <a:endParaRPr lang="de-DE" dirty="0"/>
          </a:p>
        </p:txBody>
      </p:sp>
      <p:sp>
        <p:nvSpPr>
          <p:cNvPr id="9" name="Fußzeilenplatzhalter 11"/>
          <p:cNvSpPr>
            <a:spLocks noGrp="1"/>
          </p:cNvSpPr>
          <p:nvPr>
            <p:ph type="ftr" sz="quarter" idx="21"/>
          </p:nvPr>
        </p:nvSpPr>
        <p:spPr/>
        <p:txBody>
          <a:bodyPr/>
          <a:lstStyle>
            <a:lvl1pPr>
              <a:defRPr/>
            </a:lvl1pPr>
          </a:lstStyle>
          <a:p>
            <a:pPr>
              <a:defRPr/>
            </a:pPr>
            <a:r>
              <a:rPr lang="en-US"/>
              <a:t>Copyright © Infineon Technologies 2009. All rights reserved.</a:t>
            </a:r>
            <a:endParaRPr lang="de-DE"/>
          </a:p>
        </p:txBody>
      </p:sp>
      <p:sp>
        <p:nvSpPr>
          <p:cNvPr id="10" name="Foliennummernplatzhalter 12"/>
          <p:cNvSpPr>
            <a:spLocks noGrp="1"/>
          </p:cNvSpPr>
          <p:nvPr>
            <p:ph type="sldNum" sz="quarter" idx="22"/>
          </p:nvPr>
        </p:nvSpPr>
        <p:spPr/>
        <p:txBody>
          <a:bodyPr/>
          <a:lstStyle>
            <a:lvl1pPr>
              <a:defRPr/>
            </a:lvl1pPr>
          </a:lstStyle>
          <a:p>
            <a:pPr>
              <a:defRPr/>
            </a:pPr>
            <a:r>
              <a:rPr lang="de-DE"/>
              <a:t>Page </a:t>
            </a:r>
            <a:fld id="{976DC42D-7F29-4FB8-A7F6-F35783640FF1}" type="slidenum">
              <a:rPr lang="de-DE"/>
              <a:pPr>
                <a:defRPr/>
              </a:pPr>
              <a:t>‹#›</a:t>
            </a:fld>
            <a:endParaRPr lang="de-DE"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lide 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de-DE"/>
          </a:p>
        </p:txBody>
      </p:sp>
      <p:sp>
        <p:nvSpPr>
          <p:cNvPr id="3" name="Datumsplatzhalter 10"/>
          <p:cNvSpPr>
            <a:spLocks noGrp="1"/>
          </p:cNvSpPr>
          <p:nvPr>
            <p:ph type="dt" sz="half" idx="10"/>
          </p:nvPr>
        </p:nvSpPr>
        <p:spPr/>
        <p:txBody>
          <a:bodyPr/>
          <a:lstStyle>
            <a:lvl1pPr>
              <a:defRPr/>
            </a:lvl1pPr>
          </a:lstStyle>
          <a:p>
            <a:pPr>
              <a:defRPr/>
            </a:pPr>
            <a:fld id="{3DED932A-680D-4C6A-975B-FFB0E6787CF1}" type="datetime1">
              <a:rPr lang="en-US"/>
              <a:pPr>
                <a:defRPr/>
              </a:pPr>
              <a:t>5/9/2010</a:t>
            </a:fld>
            <a:endParaRPr lang="de-DE" dirty="0"/>
          </a:p>
        </p:txBody>
      </p:sp>
      <p:sp>
        <p:nvSpPr>
          <p:cNvPr id="4" name="Fußzeilenplatzhalter 11"/>
          <p:cNvSpPr>
            <a:spLocks noGrp="1"/>
          </p:cNvSpPr>
          <p:nvPr>
            <p:ph type="ftr" sz="quarter" idx="11"/>
          </p:nvPr>
        </p:nvSpPr>
        <p:spPr/>
        <p:txBody>
          <a:bodyPr/>
          <a:lstStyle>
            <a:lvl1pPr>
              <a:defRPr/>
            </a:lvl1pPr>
          </a:lstStyle>
          <a:p>
            <a:pPr>
              <a:defRPr/>
            </a:pPr>
            <a:r>
              <a:rPr lang="en-US"/>
              <a:t>Copyright © Infineon Technologies 2009. All rights reserved.</a:t>
            </a:r>
            <a:endParaRPr lang="de-DE"/>
          </a:p>
        </p:txBody>
      </p:sp>
      <p:sp>
        <p:nvSpPr>
          <p:cNvPr id="5" name="Foliennummernplatzhalter 12"/>
          <p:cNvSpPr>
            <a:spLocks noGrp="1"/>
          </p:cNvSpPr>
          <p:nvPr>
            <p:ph type="sldNum" sz="quarter" idx="12"/>
          </p:nvPr>
        </p:nvSpPr>
        <p:spPr/>
        <p:txBody>
          <a:bodyPr/>
          <a:lstStyle>
            <a:lvl1pPr>
              <a:defRPr/>
            </a:lvl1pPr>
          </a:lstStyle>
          <a:p>
            <a:pPr>
              <a:defRPr/>
            </a:pPr>
            <a:r>
              <a:rPr lang="de-DE"/>
              <a:t>Page </a:t>
            </a:r>
            <a:fld id="{C2C267DC-903A-4807-B768-F73D0C151C5F}" type="slidenum">
              <a:rPr lang="de-DE"/>
              <a:pPr>
                <a:defRPr/>
              </a:pPr>
              <a:t>‹#›</a:t>
            </a:fld>
            <a:endParaRPr lang="de-DE"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Datumsplatzhalter 10"/>
          <p:cNvSpPr>
            <a:spLocks noGrp="1"/>
          </p:cNvSpPr>
          <p:nvPr>
            <p:ph type="dt" sz="half" idx="10"/>
          </p:nvPr>
        </p:nvSpPr>
        <p:spPr/>
        <p:txBody>
          <a:bodyPr/>
          <a:lstStyle>
            <a:lvl1pPr>
              <a:defRPr/>
            </a:lvl1pPr>
          </a:lstStyle>
          <a:p>
            <a:pPr>
              <a:defRPr/>
            </a:pPr>
            <a:fld id="{FF0C9568-E699-4296-BF2B-B476DE1CA039}" type="datetime1">
              <a:rPr lang="en-US"/>
              <a:pPr>
                <a:defRPr/>
              </a:pPr>
              <a:t>5/9/2010</a:t>
            </a:fld>
            <a:endParaRPr lang="de-DE" dirty="0"/>
          </a:p>
        </p:txBody>
      </p:sp>
      <p:sp>
        <p:nvSpPr>
          <p:cNvPr id="3" name="Fußzeilenplatzhalter 11"/>
          <p:cNvSpPr>
            <a:spLocks noGrp="1"/>
          </p:cNvSpPr>
          <p:nvPr>
            <p:ph type="ftr" sz="quarter" idx="11"/>
          </p:nvPr>
        </p:nvSpPr>
        <p:spPr/>
        <p:txBody>
          <a:bodyPr/>
          <a:lstStyle>
            <a:lvl1pPr>
              <a:defRPr/>
            </a:lvl1pPr>
          </a:lstStyle>
          <a:p>
            <a:pPr>
              <a:defRPr/>
            </a:pPr>
            <a:r>
              <a:rPr lang="en-US"/>
              <a:t>Copyright © Infineon Technologies 2009. All rights reserved.</a:t>
            </a:r>
            <a:endParaRPr lang="de-DE"/>
          </a:p>
        </p:txBody>
      </p:sp>
      <p:sp>
        <p:nvSpPr>
          <p:cNvPr id="4" name="Foliennummernplatzhalter 12"/>
          <p:cNvSpPr>
            <a:spLocks noGrp="1"/>
          </p:cNvSpPr>
          <p:nvPr>
            <p:ph type="sldNum" sz="quarter" idx="12"/>
          </p:nvPr>
        </p:nvSpPr>
        <p:spPr/>
        <p:txBody>
          <a:bodyPr/>
          <a:lstStyle>
            <a:lvl1pPr>
              <a:defRPr/>
            </a:lvl1pPr>
          </a:lstStyle>
          <a:p>
            <a:pPr>
              <a:defRPr/>
            </a:pPr>
            <a:r>
              <a:rPr lang="de-DE"/>
              <a:t>Page </a:t>
            </a:r>
            <a:fld id="{8AC0933A-E31D-4231-83E8-0D52177E8F55}" type="slidenum">
              <a:rPr lang="de-DE"/>
              <a:pPr>
                <a:defRPr/>
              </a:pPr>
              <a:t>‹#›</a:t>
            </a:fld>
            <a:endParaRPr lang="de-DE"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Infineon values">
    <p:bg>
      <p:bgPr>
        <a:solidFill>
          <a:schemeClr val="bg2"/>
        </a:solidFill>
        <a:effectLst/>
      </p:bgPr>
    </p:bg>
    <p:spTree>
      <p:nvGrpSpPr>
        <p:cNvPr id="1" name=""/>
        <p:cNvGrpSpPr/>
        <p:nvPr/>
      </p:nvGrpSpPr>
      <p:grpSpPr>
        <a:xfrm>
          <a:off x="0" y="0"/>
          <a:ext cx="0" cy="0"/>
          <a:chOff x="0" y="0"/>
          <a:chExt cx="0" cy="0"/>
        </a:xfrm>
      </p:grpSpPr>
      <p:pic>
        <p:nvPicPr>
          <p:cNvPr id="2" name="Picture 12" descr="INFIN_091014 Schlussfolie PPT-final5"/>
          <p:cNvPicPr>
            <a:picLocks noChangeAspect="1" noChangeArrowheads="1"/>
          </p:cNvPicPr>
          <p:nvPr userDrawn="1"/>
        </p:nvPicPr>
        <p:blipFill>
          <a:blip r:embed="rId2" cstate="print"/>
          <a:srcRect/>
          <a:stretch>
            <a:fillRect/>
          </a:stretch>
        </p:blipFill>
        <p:spPr bwMode="auto">
          <a:xfrm>
            <a:off x="0" y="0"/>
            <a:ext cx="9145588" cy="6858000"/>
          </a:xfrm>
          <a:prstGeom prst="rect">
            <a:avLst/>
          </a:prstGeom>
          <a:noFill/>
          <a:ln w="9525">
            <a:noFill/>
            <a:miter lim="800000"/>
            <a:headEnd/>
            <a:tailEnd/>
          </a:ln>
        </p:spPr>
      </p:pic>
      <p:pic>
        <p:nvPicPr>
          <p:cNvPr id="3" name="Picture 16" descr="Bild2"/>
          <p:cNvPicPr>
            <a:picLocks noChangeAspect="1" noChangeArrowheads="1"/>
          </p:cNvPicPr>
          <p:nvPr userDrawn="1"/>
        </p:nvPicPr>
        <p:blipFill>
          <a:blip r:embed="rId3" cstate="print"/>
          <a:srcRect/>
          <a:stretch>
            <a:fillRect/>
          </a:stretch>
        </p:blipFill>
        <p:spPr bwMode="auto">
          <a:xfrm>
            <a:off x="7292975" y="396875"/>
            <a:ext cx="1450975" cy="633413"/>
          </a:xfrm>
          <a:prstGeom prst="rect">
            <a:avLst/>
          </a:prstGeom>
          <a:noFill/>
          <a:ln w="9525">
            <a:noFill/>
            <a:miter lim="800000"/>
            <a:headEnd/>
            <a:tailEnd/>
          </a:ln>
        </p:spPr>
      </p:pic>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Energy efficiency">
    <p:bg>
      <p:bgPr>
        <a:solidFill>
          <a:schemeClr val="bg2"/>
        </a:solidFill>
        <a:effectLst/>
      </p:bgPr>
    </p:bg>
    <p:spTree>
      <p:nvGrpSpPr>
        <p:cNvPr id="1" name=""/>
        <p:cNvGrpSpPr/>
        <p:nvPr/>
      </p:nvGrpSpPr>
      <p:grpSpPr>
        <a:xfrm>
          <a:off x="0" y="0"/>
          <a:ext cx="0" cy="0"/>
          <a:chOff x="0" y="0"/>
          <a:chExt cx="0" cy="0"/>
        </a:xfrm>
      </p:grpSpPr>
      <p:pic>
        <p:nvPicPr>
          <p:cNvPr id="2" name="Picture 12" descr="INFIN_091014 Schlussfolie PPT-final4"/>
          <p:cNvPicPr>
            <a:picLocks noChangeAspect="1" noChangeArrowheads="1"/>
          </p:cNvPicPr>
          <p:nvPr userDrawn="1"/>
        </p:nvPicPr>
        <p:blipFill>
          <a:blip r:embed="rId2" cstate="print"/>
          <a:srcRect/>
          <a:stretch>
            <a:fillRect/>
          </a:stretch>
        </p:blipFill>
        <p:spPr bwMode="auto">
          <a:xfrm>
            <a:off x="0" y="0"/>
            <a:ext cx="9145588" cy="6858000"/>
          </a:xfrm>
          <a:prstGeom prst="rect">
            <a:avLst/>
          </a:prstGeom>
          <a:noFill/>
          <a:ln w="9525">
            <a:noFill/>
            <a:miter lim="800000"/>
            <a:headEnd/>
            <a:tailEnd/>
          </a:ln>
        </p:spPr>
      </p:pic>
      <p:pic>
        <p:nvPicPr>
          <p:cNvPr id="3" name="Picture 16" descr="Bild2"/>
          <p:cNvPicPr>
            <a:picLocks noChangeAspect="1" noChangeArrowheads="1"/>
          </p:cNvPicPr>
          <p:nvPr userDrawn="1"/>
        </p:nvPicPr>
        <p:blipFill>
          <a:blip r:embed="rId3" cstate="print"/>
          <a:srcRect/>
          <a:stretch>
            <a:fillRect/>
          </a:stretch>
        </p:blipFill>
        <p:spPr bwMode="auto">
          <a:xfrm>
            <a:off x="7292975" y="396875"/>
            <a:ext cx="1450975" cy="633413"/>
          </a:xfrm>
          <a:prstGeom prst="rect">
            <a:avLst/>
          </a:prstGeom>
          <a:noFill/>
          <a:ln w="9525">
            <a:noFill/>
            <a:miter lim="800000"/>
            <a:headEnd/>
            <a:tailEnd/>
          </a:ln>
        </p:spPr>
      </p:pic>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de-DE"/>
              <a:t>2009-09-09</a:t>
            </a:r>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8"/>
          <p:cNvSpPr>
            <a:spLocks noGrp="1" noChangeArrowheads="1"/>
          </p:cNvSpPr>
          <p:nvPr>
            <p:ph type="dt" sz="half" idx="10"/>
          </p:nvPr>
        </p:nvSpPr>
        <p:spPr/>
        <p:txBody>
          <a:bodyPr/>
          <a:lstStyle>
            <a:lvl1pPr>
              <a:defRPr/>
            </a:lvl1pPr>
          </a:lstStyle>
          <a:p>
            <a:pPr>
              <a:defRPr/>
            </a:pPr>
            <a:r>
              <a:rPr lang="de-DE"/>
              <a:t>2009-09-09</a:t>
            </a:r>
          </a:p>
        </p:txBody>
      </p:sp>
    </p:spTree>
  </p:cSld>
  <p:clrMapOvr>
    <a:masterClrMapping/>
  </p:clrMapOvr>
  <p:transition>
    <p:dissolv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6"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1"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8"/>
          <p:cNvSpPr>
            <a:spLocks noGrp="1" noChangeArrowheads="1"/>
          </p:cNvSpPr>
          <p:nvPr>
            <p:ph type="dt" sz="half" idx="10"/>
          </p:nvPr>
        </p:nvSpPr>
        <p:spPr/>
        <p:txBody>
          <a:bodyPr/>
          <a:lstStyle>
            <a:lvl1pPr>
              <a:defRPr/>
            </a:lvl1pPr>
          </a:lstStyle>
          <a:p>
            <a:pPr>
              <a:defRPr/>
            </a:pPr>
            <a:r>
              <a:rPr lang="de-DE"/>
              <a:t>2009-09-09</a:t>
            </a:r>
          </a:p>
        </p:txBody>
      </p:sp>
    </p:spTree>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5734050"/>
          </a:xfrm>
          <a:prstGeom prst="rect">
            <a:avLst/>
          </a:prstGeom>
          <a:solidFill>
            <a:schemeClr val="accent2"/>
          </a:solidFill>
          <a:ln w="9525" algn="ctr">
            <a:noFill/>
            <a:miter lim="800000"/>
            <a:headEnd/>
            <a:tailEnd/>
          </a:ln>
          <a:effectLst/>
        </p:spPr>
        <p:txBody>
          <a:bodyPr wrap="none" lIns="90000" tIns="46800" rIns="90000" bIns="46800" anchor="ctr"/>
          <a:lstStyle/>
          <a:p>
            <a:pPr algn="ctr">
              <a:spcBef>
                <a:spcPct val="0"/>
              </a:spcBef>
              <a:defRPr/>
            </a:pPr>
            <a:endParaRPr lang="en-GB" sz="1800">
              <a:solidFill>
                <a:srgbClr val="1A1817"/>
              </a:solidFill>
              <a:cs typeface="Arial" pitchFamily="34" charset="0"/>
            </a:endParaRPr>
          </a:p>
        </p:txBody>
      </p:sp>
      <p:sp>
        <p:nvSpPr>
          <p:cNvPr id="5" name="Text Box 5"/>
          <p:cNvSpPr txBox="1">
            <a:spLocks noChangeArrowheads="1"/>
          </p:cNvSpPr>
          <p:nvPr/>
        </p:nvSpPr>
        <p:spPr bwMode="auto">
          <a:xfrm>
            <a:off x="63500"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12.0</a:t>
            </a:r>
          </a:p>
        </p:txBody>
      </p:sp>
      <p:sp>
        <p:nvSpPr>
          <p:cNvPr id="6" name="Text Box 6"/>
          <p:cNvSpPr txBox="1">
            <a:spLocks noChangeArrowheads="1"/>
          </p:cNvSpPr>
          <p:nvPr/>
        </p:nvSpPr>
        <p:spPr bwMode="auto">
          <a:xfrm>
            <a:off x="4406900"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0.0</a:t>
            </a:r>
          </a:p>
        </p:txBody>
      </p:sp>
      <p:sp>
        <p:nvSpPr>
          <p:cNvPr id="7" name="Text Box 7"/>
          <p:cNvSpPr txBox="1">
            <a:spLocks noChangeArrowheads="1"/>
          </p:cNvSpPr>
          <p:nvPr/>
        </p:nvSpPr>
        <p:spPr bwMode="auto">
          <a:xfrm>
            <a:off x="8701088"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12.0</a:t>
            </a:r>
          </a:p>
        </p:txBody>
      </p:sp>
      <p:sp>
        <p:nvSpPr>
          <p:cNvPr id="8" name="Text Box 8"/>
          <p:cNvSpPr txBox="1">
            <a:spLocks noChangeArrowheads="1"/>
          </p:cNvSpPr>
          <p:nvPr/>
        </p:nvSpPr>
        <p:spPr bwMode="auto">
          <a:xfrm>
            <a:off x="7610475"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8.9</a:t>
            </a:r>
          </a:p>
        </p:txBody>
      </p:sp>
      <p:sp>
        <p:nvSpPr>
          <p:cNvPr id="9" name="Text Box 9"/>
          <p:cNvSpPr txBox="1">
            <a:spLocks noChangeArrowheads="1"/>
          </p:cNvSpPr>
          <p:nvPr/>
        </p:nvSpPr>
        <p:spPr bwMode="auto">
          <a:xfrm>
            <a:off x="-4000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7.18</a:t>
            </a:r>
          </a:p>
        </p:txBody>
      </p:sp>
      <p:sp>
        <p:nvSpPr>
          <p:cNvPr id="10" name="Text Box 10"/>
          <p:cNvSpPr txBox="1">
            <a:spLocks noChangeArrowheads="1"/>
          </p:cNvSpPr>
          <p:nvPr/>
        </p:nvSpPr>
        <p:spPr bwMode="auto">
          <a:xfrm>
            <a:off x="91503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7.18</a:t>
            </a:r>
          </a:p>
        </p:txBody>
      </p:sp>
      <p:sp>
        <p:nvSpPr>
          <p:cNvPr id="11" name="Text Box 11"/>
          <p:cNvSpPr txBox="1">
            <a:spLocks noChangeArrowheads="1"/>
          </p:cNvSpPr>
          <p:nvPr/>
        </p:nvSpPr>
        <p:spPr bwMode="auto">
          <a:xfrm>
            <a:off x="9150350" y="66055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9.20</a:t>
            </a:r>
          </a:p>
        </p:txBody>
      </p:sp>
      <p:sp>
        <p:nvSpPr>
          <p:cNvPr id="12" name="Text Box 12"/>
          <p:cNvSpPr txBox="1">
            <a:spLocks noChangeArrowheads="1"/>
          </p:cNvSpPr>
          <p:nvPr/>
        </p:nvSpPr>
        <p:spPr bwMode="auto">
          <a:xfrm>
            <a:off x="-400050" y="66341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9.20</a:t>
            </a:r>
          </a:p>
        </p:txBody>
      </p:sp>
      <p:sp>
        <p:nvSpPr>
          <p:cNvPr id="13" name="Text Box 13"/>
          <p:cNvSpPr txBox="1">
            <a:spLocks noChangeArrowheads="1"/>
          </p:cNvSpPr>
          <p:nvPr/>
        </p:nvSpPr>
        <p:spPr bwMode="auto">
          <a:xfrm>
            <a:off x="91503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8.60</a:t>
            </a:r>
          </a:p>
        </p:txBody>
      </p:sp>
      <p:sp>
        <p:nvSpPr>
          <p:cNvPr id="14" name="Text Box 14"/>
          <p:cNvSpPr txBox="1">
            <a:spLocks noChangeArrowheads="1"/>
          </p:cNvSpPr>
          <p:nvPr/>
        </p:nvSpPr>
        <p:spPr bwMode="auto">
          <a:xfrm>
            <a:off x="-4000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8.60</a:t>
            </a:r>
          </a:p>
        </p:txBody>
      </p:sp>
      <p:sp>
        <p:nvSpPr>
          <p:cNvPr id="15" name="Text Box 15"/>
          <p:cNvSpPr txBox="1">
            <a:spLocks noChangeArrowheads="1"/>
          </p:cNvSpPr>
          <p:nvPr/>
        </p:nvSpPr>
        <p:spPr bwMode="auto">
          <a:xfrm>
            <a:off x="9150350" y="56292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6.40</a:t>
            </a:r>
          </a:p>
        </p:txBody>
      </p:sp>
      <p:sp>
        <p:nvSpPr>
          <p:cNvPr id="16" name="Text Box 16"/>
          <p:cNvSpPr txBox="1">
            <a:spLocks noChangeArrowheads="1"/>
          </p:cNvSpPr>
          <p:nvPr/>
        </p:nvSpPr>
        <p:spPr bwMode="auto">
          <a:xfrm>
            <a:off x="9155113" y="1501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5.00</a:t>
            </a:r>
          </a:p>
        </p:txBody>
      </p:sp>
      <p:sp>
        <p:nvSpPr>
          <p:cNvPr id="17" name="Text Box 17"/>
          <p:cNvSpPr txBox="1">
            <a:spLocks noChangeArrowheads="1"/>
          </p:cNvSpPr>
          <p:nvPr/>
        </p:nvSpPr>
        <p:spPr bwMode="auto">
          <a:xfrm>
            <a:off x="-400050" y="15287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5.00</a:t>
            </a:r>
          </a:p>
        </p:txBody>
      </p:sp>
      <p:sp>
        <p:nvSpPr>
          <p:cNvPr id="18" name="Text Box 18"/>
          <p:cNvSpPr txBox="1">
            <a:spLocks noChangeArrowheads="1"/>
          </p:cNvSpPr>
          <p:nvPr/>
        </p:nvSpPr>
        <p:spPr bwMode="auto">
          <a:xfrm>
            <a:off x="-400050" y="56340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6.40</a:t>
            </a:r>
          </a:p>
        </p:txBody>
      </p:sp>
      <p:sp>
        <p:nvSpPr>
          <p:cNvPr id="19" name="Text Box 20"/>
          <p:cNvSpPr txBox="1">
            <a:spLocks noChangeArrowheads="1"/>
          </p:cNvSpPr>
          <p:nvPr/>
        </p:nvSpPr>
        <p:spPr bwMode="auto">
          <a:xfrm>
            <a:off x="91503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6.80</a:t>
            </a:r>
          </a:p>
        </p:txBody>
      </p:sp>
      <p:sp>
        <p:nvSpPr>
          <p:cNvPr id="20" name="Text Box 21"/>
          <p:cNvSpPr txBox="1">
            <a:spLocks noChangeArrowheads="1"/>
          </p:cNvSpPr>
          <p:nvPr/>
        </p:nvSpPr>
        <p:spPr bwMode="auto">
          <a:xfrm>
            <a:off x="-4000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6.80</a:t>
            </a:r>
          </a:p>
        </p:txBody>
      </p:sp>
      <p:sp>
        <p:nvSpPr>
          <p:cNvPr id="21" name="Text Box 22"/>
          <p:cNvSpPr txBox="1">
            <a:spLocks noChangeArrowheads="1"/>
          </p:cNvSpPr>
          <p:nvPr/>
        </p:nvSpPr>
        <p:spPr bwMode="auto">
          <a:xfrm>
            <a:off x="-4000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6.20</a:t>
            </a:r>
          </a:p>
        </p:txBody>
      </p:sp>
      <p:sp>
        <p:nvSpPr>
          <p:cNvPr id="22" name="Text Box 23"/>
          <p:cNvSpPr txBox="1">
            <a:spLocks noChangeArrowheads="1"/>
          </p:cNvSpPr>
          <p:nvPr/>
        </p:nvSpPr>
        <p:spPr bwMode="auto">
          <a:xfrm>
            <a:off x="91503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6.20</a:t>
            </a:r>
          </a:p>
        </p:txBody>
      </p:sp>
      <p:grpSp>
        <p:nvGrpSpPr>
          <p:cNvPr id="2" name="Group 24"/>
          <p:cNvGrpSpPr>
            <a:grpSpLocks/>
          </p:cNvGrpSpPr>
          <p:nvPr/>
        </p:nvGrpSpPr>
        <p:grpSpPr bwMode="auto">
          <a:xfrm>
            <a:off x="7489825" y="5891213"/>
            <a:ext cx="1401763" cy="876300"/>
            <a:chOff x="4422" y="3531"/>
            <a:chExt cx="550" cy="344"/>
          </a:xfrm>
        </p:grpSpPr>
        <p:sp>
          <p:nvSpPr>
            <p:cNvPr id="24" name="AutoShape 25"/>
            <p:cNvSpPr>
              <a:spLocks noChangeAspect="1" noChangeArrowheads="1" noTextEdit="1"/>
            </p:cNvSpPr>
            <p:nvPr userDrawn="1"/>
          </p:nvSpPr>
          <p:spPr bwMode="auto">
            <a:xfrm>
              <a:off x="4422" y="3531"/>
              <a:ext cx="550" cy="344"/>
            </a:xfrm>
            <a:prstGeom prst="rect">
              <a:avLst/>
            </a:prstGeom>
            <a:noFill/>
            <a:ln w="9525">
              <a:noFill/>
              <a:miter lim="800000"/>
              <a:headEnd/>
              <a:tailEnd/>
            </a:ln>
          </p:spPr>
          <p:txBody>
            <a:bodyPr/>
            <a:lstStyle/>
            <a:p>
              <a:pPr algn="ctr">
                <a:spcBef>
                  <a:spcPct val="0"/>
                </a:spcBef>
                <a:defRPr/>
              </a:pPr>
              <a:endParaRPr lang="en-GB" sz="1800">
                <a:solidFill>
                  <a:srgbClr val="1A1817"/>
                </a:solidFill>
                <a:cs typeface="Arial" pitchFamily="34" charset="0"/>
              </a:endParaRPr>
            </a:p>
          </p:txBody>
        </p:sp>
        <p:sp>
          <p:nvSpPr>
            <p:cNvPr id="25" name="Freeform 26"/>
            <p:cNvSpPr>
              <a:spLocks/>
            </p:cNvSpPr>
            <p:nvPr userDrawn="1"/>
          </p:nvSpPr>
          <p:spPr bwMode="auto">
            <a:xfrm>
              <a:off x="4422" y="3825"/>
              <a:ext cx="26" cy="38"/>
            </a:xfrm>
            <a:custGeom>
              <a:avLst/>
              <a:gdLst/>
              <a:ahLst/>
              <a:cxnLst>
                <a:cxn ang="0">
                  <a:pos x="104" y="192"/>
                </a:cxn>
                <a:cxn ang="0">
                  <a:pos x="42" y="74"/>
                </a:cxn>
                <a:cxn ang="0">
                  <a:pos x="34" y="57"/>
                </a:cxn>
                <a:cxn ang="0">
                  <a:pos x="27" y="42"/>
                </a:cxn>
                <a:cxn ang="0">
                  <a:pos x="22" y="32"/>
                </a:cxn>
                <a:cxn ang="0">
                  <a:pos x="20" y="27"/>
                </a:cxn>
                <a:cxn ang="0">
                  <a:pos x="21" y="33"/>
                </a:cxn>
                <a:cxn ang="0">
                  <a:pos x="21" y="45"/>
                </a:cxn>
                <a:cxn ang="0">
                  <a:pos x="22" y="62"/>
                </a:cxn>
                <a:cxn ang="0">
                  <a:pos x="23" y="81"/>
                </a:cxn>
                <a:cxn ang="0">
                  <a:pos x="24" y="192"/>
                </a:cxn>
                <a:cxn ang="0">
                  <a:pos x="0" y="192"/>
                </a:cxn>
                <a:cxn ang="0">
                  <a:pos x="0" y="0"/>
                </a:cxn>
                <a:cxn ang="0">
                  <a:pos x="27" y="0"/>
                </a:cxn>
                <a:cxn ang="0">
                  <a:pos x="90" y="123"/>
                </a:cxn>
                <a:cxn ang="0">
                  <a:pos x="98" y="138"/>
                </a:cxn>
                <a:cxn ang="0">
                  <a:pos x="103" y="151"/>
                </a:cxn>
                <a:cxn ang="0">
                  <a:pos x="107" y="161"/>
                </a:cxn>
                <a:cxn ang="0">
                  <a:pos x="108" y="164"/>
                </a:cxn>
                <a:cxn ang="0">
                  <a:pos x="108" y="158"/>
                </a:cxn>
                <a:cxn ang="0">
                  <a:pos x="107" y="145"/>
                </a:cxn>
                <a:cxn ang="0">
                  <a:pos x="106" y="126"/>
                </a:cxn>
                <a:cxn ang="0">
                  <a:pos x="106" y="105"/>
                </a:cxn>
                <a:cxn ang="0">
                  <a:pos x="105" y="0"/>
                </a:cxn>
                <a:cxn ang="0">
                  <a:pos x="128" y="0"/>
                </a:cxn>
                <a:cxn ang="0">
                  <a:pos x="128" y="192"/>
                </a:cxn>
                <a:cxn ang="0">
                  <a:pos x="104" y="192"/>
                </a:cxn>
              </a:cxnLst>
              <a:rect l="0" t="0" r="r" b="b"/>
              <a:pathLst>
                <a:path w="128" h="192">
                  <a:moveTo>
                    <a:pt x="104" y="192"/>
                  </a:moveTo>
                  <a:lnTo>
                    <a:pt x="42" y="74"/>
                  </a:lnTo>
                  <a:lnTo>
                    <a:pt x="34" y="57"/>
                  </a:lnTo>
                  <a:lnTo>
                    <a:pt x="27" y="42"/>
                  </a:lnTo>
                  <a:lnTo>
                    <a:pt x="22" y="32"/>
                  </a:lnTo>
                  <a:lnTo>
                    <a:pt x="20" y="27"/>
                  </a:lnTo>
                  <a:lnTo>
                    <a:pt x="21" y="33"/>
                  </a:lnTo>
                  <a:lnTo>
                    <a:pt x="21" y="45"/>
                  </a:lnTo>
                  <a:lnTo>
                    <a:pt x="22" y="62"/>
                  </a:lnTo>
                  <a:lnTo>
                    <a:pt x="23" y="81"/>
                  </a:lnTo>
                  <a:lnTo>
                    <a:pt x="24" y="192"/>
                  </a:lnTo>
                  <a:lnTo>
                    <a:pt x="0" y="192"/>
                  </a:lnTo>
                  <a:lnTo>
                    <a:pt x="0" y="0"/>
                  </a:lnTo>
                  <a:lnTo>
                    <a:pt x="27" y="0"/>
                  </a:lnTo>
                  <a:lnTo>
                    <a:pt x="90" y="123"/>
                  </a:lnTo>
                  <a:lnTo>
                    <a:pt x="98" y="138"/>
                  </a:lnTo>
                  <a:lnTo>
                    <a:pt x="103" y="151"/>
                  </a:lnTo>
                  <a:lnTo>
                    <a:pt x="107" y="161"/>
                  </a:lnTo>
                  <a:lnTo>
                    <a:pt x="108" y="164"/>
                  </a:lnTo>
                  <a:lnTo>
                    <a:pt x="108" y="158"/>
                  </a:lnTo>
                  <a:lnTo>
                    <a:pt x="107" y="145"/>
                  </a:lnTo>
                  <a:lnTo>
                    <a:pt x="106" y="126"/>
                  </a:lnTo>
                  <a:lnTo>
                    <a:pt x="106" y="105"/>
                  </a:lnTo>
                  <a:lnTo>
                    <a:pt x="105" y="0"/>
                  </a:lnTo>
                  <a:lnTo>
                    <a:pt x="128" y="0"/>
                  </a:lnTo>
                  <a:lnTo>
                    <a:pt x="128" y="192"/>
                  </a:lnTo>
                  <a:lnTo>
                    <a:pt x="104" y="192"/>
                  </a:lnTo>
                  <a:close/>
                </a:path>
              </a:pathLst>
            </a:custGeom>
            <a:solidFill>
              <a:srgbClr val="000000"/>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26" name="Freeform 27"/>
            <p:cNvSpPr>
              <a:spLocks noEditPoints="1"/>
            </p:cNvSpPr>
            <p:nvPr userDrawn="1"/>
          </p:nvSpPr>
          <p:spPr bwMode="auto">
            <a:xfrm>
              <a:off x="4461" y="3835"/>
              <a:ext cx="23" cy="29"/>
            </a:xfrm>
            <a:custGeom>
              <a:avLst/>
              <a:gdLst/>
              <a:ahLst/>
              <a:cxnLst>
                <a:cxn ang="0">
                  <a:pos x="88" y="50"/>
                </a:cxn>
                <a:cxn ang="0">
                  <a:pos x="85" y="35"/>
                </a:cxn>
                <a:cxn ang="0">
                  <a:pos x="81" y="26"/>
                </a:cxn>
                <a:cxn ang="0">
                  <a:pos x="76" y="22"/>
                </a:cxn>
                <a:cxn ang="0">
                  <a:pos x="66" y="18"/>
                </a:cxn>
                <a:cxn ang="0">
                  <a:pos x="54" y="17"/>
                </a:cxn>
                <a:cxn ang="0">
                  <a:pos x="47" y="19"/>
                </a:cxn>
                <a:cxn ang="0">
                  <a:pos x="42" y="21"/>
                </a:cxn>
                <a:cxn ang="0">
                  <a:pos x="36" y="25"/>
                </a:cxn>
                <a:cxn ang="0">
                  <a:pos x="32" y="31"/>
                </a:cxn>
                <a:cxn ang="0">
                  <a:pos x="28" y="41"/>
                </a:cxn>
                <a:cxn ang="0">
                  <a:pos x="26" y="55"/>
                </a:cxn>
                <a:cxn ang="0">
                  <a:pos x="89" y="60"/>
                </a:cxn>
                <a:cxn ang="0">
                  <a:pos x="26" y="81"/>
                </a:cxn>
                <a:cxn ang="0">
                  <a:pos x="27" y="98"/>
                </a:cxn>
                <a:cxn ang="0">
                  <a:pos x="30" y="108"/>
                </a:cxn>
                <a:cxn ang="0">
                  <a:pos x="35" y="116"/>
                </a:cxn>
                <a:cxn ang="0">
                  <a:pos x="43" y="122"/>
                </a:cxn>
                <a:cxn ang="0">
                  <a:pos x="51" y="126"/>
                </a:cxn>
                <a:cxn ang="0">
                  <a:pos x="62" y="129"/>
                </a:cxn>
                <a:cxn ang="0">
                  <a:pos x="71" y="129"/>
                </a:cxn>
                <a:cxn ang="0">
                  <a:pos x="81" y="126"/>
                </a:cxn>
                <a:cxn ang="0">
                  <a:pos x="89" y="123"/>
                </a:cxn>
                <a:cxn ang="0">
                  <a:pos x="98" y="118"/>
                </a:cxn>
                <a:cxn ang="0">
                  <a:pos x="109" y="130"/>
                </a:cxn>
                <a:cxn ang="0">
                  <a:pos x="100" y="137"/>
                </a:cxn>
                <a:cxn ang="0">
                  <a:pos x="88" y="142"/>
                </a:cxn>
                <a:cxn ang="0">
                  <a:pos x="76" y="146"/>
                </a:cxn>
                <a:cxn ang="0">
                  <a:pos x="63" y="147"/>
                </a:cxn>
                <a:cxn ang="0">
                  <a:pos x="49" y="146"/>
                </a:cxn>
                <a:cxn ang="0">
                  <a:pos x="36" y="141"/>
                </a:cxn>
                <a:cxn ang="0">
                  <a:pos x="26" y="136"/>
                </a:cxn>
                <a:cxn ang="0">
                  <a:pos x="17" y="127"/>
                </a:cxn>
                <a:cxn ang="0">
                  <a:pos x="10" y="116"/>
                </a:cxn>
                <a:cxn ang="0">
                  <a:pos x="4" y="103"/>
                </a:cxn>
                <a:cxn ang="0">
                  <a:pos x="1" y="89"/>
                </a:cxn>
                <a:cxn ang="0">
                  <a:pos x="0" y="72"/>
                </a:cxn>
                <a:cxn ang="0">
                  <a:pos x="1" y="56"/>
                </a:cxn>
                <a:cxn ang="0">
                  <a:pos x="4" y="42"/>
                </a:cxn>
                <a:cxn ang="0">
                  <a:pos x="10" y="31"/>
                </a:cxn>
                <a:cxn ang="0">
                  <a:pos x="17" y="20"/>
                </a:cxn>
                <a:cxn ang="0">
                  <a:pos x="26" y="11"/>
                </a:cxn>
                <a:cxn ang="0">
                  <a:pos x="36" y="5"/>
                </a:cxn>
                <a:cxn ang="0">
                  <a:pos x="47" y="1"/>
                </a:cxn>
                <a:cxn ang="0">
                  <a:pos x="60" y="0"/>
                </a:cxn>
                <a:cxn ang="0">
                  <a:pos x="70" y="1"/>
                </a:cxn>
                <a:cxn ang="0">
                  <a:pos x="80" y="4"/>
                </a:cxn>
                <a:cxn ang="0">
                  <a:pos x="89" y="8"/>
                </a:cxn>
                <a:cxn ang="0">
                  <a:pos x="97" y="16"/>
                </a:cxn>
                <a:cxn ang="0">
                  <a:pos x="104" y="25"/>
                </a:cxn>
                <a:cxn ang="0">
                  <a:pos x="109" y="37"/>
                </a:cxn>
                <a:cxn ang="0">
                  <a:pos x="113" y="53"/>
                </a:cxn>
                <a:cxn ang="0">
                  <a:pos x="113" y="74"/>
                </a:cxn>
                <a:cxn ang="0">
                  <a:pos x="26" y="77"/>
                </a:cxn>
              </a:cxnLst>
              <a:rect l="0" t="0" r="r" b="b"/>
              <a:pathLst>
                <a:path w="113" h="147">
                  <a:moveTo>
                    <a:pt x="89" y="60"/>
                  </a:moveTo>
                  <a:lnTo>
                    <a:pt x="88" y="50"/>
                  </a:lnTo>
                  <a:lnTo>
                    <a:pt x="87" y="41"/>
                  </a:lnTo>
                  <a:lnTo>
                    <a:pt x="85" y="35"/>
                  </a:lnTo>
                  <a:lnTo>
                    <a:pt x="83" y="30"/>
                  </a:lnTo>
                  <a:lnTo>
                    <a:pt x="81" y="26"/>
                  </a:lnTo>
                  <a:lnTo>
                    <a:pt x="79" y="24"/>
                  </a:lnTo>
                  <a:lnTo>
                    <a:pt x="76" y="22"/>
                  </a:lnTo>
                  <a:lnTo>
                    <a:pt x="72" y="20"/>
                  </a:lnTo>
                  <a:lnTo>
                    <a:pt x="66" y="18"/>
                  </a:lnTo>
                  <a:lnTo>
                    <a:pt x="58" y="17"/>
                  </a:lnTo>
                  <a:lnTo>
                    <a:pt x="54" y="17"/>
                  </a:lnTo>
                  <a:lnTo>
                    <a:pt x="50" y="18"/>
                  </a:lnTo>
                  <a:lnTo>
                    <a:pt x="47" y="19"/>
                  </a:lnTo>
                  <a:lnTo>
                    <a:pt x="44" y="20"/>
                  </a:lnTo>
                  <a:lnTo>
                    <a:pt x="42" y="21"/>
                  </a:lnTo>
                  <a:lnTo>
                    <a:pt x="38" y="23"/>
                  </a:lnTo>
                  <a:lnTo>
                    <a:pt x="36" y="25"/>
                  </a:lnTo>
                  <a:lnTo>
                    <a:pt x="34" y="27"/>
                  </a:lnTo>
                  <a:lnTo>
                    <a:pt x="32" y="31"/>
                  </a:lnTo>
                  <a:lnTo>
                    <a:pt x="31" y="34"/>
                  </a:lnTo>
                  <a:lnTo>
                    <a:pt x="28" y="41"/>
                  </a:lnTo>
                  <a:lnTo>
                    <a:pt x="27" y="50"/>
                  </a:lnTo>
                  <a:lnTo>
                    <a:pt x="26" y="55"/>
                  </a:lnTo>
                  <a:lnTo>
                    <a:pt x="26" y="60"/>
                  </a:lnTo>
                  <a:lnTo>
                    <a:pt x="89" y="60"/>
                  </a:lnTo>
                  <a:close/>
                  <a:moveTo>
                    <a:pt x="26" y="77"/>
                  </a:moveTo>
                  <a:lnTo>
                    <a:pt x="26" y="81"/>
                  </a:lnTo>
                  <a:lnTo>
                    <a:pt x="26" y="90"/>
                  </a:lnTo>
                  <a:lnTo>
                    <a:pt x="27" y="98"/>
                  </a:lnTo>
                  <a:lnTo>
                    <a:pt x="29" y="105"/>
                  </a:lnTo>
                  <a:lnTo>
                    <a:pt x="30" y="108"/>
                  </a:lnTo>
                  <a:lnTo>
                    <a:pt x="32" y="112"/>
                  </a:lnTo>
                  <a:lnTo>
                    <a:pt x="35" y="116"/>
                  </a:lnTo>
                  <a:lnTo>
                    <a:pt x="38" y="119"/>
                  </a:lnTo>
                  <a:lnTo>
                    <a:pt x="43" y="122"/>
                  </a:lnTo>
                  <a:lnTo>
                    <a:pt x="47" y="124"/>
                  </a:lnTo>
                  <a:lnTo>
                    <a:pt x="51" y="126"/>
                  </a:lnTo>
                  <a:lnTo>
                    <a:pt x="56" y="127"/>
                  </a:lnTo>
                  <a:lnTo>
                    <a:pt x="62" y="129"/>
                  </a:lnTo>
                  <a:lnTo>
                    <a:pt x="67" y="129"/>
                  </a:lnTo>
                  <a:lnTo>
                    <a:pt x="71" y="129"/>
                  </a:lnTo>
                  <a:lnTo>
                    <a:pt x="77" y="127"/>
                  </a:lnTo>
                  <a:lnTo>
                    <a:pt x="81" y="126"/>
                  </a:lnTo>
                  <a:lnTo>
                    <a:pt x="85" y="125"/>
                  </a:lnTo>
                  <a:lnTo>
                    <a:pt x="89" y="123"/>
                  </a:lnTo>
                  <a:lnTo>
                    <a:pt x="94" y="121"/>
                  </a:lnTo>
                  <a:lnTo>
                    <a:pt x="98" y="118"/>
                  </a:lnTo>
                  <a:lnTo>
                    <a:pt x="101" y="116"/>
                  </a:lnTo>
                  <a:lnTo>
                    <a:pt x="109" y="130"/>
                  </a:lnTo>
                  <a:lnTo>
                    <a:pt x="104" y="133"/>
                  </a:lnTo>
                  <a:lnTo>
                    <a:pt x="100" y="137"/>
                  </a:lnTo>
                  <a:lnTo>
                    <a:pt x="94" y="140"/>
                  </a:lnTo>
                  <a:lnTo>
                    <a:pt x="88" y="142"/>
                  </a:lnTo>
                  <a:lnTo>
                    <a:pt x="82" y="145"/>
                  </a:lnTo>
                  <a:lnTo>
                    <a:pt x="76" y="146"/>
                  </a:lnTo>
                  <a:lnTo>
                    <a:pt x="69" y="147"/>
                  </a:lnTo>
                  <a:lnTo>
                    <a:pt x="63" y="147"/>
                  </a:lnTo>
                  <a:lnTo>
                    <a:pt x="55" y="147"/>
                  </a:lnTo>
                  <a:lnTo>
                    <a:pt x="49" y="146"/>
                  </a:lnTo>
                  <a:lnTo>
                    <a:pt x="43" y="143"/>
                  </a:lnTo>
                  <a:lnTo>
                    <a:pt x="36" y="141"/>
                  </a:lnTo>
                  <a:lnTo>
                    <a:pt x="31" y="139"/>
                  </a:lnTo>
                  <a:lnTo>
                    <a:pt x="26" y="136"/>
                  </a:lnTo>
                  <a:lnTo>
                    <a:pt x="21" y="132"/>
                  </a:lnTo>
                  <a:lnTo>
                    <a:pt x="17" y="127"/>
                  </a:lnTo>
                  <a:lnTo>
                    <a:pt x="13" y="122"/>
                  </a:lnTo>
                  <a:lnTo>
                    <a:pt x="10" y="116"/>
                  </a:lnTo>
                  <a:lnTo>
                    <a:pt x="7" y="110"/>
                  </a:lnTo>
                  <a:lnTo>
                    <a:pt x="4" y="103"/>
                  </a:lnTo>
                  <a:lnTo>
                    <a:pt x="2" y="97"/>
                  </a:lnTo>
                  <a:lnTo>
                    <a:pt x="1" y="89"/>
                  </a:lnTo>
                  <a:lnTo>
                    <a:pt x="0" y="81"/>
                  </a:lnTo>
                  <a:lnTo>
                    <a:pt x="0" y="72"/>
                  </a:lnTo>
                  <a:lnTo>
                    <a:pt x="0" y="64"/>
                  </a:lnTo>
                  <a:lnTo>
                    <a:pt x="1" y="56"/>
                  </a:lnTo>
                  <a:lnTo>
                    <a:pt x="2" y="49"/>
                  </a:lnTo>
                  <a:lnTo>
                    <a:pt x="4" y="42"/>
                  </a:lnTo>
                  <a:lnTo>
                    <a:pt x="7" y="36"/>
                  </a:lnTo>
                  <a:lnTo>
                    <a:pt x="10" y="31"/>
                  </a:lnTo>
                  <a:lnTo>
                    <a:pt x="13" y="25"/>
                  </a:lnTo>
                  <a:lnTo>
                    <a:pt x="17" y="20"/>
                  </a:lnTo>
                  <a:lnTo>
                    <a:pt x="21" y="15"/>
                  </a:lnTo>
                  <a:lnTo>
                    <a:pt x="26" y="11"/>
                  </a:lnTo>
                  <a:lnTo>
                    <a:pt x="31" y="7"/>
                  </a:lnTo>
                  <a:lnTo>
                    <a:pt x="36" y="5"/>
                  </a:lnTo>
                  <a:lnTo>
                    <a:pt x="42" y="3"/>
                  </a:lnTo>
                  <a:lnTo>
                    <a:pt x="47" y="1"/>
                  </a:lnTo>
                  <a:lnTo>
                    <a:pt x="53" y="1"/>
                  </a:lnTo>
                  <a:lnTo>
                    <a:pt x="60" y="0"/>
                  </a:lnTo>
                  <a:lnTo>
                    <a:pt x="65" y="1"/>
                  </a:lnTo>
                  <a:lnTo>
                    <a:pt x="70" y="1"/>
                  </a:lnTo>
                  <a:lnTo>
                    <a:pt x="76" y="2"/>
                  </a:lnTo>
                  <a:lnTo>
                    <a:pt x="80" y="4"/>
                  </a:lnTo>
                  <a:lnTo>
                    <a:pt x="85" y="6"/>
                  </a:lnTo>
                  <a:lnTo>
                    <a:pt x="89" y="8"/>
                  </a:lnTo>
                  <a:lnTo>
                    <a:pt x="94" y="11"/>
                  </a:lnTo>
                  <a:lnTo>
                    <a:pt x="97" y="16"/>
                  </a:lnTo>
                  <a:lnTo>
                    <a:pt x="101" y="20"/>
                  </a:lnTo>
                  <a:lnTo>
                    <a:pt x="104" y="25"/>
                  </a:lnTo>
                  <a:lnTo>
                    <a:pt x="107" y="31"/>
                  </a:lnTo>
                  <a:lnTo>
                    <a:pt x="109" y="37"/>
                  </a:lnTo>
                  <a:lnTo>
                    <a:pt x="112" y="44"/>
                  </a:lnTo>
                  <a:lnTo>
                    <a:pt x="113" y="53"/>
                  </a:lnTo>
                  <a:lnTo>
                    <a:pt x="113" y="63"/>
                  </a:lnTo>
                  <a:lnTo>
                    <a:pt x="113" y="74"/>
                  </a:lnTo>
                  <a:lnTo>
                    <a:pt x="113" y="77"/>
                  </a:lnTo>
                  <a:lnTo>
                    <a:pt x="26" y="77"/>
                  </a:lnTo>
                  <a:close/>
                </a:path>
              </a:pathLst>
            </a:custGeom>
            <a:solidFill>
              <a:srgbClr val="000000"/>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27" name="Freeform 28"/>
            <p:cNvSpPr>
              <a:spLocks/>
            </p:cNvSpPr>
            <p:nvPr userDrawn="1"/>
          </p:nvSpPr>
          <p:spPr bwMode="auto">
            <a:xfrm>
              <a:off x="4492" y="3835"/>
              <a:ext cx="26" cy="29"/>
            </a:xfrm>
            <a:custGeom>
              <a:avLst/>
              <a:gdLst/>
              <a:ahLst/>
              <a:cxnLst>
                <a:cxn ang="0">
                  <a:pos x="71" y="146"/>
                </a:cxn>
                <a:cxn ang="0">
                  <a:pos x="50" y="146"/>
                </a:cxn>
                <a:cxn ang="0">
                  <a:pos x="0" y="5"/>
                </a:cxn>
                <a:cxn ang="0">
                  <a:pos x="22" y="0"/>
                </a:cxn>
                <a:cxn ang="0">
                  <a:pos x="54" y="97"/>
                </a:cxn>
                <a:cxn ang="0">
                  <a:pos x="58" y="107"/>
                </a:cxn>
                <a:cxn ang="0">
                  <a:pos x="61" y="117"/>
                </a:cxn>
                <a:cxn ang="0">
                  <a:pos x="62" y="120"/>
                </a:cxn>
                <a:cxn ang="0">
                  <a:pos x="64" y="113"/>
                </a:cxn>
                <a:cxn ang="0">
                  <a:pos x="66" y="105"/>
                </a:cxn>
                <a:cxn ang="0">
                  <a:pos x="69" y="97"/>
                </a:cxn>
                <a:cxn ang="0">
                  <a:pos x="101" y="4"/>
                </a:cxn>
                <a:cxn ang="0">
                  <a:pos x="124" y="4"/>
                </a:cxn>
                <a:cxn ang="0">
                  <a:pos x="71" y="146"/>
                </a:cxn>
              </a:cxnLst>
              <a:rect l="0" t="0" r="r" b="b"/>
              <a:pathLst>
                <a:path w="124" h="146">
                  <a:moveTo>
                    <a:pt x="71" y="146"/>
                  </a:moveTo>
                  <a:lnTo>
                    <a:pt x="50" y="146"/>
                  </a:lnTo>
                  <a:lnTo>
                    <a:pt x="0" y="5"/>
                  </a:lnTo>
                  <a:lnTo>
                    <a:pt x="22" y="0"/>
                  </a:lnTo>
                  <a:lnTo>
                    <a:pt x="54" y="97"/>
                  </a:lnTo>
                  <a:lnTo>
                    <a:pt x="58" y="107"/>
                  </a:lnTo>
                  <a:lnTo>
                    <a:pt x="61" y="117"/>
                  </a:lnTo>
                  <a:lnTo>
                    <a:pt x="62" y="120"/>
                  </a:lnTo>
                  <a:lnTo>
                    <a:pt x="64" y="113"/>
                  </a:lnTo>
                  <a:lnTo>
                    <a:pt x="66" y="105"/>
                  </a:lnTo>
                  <a:lnTo>
                    <a:pt x="69" y="97"/>
                  </a:lnTo>
                  <a:lnTo>
                    <a:pt x="101" y="4"/>
                  </a:lnTo>
                  <a:lnTo>
                    <a:pt x="124" y="4"/>
                  </a:lnTo>
                  <a:lnTo>
                    <a:pt x="71" y="146"/>
                  </a:lnTo>
                  <a:close/>
                </a:path>
              </a:pathLst>
            </a:custGeom>
            <a:solidFill>
              <a:srgbClr val="000000"/>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28" name="Freeform 29"/>
            <p:cNvSpPr>
              <a:spLocks noEditPoints="1"/>
            </p:cNvSpPr>
            <p:nvPr userDrawn="1"/>
          </p:nvSpPr>
          <p:spPr bwMode="auto">
            <a:xfrm>
              <a:off x="4525" y="3835"/>
              <a:ext cx="23" cy="29"/>
            </a:xfrm>
            <a:custGeom>
              <a:avLst/>
              <a:gdLst/>
              <a:ahLst/>
              <a:cxnLst>
                <a:cxn ang="0">
                  <a:pos x="89" y="50"/>
                </a:cxn>
                <a:cxn ang="0">
                  <a:pos x="86" y="35"/>
                </a:cxn>
                <a:cxn ang="0">
                  <a:pos x="80" y="26"/>
                </a:cxn>
                <a:cxn ang="0">
                  <a:pos x="75" y="22"/>
                </a:cxn>
                <a:cxn ang="0">
                  <a:pos x="65" y="18"/>
                </a:cxn>
                <a:cxn ang="0">
                  <a:pos x="54" y="17"/>
                </a:cxn>
                <a:cxn ang="0">
                  <a:pos x="47" y="19"/>
                </a:cxn>
                <a:cxn ang="0">
                  <a:pos x="41" y="21"/>
                </a:cxn>
                <a:cxn ang="0">
                  <a:pos x="36" y="25"/>
                </a:cxn>
                <a:cxn ang="0">
                  <a:pos x="33" y="31"/>
                </a:cxn>
                <a:cxn ang="0">
                  <a:pos x="28" y="41"/>
                </a:cxn>
                <a:cxn ang="0">
                  <a:pos x="25" y="55"/>
                </a:cxn>
                <a:cxn ang="0">
                  <a:pos x="89" y="60"/>
                </a:cxn>
                <a:cxn ang="0">
                  <a:pos x="25" y="81"/>
                </a:cxn>
                <a:cxn ang="0">
                  <a:pos x="26" y="98"/>
                </a:cxn>
                <a:cxn ang="0">
                  <a:pos x="30" y="108"/>
                </a:cxn>
                <a:cxn ang="0">
                  <a:pos x="35" y="116"/>
                </a:cxn>
                <a:cxn ang="0">
                  <a:pos x="42" y="122"/>
                </a:cxn>
                <a:cxn ang="0">
                  <a:pos x="52" y="126"/>
                </a:cxn>
                <a:cxn ang="0">
                  <a:pos x="61" y="129"/>
                </a:cxn>
                <a:cxn ang="0">
                  <a:pos x="72" y="129"/>
                </a:cxn>
                <a:cxn ang="0">
                  <a:pos x="80" y="126"/>
                </a:cxn>
                <a:cxn ang="0">
                  <a:pos x="89" y="123"/>
                </a:cxn>
                <a:cxn ang="0">
                  <a:pos x="97" y="118"/>
                </a:cxn>
                <a:cxn ang="0">
                  <a:pos x="109" y="130"/>
                </a:cxn>
                <a:cxn ang="0">
                  <a:pos x="99" y="137"/>
                </a:cxn>
                <a:cxn ang="0">
                  <a:pos x="88" y="142"/>
                </a:cxn>
                <a:cxn ang="0">
                  <a:pos x="75" y="146"/>
                </a:cxn>
                <a:cxn ang="0">
                  <a:pos x="62" y="147"/>
                </a:cxn>
                <a:cxn ang="0">
                  <a:pos x="48" y="146"/>
                </a:cxn>
                <a:cxn ang="0">
                  <a:pos x="36" y="141"/>
                </a:cxn>
                <a:cxn ang="0">
                  <a:pos x="25" y="136"/>
                </a:cxn>
                <a:cxn ang="0">
                  <a:pos x="17" y="127"/>
                </a:cxn>
                <a:cxn ang="0">
                  <a:pos x="9" y="116"/>
                </a:cxn>
                <a:cxn ang="0">
                  <a:pos x="4" y="103"/>
                </a:cxn>
                <a:cxn ang="0">
                  <a:pos x="1" y="89"/>
                </a:cxn>
                <a:cxn ang="0">
                  <a:pos x="0" y="72"/>
                </a:cxn>
                <a:cxn ang="0">
                  <a:pos x="1" y="56"/>
                </a:cxn>
                <a:cxn ang="0">
                  <a:pos x="4" y="42"/>
                </a:cxn>
                <a:cxn ang="0">
                  <a:pos x="9" y="31"/>
                </a:cxn>
                <a:cxn ang="0">
                  <a:pos x="17" y="20"/>
                </a:cxn>
                <a:cxn ang="0">
                  <a:pos x="26" y="11"/>
                </a:cxn>
                <a:cxn ang="0">
                  <a:pos x="36" y="5"/>
                </a:cxn>
                <a:cxn ang="0">
                  <a:pos x="46" y="1"/>
                </a:cxn>
                <a:cxn ang="0">
                  <a:pos x="59" y="0"/>
                </a:cxn>
                <a:cxn ang="0">
                  <a:pos x="70" y="1"/>
                </a:cxn>
                <a:cxn ang="0">
                  <a:pos x="80" y="4"/>
                </a:cxn>
                <a:cxn ang="0">
                  <a:pos x="89" y="8"/>
                </a:cxn>
                <a:cxn ang="0">
                  <a:pos x="97" y="16"/>
                </a:cxn>
                <a:cxn ang="0">
                  <a:pos x="105" y="25"/>
                </a:cxn>
                <a:cxn ang="0">
                  <a:pos x="109" y="37"/>
                </a:cxn>
                <a:cxn ang="0">
                  <a:pos x="112" y="53"/>
                </a:cxn>
                <a:cxn ang="0">
                  <a:pos x="113" y="74"/>
                </a:cxn>
                <a:cxn ang="0">
                  <a:pos x="25" y="77"/>
                </a:cxn>
              </a:cxnLst>
              <a:rect l="0" t="0" r="r" b="b"/>
              <a:pathLst>
                <a:path w="113" h="147">
                  <a:moveTo>
                    <a:pt x="89" y="60"/>
                  </a:moveTo>
                  <a:lnTo>
                    <a:pt x="89" y="50"/>
                  </a:lnTo>
                  <a:lnTo>
                    <a:pt x="88" y="41"/>
                  </a:lnTo>
                  <a:lnTo>
                    <a:pt x="86" y="35"/>
                  </a:lnTo>
                  <a:lnTo>
                    <a:pt x="82" y="30"/>
                  </a:lnTo>
                  <a:lnTo>
                    <a:pt x="80" y="26"/>
                  </a:lnTo>
                  <a:lnTo>
                    <a:pt x="78" y="24"/>
                  </a:lnTo>
                  <a:lnTo>
                    <a:pt x="75" y="22"/>
                  </a:lnTo>
                  <a:lnTo>
                    <a:pt x="72" y="20"/>
                  </a:lnTo>
                  <a:lnTo>
                    <a:pt x="65" y="18"/>
                  </a:lnTo>
                  <a:lnTo>
                    <a:pt x="57" y="17"/>
                  </a:lnTo>
                  <a:lnTo>
                    <a:pt x="54" y="17"/>
                  </a:lnTo>
                  <a:lnTo>
                    <a:pt x="51" y="18"/>
                  </a:lnTo>
                  <a:lnTo>
                    <a:pt x="47" y="19"/>
                  </a:lnTo>
                  <a:lnTo>
                    <a:pt x="44" y="20"/>
                  </a:lnTo>
                  <a:lnTo>
                    <a:pt x="41" y="21"/>
                  </a:lnTo>
                  <a:lnTo>
                    <a:pt x="39" y="23"/>
                  </a:lnTo>
                  <a:lnTo>
                    <a:pt x="36" y="25"/>
                  </a:lnTo>
                  <a:lnTo>
                    <a:pt x="34" y="27"/>
                  </a:lnTo>
                  <a:lnTo>
                    <a:pt x="33" y="31"/>
                  </a:lnTo>
                  <a:lnTo>
                    <a:pt x="30" y="34"/>
                  </a:lnTo>
                  <a:lnTo>
                    <a:pt x="28" y="41"/>
                  </a:lnTo>
                  <a:lnTo>
                    <a:pt x="26" y="50"/>
                  </a:lnTo>
                  <a:lnTo>
                    <a:pt x="25" y="55"/>
                  </a:lnTo>
                  <a:lnTo>
                    <a:pt x="25" y="60"/>
                  </a:lnTo>
                  <a:lnTo>
                    <a:pt x="89" y="60"/>
                  </a:lnTo>
                  <a:close/>
                  <a:moveTo>
                    <a:pt x="25" y="77"/>
                  </a:moveTo>
                  <a:lnTo>
                    <a:pt x="25" y="81"/>
                  </a:lnTo>
                  <a:lnTo>
                    <a:pt x="25" y="90"/>
                  </a:lnTo>
                  <a:lnTo>
                    <a:pt x="26" y="98"/>
                  </a:lnTo>
                  <a:lnTo>
                    <a:pt x="28" y="105"/>
                  </a:lnTo>
                  <a:lnTo>
                    <a:pt x="30" y="108"/>
                  </a:lnTo>
                  <a:lnTo>
                    <a:pt x="32" y="112"/>
                  </a:lnTo>
                  <a:lnTo>
                    <a:pt x="35" y="116"/>
                  </a:lnTo>
                  <a:lnTo>
                    <a:pt x="38" y="119"/>
                  </a:lnTo>
                  <a:lnTo>
                    <a:pt x="42" y="122"/>
                  </a:lnTo>
                  <a:lnTo>
                    <a:pt x="46" y="124"/>
                  </a:lnTo>
                  <a:lnTo>
                    <a:pt x="52" y="126"/>
                  </a:lnTo>
                  <a:lnTo>
                    <a:pt x="56" y="127"/>
                  </a:lnTo>
                  <a:lnTo>
                    <a:pt x="61" y="129"/>
                  </a:lnTo>
                  <a:lnTo>
                    <a:pt x="67" y="129"/>
                  </a:lnTo>
                  <a:lnTo>
                    <a:pt x="72" y="129"/>
                  </a:lnTo>
                  <a:lnTo>
                    <a:pt x="76" y="127"/>
                  </a:lnTo>
                  <a:lnTo>
                    <a:pt x="80" y="126"/>
                  </a:lnTo>
                  <a:lnTo>
                    <a:pt x="85" y="125"/>
                  </a:lnTo>
                  <a:lnTo>
                    <a:pt x="89" y="123"/>
                  </a:lnTo>
                  <a:lnTo>
                    <a:pt x="93" y="121"/>
                  </a:lnTo>
                  <a:lnTo>
                    <a:pt x="97" y="118"/>
                  </a:lnTo>
                  <a:lnTo>
                    <a:pt x="100" y="116"/>
                  </a:lnTo>
                  <a:lnTo>
                    <a:pt x="109" y="130"/>
                  </a:lnTo>
                  <a:lnTo>
                    <a:pt x="105" y="133"/>
                  </a:lnTo>
                  <a:lnTo>
                    <a:pt x="99" y="137"/>
                  </a:lnTo>
                  <a:lnTo>
                    <a:pt x="94" y="140"/>
                  </a:lnTo>
                  <a:lnTo>
                    <a:pt x="88" y="142"/>
                  </a:lnTo>
                  <a:lnTo>
                    <a:pt x="81" y="145"/>
                  </a:lnTo>
                  <a:lnTo>
                    <a:pt x="75" y="146"/>
                  </a:lnTo>
                  <a:lnTo>
                    <a:pt x="69" y="147"/>
                  </a:lnTo>
                  <a:lnTo>
                    <a:pt x="62" y="147"/>
                  </a:lnTo>
                  <a:lnTo>
                    <a:pt x="55" y="147"/>
                  </a:lnTo>
                  <a:lnTo>
                    <a:pt x="48" y="146"/>
                  </a:lnTo>
                  <a:lnTo>
                    <a:pt x="42" y="143"/>
                  </a:lnTo>
                  <a:lnTo>
                    <a:pt x="36" y="141"/>
                  </a:lnTo>
                  <a:lnTo>
                    <a:pt x="30" y="139"/>
                  </a:lnTo>
                  <a:lnTo>
                    <a:pt x="25" y="136"/>
                  </a:lnTo>
                  <a:lnTo>
                    <a:pt x="21" y="132"/>
                  </a:lnTo>
                  <a:lnTo>
                    <a:pt x="17" y="127"/>
                  </a:lnTo>
                  <a:lnTo>
                    <a:pt x="12" y="122"/>
                  </a:lnTo>
                  <a:lnTo>
                    <a:pt x="9" y="116"/>
                  </a:lnTo>
                  <a:lnTo>
                    <a:pt x="6" y="110"/>
                  </a:lnTo>
                  <a:lnTo>
                    <a:pt x="4" y="103"/>
                  </a:lnTo>
                  <a:lnTo>
                    <a:pt x="2" y="97"/>
                  </a:lnTo>
                  <a:lnTo>
                    <a:pt x="1" y="89"/>
                  </a:lnTo>
                  <a:lnTo>
                    <a:pt x="1" y="81"/>
                  </a:lnTo>
                  <a:lnTo>
                    <a:pt x="0" y="72"/>
                  </a:lnTo>
                  <a:lnTo>
                    <a:pt x="1" y="64"/>
                  </a:lnTo>
                  <a:lnTo>
                    <a:pt x="1" y="56"/>
                  </a:lnTo>
                  <a:lnTo>
                    <a:pt x="2" y="49"/>
                  </a:lnTo>
                  <a:lnTo>
                    <a:pt x="4" y="42"/>
                  </a:lnTo>
                  <a:lnTo>
                    <a:pt x="6" y="36"/>
                  </a:lnTo>
                  <a:lnTo>
                    <a:pt x="9" y="31"/>
                  </a:lnTo>
                  <a:lnTo>
                    <a:pt x="12" y="25"/>
                  </a:lnTo>
                  <a:lnTo>
                    <a:pt x="17" y="20"/>
                  </a:lnTo>
                  <a:lnTo>
                    <a:pt x="21" y="15"/>
                  </a:lnTo>
                  <a:lnTo>
                    <a:pt x="26" y="11"/>
                  </a:lnTo>
                  <a:lnTo>
                    <a:pt x="30" y="7"/>
                  </a:lnTo>
                  <a:lnTo>
                    <a:pt x="36" y="5"/>
                  </a:lnTo>
                  <a:lnTo>
                    <a:pt x="41" y="3"/>
                  </a:lnTo>
                  <a:lnTo>
                    <a:pt x="46" y="1"/>
                  </a:lnTo>
                  <a:lnTo>
                    <a:pt x="53" y="1"/>
                  </a:lnTo>
                  <a:lnTo>
                    <a:pt x="59" y="0"/>
                  </a:lnTo>
                  <a:lnTo>
                    <a:pt x="64" y="1"/>
                  </a:lnTo>
                  <a:lnTo>
                    <a:pt x="70" y="1"/>
                  </a:lnTo>
                  <a:lnTo>
                    <a:pt x="75" y="2"/>
                  </a:lnTo>
                  <a:lnTo>
                    <a:pt x="80" y="4"/>
                  </a:lnTo>
                  <a:lnTo>
                    <a:pt x="85" y="6"/>
                  </a:lnTo>
                  <a:lnTo>
                    <a:pt x="89" y="8"/>
                  </a:lnTo>
                  <a:lnTo>
                    <a:pt x="93" y="11"/>
                  </a:lnTo>
                  <a:lnTo>
                    <a:pt x="97" y="16"/>
                  </a:lnTo>
                  <a:lnTo>
                    <a:pt x="100" y="20"/>
                  </a:lnTo>
                  <a:lnTo>
                    <a:pt x="105" y="25"/>
                  </a:lnTo>
                  <a:lnTo>
                    <a:pt x="107" y="31"/>
                  </a:lnTo>
                  <a:lnTo>
                    <a:pt x="109" y="37"/>
                  </a:lnTo>
                  <a:lnTo>
                    <a:pt x="111" y="44"/>
                  </a:lnTo>
                  <a:lnTo>
                    <a:pt x="112" y="53"/>
                  </a:lnTo>
                  <a:lnTo>
                    <a:pt x="112" y="63"/>
                  </a:lnTo>
                  <a:lnTo>
                    <a:pt x="113" y="74"/>
                  </a:lnTo>
                  <a:lnTo>
                    <a:pt x="113" y="77"/>
                  </a:lnTo>
                  <a:lnTo>
                    <a:pt x="25" y="77"/>
                  </a:lnTo>
                  <a:close/>
                </a:path>
              </a:pathLst>
            </a:custGeom>
            <a:solidFill>
              <a:srgbClr val="000000"/>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29" name="Freeform 30"/>
            <p:cNvSpPr>
              <a:spLocks/>
            </p:cNvSpPr>
            <p:nvPr userDrawn="1"/>
          </p:nvSpPr>
          <p:spPr bwMode="auto">
            <a:xfrm>
              <a:off x="4560" y="3835"/>
              <a:ext cx="15" cy="28"/>
            </a:xfrm>
            <a:custGeom>
              <a:avLst/>
              <a:gdLst/>
              <a:ahLst/>
              <a:cxnLst>
                <a:cxn ang="0">
                  <a:pos x="64" y="24"/>
                </a:cxn>
                <a:cxn ang="0">
                  <a:pos x="61" y="24"/>
                </a:cxn>
                <a:cxn ang="0">
                  <a:pos x="58" y="23"/>
                </a:cxn>
                <a:cxn ang="0">
                  <a:pos x="52" y="24"/>
                </a:cxn>
                <a:cxn ang="0">
                  <a:pos x="45" y="26"/>
                </a:cxn>
                <a:cxn ang="0">
                  <a:pos x="40" y="30"/>
                </a:cxn>
                <a:cxn ang="0">
                  <a:pos x="35" y="34"/>
                </a:cxn>
                <a:cxn ang="0">
                  <a:pos x="30" y="38"/>
                </a:cxn>
                <a:cxn ang="0">
                  <a:pos x="28" y="42"/>
                </a:cxn>
                <a:cxn ang="0">
                  <a:pos x="27" y="49"/>
                </a:cxn>
                <a:cxn ang="0">
                  <a:pos x="26" y="56"/>
                </a:cxn>
                <a:cxn ang="0">
                  <a:pos x="26" y="143"/>
                </a:cxn>
                <a:cxn ang="0">
                  <a:pos x="4" y="143"/>
                </a:cxn>
                <a:cxn ang="0">
                  <a:pos x="4" y="36"/>
                </a:cxn>
                <a:cxn ang="0">
                  <a:pos x="4" y="22"/>
                </a:cxn>
                <a:cxn ang="0">
                  <a:pos x="3" y="17"/>
                </a:cxn>
                <a:cxn ang="0">
                  <a:pos x="2" y="14"/>
                </a:cxn>
                <a:cxn ang="0">
                  <a:pos x="0" y="6"/>
                </a:cxn>
                <a:cxn ang="0">
                  <a:pos x="22" y="0"/>
                </a:cxn>
                <a:cxn ang="0">
                  <a:pos x="23" y="3"/>
                </a:cxn>
                <a:cxn ang="0">
                  <a:pos x="25" y="11"/>
                </a:cxn>
                <a:cxn ang="0">
                  <a:pos x="26" y="17"/>
                </a:cxn>
                <a:cxn ang="0">
                  <a:pos x="26" y="23"/>
                </a:cxn>
                <a:cxn ang="0">
                  <a:pos x="30" y="18"/>
                </a:cxn>
                <a:cxn ang="0">
                  <a:pos x="35" y="14"/>
                </a:cxn>
                <a:cxn ang="0">
                  <a:pos x="39" y="9"/>
                </a:cxn>
                <a:cxn ang="0">
                  <a:pos x="44" y="6"/>
                </a:cxn>
                <a:cxn ang="0">
                  <a:pos x="49" y="3"/>
                </a:cxn>
                <a:cxn ang="0">
                  <a:pos x="55" y="1"/>
                </a:cxn>
                <a:cxn ang="0">
                  <a:pos x="60" y="0"/>
                </a:cxn>
                <a:cxn ang="0">
                  <a:pos x="65" y="0"/>
                </a:cxn>
                <a:cxn ang="0">
                  <a:pos x="71" y="0"/>
                </a:cxn>
                <a:cxn ang="0">
                  <a:pos x="73" y="1"/>
                </a:cxn>
                <a:cxn ang="0">
                  <a:pos x="64" y="24"/>
                </a:cxn>
              </a:cxnLst>
              <a:rect l="0" t="0" r="r" b="b"/>
              <a:pathLst>
                <a:path w="73" h="143">
                  <a:moveTo>
                    <a:pt x="64" y="24"/>
                  </a:moveTo>
                  <a:lnTo>
                    <a:pt x="61" y="24"/>
                  </a:lnTo>
                  <a:lnTo>
                    <a:pt x="58" y="23"/>
                  </a:lnTo>
                  <a:lnTo>
                    <a:pt x="52" y="24"/>
                  </a:lnTo>
                  <a:lnTo>
                    <a:pt x="45" y="26"/>
                  </a:lnTo>
                  <a:lnTo>
                    <a:pt x="40" y="30"/>
                  </a:lnTo>
                  <a:lnTo>
                    <a:pt x="35" y="34"/>
                  </a:lnTo>
                  <a:lnTo>
                    <a:pt x="30" y="38"/>
                  </a:lnTo>
                  <a:lnTo>
                    <a:pt x="28" y="42"/>
                  </a:lnTo>
                  <a:lnTo>
                    <a:pt x="27" y="49"/>
                  </a:lnTo>
                  <a:lnTo>
                    <a:pt x="26" y="56"/>
                  </a:lnTo>
                  <a:lnTo>
                    <a:pt x="26" y="143"/>
                  </a:lnTo>
                  <a:lnTo>
                    <a:pt x="4" y="143"/>
                  </a:lnTo>
                  <a:lnTo>
                    <a:pt x="4" y="36"/>
                  </a:lnTo>
                  <a:lnTo>
                    <a:pt x="4" y="22"/>
                  </a:lnTo>
                  <a:lnTo>
                    <a:pt x="3" y="17"/>
                  </a:lnTo>
                  <a:lnTo>
                    <a:pt x="2" y="14"/>
                  </a:lnTo>
                  <a:lnTo>
                    <a:pt x="0" y="6"/>
                  </a:lnTo>
                  <a:lnTo>
                    <a:pt x="22" y="0"/>
                  </a:lnTo>
                  <a:lnTo>
                    <a:pt x="23" y="3"/>
                  </a:lnTo>
                  <a:lnTo>
                    <a:pt x="25" y="11"/>
                  </a:lnTo>
                  <a:lnTo>
                    <a:pt x="26" y="17"/>
                  </a:lnTo>
                  <a:lnTo>
                    <a:pt x="26" y="23"/>
                  </a:lnTo>
                  <a:lnTo>
                    <a:pt x="30" y="18"/>
                  </a:lnTo>
                  <a:lnTo>
                    <a:pt x="35" y="14"/>
                  </a:lnTo>
                  <a:lnTo>
                    <a:pt x="39" y="9"/>
                  </a:lnTo>
                  <a:lnTo>
                    <a:pt x="44" y="6"/>
                  </a:lnTo>
                  <a:lnTo>
                    <a:pt x="49" y="3"/>
                  </a:lnTo>
                  <a:lnTo>
                    <a:pt x="55" y="1"/>
                  </a:lnTo>
                  <a:lnTo>
                    <a:pt x="60" y="0"/>
                  </a:lnTo>
                  <a:lnTo>
                    <a:pt x="65" y="0"/>
                  </a:lnTo>
                  <a:lnTo>
                    <a:pt x="71" y="0"/>
                  </a:lnTo>
                  <a:lnTo>
                    <a:pt x="73" y="1"/>
                  </a:lnTo>
                  <a:lnTo>
                    <a:pt x="64" y="24"/>
                  </a:lnTo>
                  <a:close/>
                </a:path>
              </a:pathLst>
            </a:custGeom>
            <a:solidFill>
              <a:srgbClr val="000000"/>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30" name="Freeform 31"/>
            <p:cNvSpPr>
              <a:spLocks/>
            </p:cNvSpPr>
            <p:nvPr userDrawn="1"/>
          </p:nvSpPr>
          <p:spPr bwMode="auto">
            <a:xfrm>
              <a:off x="4599" y="3834"/>
              <a:ext cx="21" cy="30"/>
            </a:xfrm>
            <a:custGeom>
              <a:avLst/>
              <a:gdLst/>
              <a:ahLst/>
              <a:cxnLst>
                <a:cxn ang="0">
                  <a:pos x="103" y="108"/>
                </a:cxn>
                <a:cxn ang="0">
                  <a:pos x="101" y="118"/>
                </a:cxn>
                <a:cxn ang="0">
                  <a:pos x="98" y="125"/>
                </a:cxn>
                <a:cxn ang="0">
                  <a:pos x="92" y="133"/>
                </a:cxn>
                <a:cxn ang="0">
                  <a:pos x="85" y="139"/>
                </a:cxn>
                <a:cxn ang="0">
                  <a:pos x="76" y="143"/>
                </a:cxn>
                <a:cxn ang="0">
                  <a:pos x="61" y="148"/>
                </a:cxn>
                <a:cxn ang="0">
                  <a:pos x="51" y="149"/>
                </a:cxn>
                <a:cxn ang="0">
                  <a:pos x="37" y="148"/>
                </a:cxn>
                <a:cxn ang="0">
                  <a:pos x="24" y="146"/>
                </a:cxn>
                <a:cxn ang="0">
                  <a:pos x="5" y="138"/>
                </a:cxn>
                <a:cxn ang="0">
                  <a:pos x="8" y="119"/>
                </a:cxn>
                <a:cxn ang="0">
                  <a:pos x="19" y="124"/>
                </a:cxn>
                <a:cxn ang="0">
                  <a:pos x="41" y="132"/>
                </a:cxn>
                <a:cxn ang="0">
                  <a:pos x="58" y="132"/>
                </a:cxn>
                <a:cxn ang="0">
                  <a:pos x="69" y="128"/>
                </a:cxn>
                <a:cxn ang="0">
                  <a:pos x="76" y="122"/>
                </a:cxn>
                <a:cxn ang="0">
                  <a:pos x="78" y="118"/>
                </a:cxn>
                <a:cxn ang="0">
                  <a:pos x="81" y="108"/>
                </a:cxn>
                <a:cxn ang="0">
                  <a:pos x="79" y="99"/>
                </a:cxn>
                <a:cxn ang="0">
                  <a:pos x="75" y="92"/>
                </a:cxn>
                <a:cxn ang="0">
                  <a:pos x="68" y="88"/>
                </a:cxn>
                <a:cxn ang="0">
                  <a:pos x="58" y="85"/>
                </a:cxn>
                <a:cxn ang="0">
                  <a:pos x="32" y="78"/>
                </a:cxn>
                <a:cxn ang="0">
                  <a:pos x="19" y="72"/>
                </a:cxn>
                <a:cxn ang="0">
                  <a:pos x="12" y="65"/>
                </a:cxn>
                <a:cxn ang="0">
                  <a:pos x="7" y="56"/>
                </a:cxn>
                <a:cxn ang="0">
                  <a:pos x="5" y="42"/>
                </a:cxn>
                <a:cxn ang="0">
                  <a:pos x="6" y="34"/>
                </a:cxn>
                <a:cxn ang="0">
                  <a:pos x="8" y="25"/>
                </a:cxn>
                <a:cxn ang="0">
                  <a:pos x="16" y="15"/>
                </a:cxn>
                <a:cxn ang="0">
                  <a:pos x="26" y="6"/>
                </a:cxn>
                <a:cxn ang="0">
                  <a:pos x="35" y="3"/>
                </a:cxn>
                <a:cxn ang="0">
                  <a:pos x="44" y="0"/>
                </a:cxn>
                <a:cxn ang="0">
                  <a:pos x="66" y="0"/>
                </a:cxn>
                <a:cxn ang="0">
                  <a:pos x="88" y="6"/>
                </a:cxn>
                <a:cxn ang="0">
                  <a:pos x="98" y="10"/>
                </a:cxn>
                <a:cxn ang="0">
                  <a:pos x="79" y="22"/>
                </a:cxn>
                <a:cxn ang="0">
                  <a:pos x="67" y="18"/>
                </a:cxn>
                <a:cxn ang="0">
                  <a:pos x="54" y="17"/>
                </a:cxn>
                <a:cxn ang="0">
                  <a:pos x="43" y="18"/>
                </a:cxn>
                <a:cxn ang="0">
                  <a:pos x="35" y="23"/>
                </a:cxn>
                <a:cxn ang="0">
                  <a:pos x="30" y="31"/>
                </a:cxn>
                <a:cxn ang="0">
                  <a:pos x="27" y="39"/>
                </a:cxn>
                <a:cxn ang="0">
                  <a:pos x="29" y="47"/>
                </a:cxn>
                <a:cxn ang="0">
                  <a:pos x="32" y="53"/>
                </a:cxn>
                <a:cxn ang="0">
                  <a:pos x="38" y="57"/>
                </a:cxn>
                <a:cxn ang="0">
                  <a:pos x="48" y="60"/>
                </a:cxn>
                <a:cxn ang="0">
                  <a:pos x="71" y="65"/>
                </a:cxn>
                <a:cxn ang="0">
                  <a:pos x="78" y="68"/>
                </a:cxn>
                <a:cxn ang="0">
                  <a:pos x="89" y="73"/>
                </a:cxn>
                <a:cxn ang="0">
                  <a:pos x="96" y="81"/>
                </a:cxn>
                <a:cxn ang="0">
                  <a:pos x="101" y="89"/>
                </a:cxn>
                <a:cxn ang="0">
                  <a:pos x="103" y="103"/>
                </a:cxn>
              </a:cxnLst>
              <a:rect l="0" t="0" r="r" b="b"/>
              <a:pathLst>
                <a:path w="103" h="149">
                  <a:moveTo>
                    <a:pt x="103" y="103"/>
                  </a:moveTo>
                  <a:lnTo>
                    <a:pt x="103" y="108"/>
                  </a:lnTo>
                  <a:lnTo>
                    <a:pt x="102" y="113"/>
                  </a:lnTo>
                  <a:lnTo>
                    <a:pt x="101" y="118"/>
                  </a:lnTo>
                  <a:lnTo>
                    <a:pt x="100" y="122"/>
                  </a:lnTo>
                  <a:lnTo>
                    <a:pt x="98" y="125"/>
                  </a:lnTo>
                  <a:lnTo>
                    <a:pt x="94" y="130"/>
                  </a:lnTo>
                  <a:lnTo>
                    <a:pt x="92" y="133"/>
                  </a:lnTo>
                  <a:lnTo>
                    <a:pt x="89" y="136"/>
                  </a:lnTo>
                  <a:lnTo>
                    <a:pt x="85" y="139"/>
                  </a:lnTo>
                  <a:lnTo>
                    <a:pt x="81" y="141"/>
                  </a:lnTo>
                  <a:lnTo>
                    <a:pt x="76" y="143"/>
                  </a:lnTo>
                  <a:lnTo>
                    <a:pt x="72" y="146"/>
                  </a:lnTo>
                  <a:lnTo>
                    <a:pt x="61" y="148"/>
                  </a:lnTo>
                  <a:lnTo>
                    <a:pt x="56" y="149"/>
                  </a:lnTo>
                  <a:lnTo>
                    <a:pt x="51" y="149"/>
                  </a:lnTo>
                  <a:lnTo>
                    <a:pt x="44" y="149"/>
                  </a:lnTo>
                  <a:lnTo>
                    <a:pt x="37" y="148"/>
                  </a:lnTo>
                  <a:lnTo>
                    <a:pt x="31" y="147"/>
                  </a:lnTo>
                  <a:lnTo>
                    <a:pt x="24" y="146"/>
                  </a:lnTo>
                  <a:lnTo>
                    <a:pt x="12" y="141"/>
                  </a:lnTo>
                  <a:lnTo>
                    <a:pt x="5" y="138"/>
                  </a:lnTo>
                  <a:lnTo>
                    <a:pt x="0" y="135"/>
                  </a:lnTo>
                  <a:lnTo>
                    <a:pt x="8" y="119"/>
                  </a:lnTo>
                  <a:lnTo>
                    <a:pt x="14" y="122"/>
                  </a:lnTo>
                  <a:lnTo>
                    <a:pt x="19" y="124"/>
                  </a:lnTo>
                  <a:lnTo>
                    <a:pt x="30" y="128"/>
                  </a:lnTo>
                  <a:lnTo>
                    <a:pt x="41" y="132"/>
                  </a:lnTo>
                  <a:lnTo>
                    <a:pt x="52" y="132"/>
                  </a:lnTo>
                  <a:lnTo>
                    <a:pt x="58" y="132"/>
                  </a:lnTo>
                  <a:lnTo>
                    <a:pt x="64" y="131"/>
                  </a:lnTo>
                  <a:lnTo>
                    <a:pt x="69" y="128"/>
                  </a:lnTo>
                  <a:lnTo>
                    <a:pt x="73" y="125"/>
                  </a:lnTo>
                  <a:lnTo>
                    <a:pt x="76" y="122"/>
                  </a:lnTo>
                  <a:lnTo>
                    <a:pt x="77" y="120"/>
                  </a:lnTo>
                  <a:lnTo>
                    <a:pt x="78" y="118"/>
                  </a:lnTo>
                  <a:lnTo>
                    <a:pt x="81" y="114"/>
                  </a:lnTo>
                  <a:lnTo>
                    <a:pt x="81" y="108"/>
                  </a:lnTo>
                  <a:lnTo>
                    <a:pt x="81" y="103"/>
                  </a:lnTo>
                  <a:lnTo>
                    <a:pt x="79" y="99"/>
                  </a:lnTo>
                  <a:lnTo>
                    <a:pt x="77" y="96"/>
                  </a:lnTo>
                  <a:lnTo>
                    <a:pt x="75" y="92"/>
                  </a:lnTo>
                  <a:lnTo>
                    <a:pt x="72" y="90"/>
                  </a:lnTo>
                  <a:lnTo>
                    <a:pt x="68" y="88"/>
                  </a:lnTo>
                  <a:lnTo>
                    <a:pt x="64" y="86"/>
                  </a:lnTo>
                  <a:lnTo>
                    <a:pt x="58" y="85"/>
                  </a:lnTo>
                  <a:lnTo>
                    <a:pt x="40" y="81"/>
                  </a:lnTo>
                  <a:lnTo>
                    <a:pt x="32" y="78"/>
                  </a:lnTo>
                  <a:lnTo>
                    <a:pt x="25" y="75"/>
                  </a:lnTo>
                  <a:lnTo>
                    <a:pt x="19" y="72"/>
                  </a:lnTo>
                  <a:lnTo>
                    <a:pt x="14" y="67"/>
                  </a:lnTo>
                  <a:lnTo>
                    <a:pt x="12" y="65"/>
                  </a:lnTo>
                  <a:lnTo>
                    <a:pt x="11" y="61"/>
                  </a:lnTo>
                  <a:lnTo>
                    <a:pt x="7" y="56"/>
                  </a:lnTo>
                  <a:lnTo>
                    <a:pt x="5" y="50"/>
                  </a:lnTo>
                  <a:lnTo>
                    <a:pt x="5" y="42"/>
                  </a:lnTo>
                  <a:lnTo>
                    <a:pt x="5" y="38"/>
                  </a:lnTo>
                  <a:lnTo>
                    <a:pt x="6" y="34"/>
                  </a:lnTo>
                  <a:lnTo>
                    <a:pt x="7" y="30"/>
                  </a:lnTo>
                  <a:lnTo>
                    <a:pt x="8" y="25"/>
                  </a:lnTo>
                  <a:lnTo>
                    <a:pt x="13" y="18"/>
                  </a:lnTo>
                  <a:lnTo>
                    <a:pt x="16" y="15"/>
                  </a:lnTo>
                  <a:lnTo>
                    <a:pt x="19" y="11"/>
                  </a:lnTo>
                  <a:lnTo>
                    <a:pt x="26" y="6"/>
                  </a:lnTo>
                  <a:lnTo>
                    <a:pt x="31" y="4"/>
                  </a:lnTo>
                  <a:lnTo>
                    <a:pt x="35" y="3"/>
                  </a:lnTo>
                  <a:lnTo>
                    <a:pt x="39" y="1"/>
                  </a:lnTo>
                  <a:lnTo>
                    <a:pt x="44" y="0"/>
                  </a:lnTo>
                  <a:lnTo>
                    <a:pt x="55" y="0"/>
                  </a:lnTo>
                  <a:lnTo>
                    <a:pt x="66" y="0"/>
                  </a:lnTo>
                  <a:lnTo>
                    <a:pt x="76" y="3"/>
                  </a:lnTo>
                  <a:lnTo>
                    <a:pt x="88" y="6"/>
                  </a:lnTo>
                  <a:lnTo>
                    <a:pt x="92" y="8"/>
                  </a:lnTo>
                  <a:lnTo>
                    <a:pt x="98" y="10"/>
                  </a:lnTo>
                  <a:lnTo>
                    <a:pt x="89" y="26"/>
                  </a:lnTo>
                  <a:lnTo>
                    <a:pt x="79" y="22"/>
                  </a:lnTo>
                  <a:lnTo>
                    <a:pt x="71" y="19"/>
                  </a:lnTo>
                  <a:lnTo>
                    <a:pt x="67" y="18"/>
                  </a:lnTo>
                  <a:lnTo>
                    <a:pt x="62" y="17"/>
                  </a:lnTo>
                  <a:lnTo>
                    <a:pt x="54" y="17"/>
                  </a:lnTo>
                  <a:lnTo>
                    <a:pt x="48" y="17"/>
                  </a:lnTo>
                  <a:lnTo>
                    <a:pt x="43" y="18"/>
                  </a:lnTo>
                  <a:lnTo>
                    <a:pt x="38" y="20"/>
                  </a:lnTo>
                  <a:lnTo>
                    <a:pt x="35" y="23"/>
                  </a:lnTo>
                  <a:lnTo>
                    <a:pt x="32" y="26"/>
                  </a:lnTo>
                  <a:lnTo>
                    <a:pt x="30" y="31"/>
                  </a:lnTo>
                  <a:lnTo>
                    <a:pt x="27" y="35"/>
                  </a:lnTo>
                  <a:lnTo>
                    <a:pt x="27" y="39"/>
                  </a:lnTo>
                  <a:lnTo>
                    <a:pt x="27" y="43"/>
                  </a:lnTo>
                  <a:lnTo>
                    <a:pt x="29" y="47"/>
                  </a:lnTo>
                  <a:lnTo>
                    <a:pt x="30" y="50"/>
                  </a:lnTo>
                  <a:lnTo>
                    <a:pt x="32" y="53"/>
                  </a:lnTo>
                  <a:lnTo>
                    <a:pt x="35" y="55"/>
                  </a:lnTo>
                  <a:lnTo>
                    <a:pt x="38" y="57"/>
                  </a:lnTo>
                  <a:lnTo>
                    <a:pt x="42" y="59"/>
                  </a:lnTo>
                  <a:lnTo>
                    <a:pt x="48" y="60"/>
                  </a:lnTo>
                  <a:lnTo>
                    <a:pt x="66" y="64"/>
                  </a:lnTo>
                  <a:lnTo>
                    <a:pt x="71" y="65"/>
                  </a:lnTo>
                  <a:lnTo>
                    <a:pt x="75" y="67"/>
                  </a:lnTo>
                  <a:lnTo>
                    <a:pt x="78" y="68"/>
                  </a:lnTo>
                  <a:lnTo>
                    <a:pt x="83" y="70"/>
                  </a:lnTo>
                  <a:lnTo>
                    <a:pt x="89" y="73"/>
                  </a:lnTo>
                  <a:lnTo>
                    <a:pt x="94" y="77"/>
                  </a:lnTo>
                  <a:lnTo>
                    <a:pt x="96" y="81"/>
                  </a:lnTo>
                  <a:lnTo>
                    <a:pt x="98" y="83"/>
                  </a:lnTo>
                  <a:lnTo>
                    <a:pt x="101" y="89"/>
                  </a:lnTo>
                  <a:lnTo>
                    <a:pt x="103" y="96"/>
                  </a:lnTo>
                  <a:lnTo>
                    <a:pt x="103" y="103"/>
                  </a:lnTo>
                  <a:close/>
                </a:path>
              </a:pathLst>
            </a:custGeom>
            <a:solidFill>
              <a:srgbClr val="000000"/>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31" name="Freeform 32"/>
            <p:cNvSpPr>
              <a:spLocks/>
            </p:cNvSpPr>
            <p:nvPr userDrawn="1"/>
          </p:nvSpPr>
          <p:spPr bwMode="auto">
            <a:xfrm>
              <a:off x="4629" y="3827"/>
              <a:ext cx="15" cy="37"/>
            </a:xfrm>
            <a:custGeom>
              <a:avLst/>
              <a:gdLst/>
              <a:ahLst/>
              <a:cxnLst>
                <a:cxn ang="0">
                  <a:pos x="68" y="57"/>
                </a:cxn>
                <a:cxn ang="0">
                  <a:pos x="40" y="57"/>
                </a:cxn>
                <a:cxn ang="0">
                  <a:pos x="40" y="147"/>
                </a:cxn>
                <a:cxn ang="0">
                  <a:pos x="40" y="153"/>
                </a:cxn>
                <a:cxn ang="0">
                  <a:pos x="40" y="155"/>
                </a:cxn>
                <a:cxn ang="0">
                  <a:pos x="41" y="157"/>
                </a:cxn>
                <a:cxn ang="0">
                  <a:pos x="42" y="161"/>
                </a:cxn>
                <a:cxn ang="0">
                  <a:pos x="43" y="163"/>
                </a:cxn>
                <a:cxn ang="0">
                  <a:pos x="45" y="166"/>
                </a:cxn>
                <a:cxn ang="0">
                  <a:pos x="48" y="168"/>
                </a:cxn>
                <a:cxn ang="0">
                  <a:pos x="52" y="168"/>
                </a:cxn>
                <a:cxn ang="0">
                  <a:pos x="58" y="169"/>
                </a:cxn>
                <a:cxn ang="0">
                  <a:pos x="62" y="168"/>
                </a:cxn>
                <a:cxn ang="0">
                  <a:pos x="65" y="168"/>
                </a:cxn>
                <a:cxn ang="0">
                  <a:pos x="68" y="167"/>
                </a:cxn>
                <a:cxn ang="0">
                  <a:pos x="72" y="166"/>
                </a:cxn>
                <a:cxn ang="0">
                  <a:pos x="74" y="179"/>
                </a:cxn>
                <a:cxn ang="0">
                  <a:pos x="68" y="182"/>
                </a:cxn>
                <a:cxn ang="0">
                  <a:pos x="63" y="184"/>
                </a:cxn>
                <a:cxn ang="0">
                  <a:pos x="57" y="185"/>
                </a:cxn>
                <a:cxn ang="0">
                  <a:pos x="49" y="185"/>
                </a:cxn>
                <a:cxn ang="0">
                  <a:pos x="44" y="185"/>
                </a:cxn>
                <a:cxn ang="0">
                  <a:pos x="40" y="185"/>
                </a:cxn>
                <a:cxn ang="0">
                  <a:pos x="35" y="183"/>
                </a:cxn>
                <a:cxn ang="0">
                  <a:pos x="31" y="182"/>
                </a:cxn>
                <a:cxn ang="0">
                  <a:pos x="28" y="179"/>
                </a:cxn>
                <a:cxn ang="0">
                  <a:pos x="26" y="177"/>
                </a:cxn>
                <a:cxn ang="0">
                  <a:pos x="23" y="174"/>
                </a:cxn>
                <a:cxn ang="0">
                  <a:pos x="22" y="171"/>
                </a:cxn>
                <a:cxn ang="0">
                  <a:pos x="20" y="168"/>
                </a:cxn>
                <a:cxn ang="0">
                  <a:pos x="20" y="163"/>
                </a:cxn>
                <a:cxn ang="0">
                  <a:pos x="18" y="158"/>
                </a:cxn>
                <a:cxn ang="0">
                  <a:pos x="18" y="154"/>
                </a:cxn>
                <a:cxn ang="0">
                  <a:pos x="18" y="57"/>
                </a:cxn>
                <a:cxn ang="0">
                  <a:pos x="0" y="57"/>
                </a:cxn>
                <a:cxn ang="0">
                  <a:pos x="0" y="40"/>
                </a:cxn>
                <a:cxn ang="0">
                  <a:pos x="18" y="40"/>
                </a:cxn>
                <a:cxn ang="0">
                  <a:pos x="18" y="29"/>
                </a:cxn>
                <a:cxn ang="0">
                  <a:pos x="20" y="18"/>
                </a:cxn>
                <a:cxn ang="0">
                  <a:pos x="21" y="9"/>
                </a:cxn>
                <a:cxn ang="0">
                  <a:pos x="21" y="5"/>
                </a:cxn>
                <a:cxn ang="0">
                  <a:pos x="43" y="0"/>
                </a:cxn>
                <a:cxn ang="0">
                  <a:pos x="43" y="4"/>
                </a:cxn>
                <a:cxn ang="0">
                  <a:pos x="42" y="13"/>
                </a:cxn>
                <a:cxn ang="0">
                  <a:pos x="41" y="26"/>
                </a:cxn>
                <a:cxn ang="0">
                  <a:pos x="40" y="40"/>
                </a:cxn>
                <a:cxn ang="0">
                  <a:pos x="75" y="40"/>
                </a:cxn>
                <a:cxn ang="0">
                  <a:pos x="68" y="57"/>
                </a:cxn>
              </a:cxnLst>
              <a:rect l="0" t="0" r="r" b="b"/>
              <a:pathLst>
                <a:path w="75" h="185">
                  <a:moveTo>
                    <a:pt x="68" y="57"/>
                  </a:moveTo>
                  <a:lnTo>
                    <a:pt x="40" y="57"/>
                  </a:lnTo>
                  <a:lnTo>
                    <a:pt x="40" y="147"/>
                  </a:lnTo>
                  <a:lnTo>
                    <a:pt x="40" y="153"/>
                  </a:lnTo>
                  <a:lnTo>
                    <a:pt x="40" y="155"/>
                  </a:lnTo>
                  <a:lnTo>
                    <a:pt x="41" y="157"/>
                  </a:lnTo>
                  <a:lnTo>
                    <a:pt x="42" y="161"/>
                  </a:lnTo>
                  <a:lnTo>
                    <a:pt x="43" y="163"/>
                  </a:lnTo>
                  <a:lnTo>
                    <a:pt x="45" y="166"/>
                  </a:lnTo>
                  <a:lnTo>
                    <a:pt x="48" y="168"/>
                  </a:lnTo>
                  <a:lnTo>
                    <a:pt x="52" y="168"/>
                  </a:lnTo>
                  <a:lnTo>
                    <a:pt x="58" y="169"/>
                  </a:lnTo>
                  <a:lnTo>
                    <a:pt x="62" y="168"/>
                  </a:lnTo>
                  <a:lnTo>
                    <a:pt x="65" y="168"/>
                  </a:lnTo>
                  <a:lnTo>
                    <a:pt x="68" y="167"/>
                  </a:lnTo>
                  <a:lnTo>
                    <a:pt x="72" y="166"/>
                  </a:lnTo>
                  <a:lnTo>
                    <a:pt x="74" y="179"/>
                  </a:lnTo>
                  <a:lnTo>
                    <a:pt x="68" y="182"/>
                  </a:lnTo>
                  <a:lnTo>
                    <a:pt x="63" y="184"/>
                  </a:lnTo>
                  <a:lnTo>
                    <a:pt x="57" y="185"/>
                  </a:lnTo>
                  <a:lnTo>
                    <a:pt x="49" y="185"/>
                  </a:lnTo>
                  <a:lnTo>
                    <a:pt x="44" y="185"/>
                  </a:lnTo>
                  <a:lnTo>
                    <a:pt x="40" y="185"/>
                  </a:lnTo>
                  <a:lnTo>
                    <a:pt x="35" y="183"/>
                  </a:lnTo>
                  <a:lnTo>
                    <a:pt x="31" y="182"/>
                  </a:lnTo>
                  <a:lnTo>
                    <a:pt x="28" y="179"/>
                  </a:lnTo>
                  <a:lnTo>
                    <a:pt x="26" y="177"/>
                  </a:lnTo>
                  <a:lnTo>
                    <a:pt x="23" y="174"/>
                  </a:lnTo>
                  <a:lnTo>
                    <a:pt x="22" y="171"/>
                  </a:lnTo>
                  <a:lnTo>
                    <a:pt x="20" y="168"/>
                  </a:lnTo>
                  <a:lnTo>
                    <a:pt x="20" y="163"/>
                  </a:lnTo>
                  <a:lnTo>
                    <a:pt x="18" y="158"/>
                  </a:lnTo>
                  <a:lnTo>
                    <a:pt x="18" y="154"/>
                  </a:lnTo>
                  <a:lnTo>
                    <a:pt x="18" y="57"/>
                  </a:lnTo>
                  <a:lnTo>
                    <a:pt x="0" y="57"/>
                  </a:lnTo>
                  <a:lnTo>
                    <a:pt x="0" y="40"/>
                  </a:lnTo>
                  <a:lnTo>
                    <a:pt x="18" y="40"/>
                  </a:lnTo>
                  <a:lnTo>
                    <a:pt x="18" y="29"/>
                  </a:lnTo>
                  <a:lnTo>
                    <a:pt x="20" y="18"/>
                  </a:lnTo>
                  <a:lnTo>
                    <a:pt x="21" y="9"/>
                  </a:lnTo>
                  <a:lnTo>
                    <a:pt x="21" y="5"/>
                  </a:lnTo>
                  <a:lnTo>
                    <a:pt x="43" y="0"/>
                  </a:lnTo>
                  <a:lnTo>
                    <a:pt x="43" y="4"/>
                  </a:lnTo>
                  <a:lnTo>
                    <a:pt x="42" y="13"/>
                  </a:lnTo>
                  <a:lnTo>
                    <a:pt x="41" y="26"/>
                  </a:lnTo>
                  <a:lnTo>
                    <a:pt x="40" y="40"/>
                  </a:lnTo>
                  <a:lnTo>
                    <a:pt x="75" y="40"/>
                  </a:lnTo>
                  <a:lnTo>
                    <a:pt x="68" y="57"/>
                  </a:lnTo>
                  <a:close/>
                </a:path>
              </a:pathLst>
            </a:custGeom>
            <a:solidFill>
              <a:srgbClr val="000000"/>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32" name="Freeform 33"/>
            <p:cNvSpPr>
              <a:spLocks noEditPoints="1"/>
            </p:cNvSpPr>
            <p:nvPr userDrawn="1"/>
          </p:nvSpPr>
          <p:spPr bwMode="auto">
            <a:xfrm>
              <a:off x="4653" y="3835"/>
              <a:ext cx="24" cy="29"/>
            </a:xfrm>
            <a:custGeom>
              <a:avLst/>
              <a:gdLst/>
              <a:ahLst/>
              <a:cxnLst>
                <a:cxn ang="0">
                  <a:pos x="95" y="65"/>
                </a:cxn>
                <a:cxn ang="0">
                  <a:pos x="92" y="43"/>
                </a:cxn>
                <a:cxn ang="0">
                  <a:pos x="88" y="36"/>
                </a:cxn>
                <a:cxn ang="0">
                  <a:pos x="83" y="27"/>
                </a:cxn>
                <a:cxn ang="0">
                  <a:pos x="78" y="23"/>
                </a:cxn>
                <a:cxn ang="0">
                  <a:pos x="72" y="20"/>
                </a:cxn>
                <a:cxn ang="0">
                  <a:pos x="64" y="18"/>
                </a:cxn>
                <a:cxn ang="0">
                  <a:pos x="54" y="18"/>
                </a:cxn>
                <a:cxn ang="0">
                  <a:pos x="46" y="20"/>
                </a:cxn>
                <a:cxn ang="0">
                  <a:pos x="38" y="24"/>
                </a:cxn>
                <a:cxn ang="0">
                  <a:pos x="33" y="30"/>
                </a:cxn>
                <a:cxn ang="0">
                  <a:pos x="28" y="40"/>
                </a:cxn>
                <a:cxn ang="0">
                  <a:pos x="25" y="57"/>
                </a:cxn>
                <a:cxn ang="0">
                  <a:pos x="25" y="84"/>
                </a:cxn>
                <a:cxn ang="0">
                  <a:pos x="26" y="97"/>
                </a:cxn>
                <a:cxn ang="0">
                  <a:pos x="29" y="107"/>
                </a:cxn>
                <a:cxn ang="0">
                  <a:pos x="32" y="115"/>
                </a:cxn>
                <a:cxn ang="0">
                  <a:pos x="37" y="121"/>
                </a:cxn>
                <a:cxn ang="0">
                  <a:pos x="48" y="126"/>
                </a:cxn>
                <a:cxn ang="0">
                  <a:pos x="56" y="129"/>
                </a:cxn>
                <a:cxn ang="0">
                  <a:pos x="66" y="129"/>
                </a:cxn>
                <a:cxn ang="0">
                  <a:pos x="76" y="126"/>
                </a:cxn>
                <a:cxn ang="0">
                  <a:pos x="83" y="121"/>
                </a:cxn>
                <a:cxn ang="0">
                  <a:pos x="89" y="113"/>
                </a:cxn>
                <a:cxn ang="0">
                  <a:pos x="93" y="102"/>
                </a:cxn>
                <a:cxn ang="0">
                  <a:pos x="95" y="87"/>
                </a:cxn>
                <a:cxn ang="0">
                  <a:pos x="120" y="76"/>
                </a:cxn>
                <a:cxn ang="0">
                  <a:pos x="119" y="92"/>
                </a:cxn>
                <a:cxn ang="0">
                  <a:pos x="116" y="106"/>
                </a:cxn>
                <a:cxn ang="0">
                  <a:pos x="111" y="119"/>
                </a:cxn>
                <a:cxn ang="0">
                  <a:pos x="103" y="129"/>
                </a:cxn>
                <a:cxn ang="0">
                  <a:pos x="95" y="137"/>
                </a:cxn>
                <a:cxn ang="0">
                  <a:pos x="84" y="142"/>
                </a:cxn>
                <a:cxn ang="0">
                  <a:pos x="73" y="147"/>
                </a:cxn>
                <a:cxn ang="0">
                  <a:pos x="61" y="148"/>
                </a:cxn>
                <a:cxn ang="0">
                  <a:pos x="47" y="146"/>
                </a:cxn>
                <a:cxn ang="0">
                  <a:pos x="35" y="142"/>
                </a:cxn>
                <a:cxn ang="0">
                  <a:pos x="25" y="136"/>
                </a:cxn>
                <a:cxn ang="0">
                  <a:pos x="16" y="127"/>
                </a:cxn>
                <a:cxn ang="0">
                  <a:pos x="9" y="117"/>
                </a:cxn>
                <a:cxn ang="0">
                  <a:pos x="5" y="104"/>
                </a:cxn>
                <a:cxn ang="0">
                  <a:pos x="1" y="89"/>
                </a:cxn>
                <a:cxn ang="0">
                  <a:pos x="0" y="73"/>
                </a:cxn>
                <a:cxn ang="0">
                  <a:pos x="1" y="56"/>
                </a:cxn>
                <a:cxn ang="0">
                  <a:pos x="5" y="42"/>
                </a:cxn>
                <a:cxn ang="0">
                  <a:pos x="9" y="30"/>
                </a:cxn>
                <a:cxn ang="0">
                  <a:pos x="16" y="19"/>
                </a:cxn>
                <a:cxn ang="0">
                  <a:pos x="25" y="10"/>
                </a:cxn>
                <a:cxn ang="0">
                  <a:pos x="35" y="4"/>
                </a:cxn>
                <a:cxn ang="0">
                  <a:pos x="47" y="1"/>
                </a:cxn>
                <a:cxn ang="0">
                  <a:pos x="60" y="0"/>
                </a:cxn>
                <a:cxn ang="0">
                  <a:pos x="76" y="1"/>
                </a:cxn>
                <a:cxn ang="0">
                  <a:pos x="86" y="5"/>
                </a:cxn>
                <a:cxn ang="0">
                  <a:pos x="95" y="10"/>
                </a:cxn>
                <a:cxn ang="0">
                  <a:pos x="103" y="19"/>
                </a:cxn>
                <a:cxn ang="0">
                  <a:pos x="111" y="29"/>
                </a:cxn>
                <a:cxn ang="0">
                  <a:pos x="116" y="40"/>
                </a:cxn>
                <a:cxn ang="0">
                  <a:pos x="119" y="53"/>
                </a:cxn>
                <a:cxn ang="0">
                  <a:pos x="120" y="68"/>
                </a:cxn>
              </a:cxnLst>
              <a:rect l="0" t="0" r="r" b="b"/>
              <a:pathLst>
                <a:path w="120" h="148">
                  <a:moveTo>
                    <a:pt x="96" y="77"/>
                  </a:moveTo>
                  <a:lnTo>
                    <a:pt x="95" y="65"/>
                  </a:lnTo>
                  <a:lnTo>
                    <a:pt x="94" y="53"/>
                  </a:lnTo>
                  <a:lnTo>
                    <a:pt x="92" y="43"/>
                  </a:lnTo>
                  <a:lnTo>
                    <a:pt x="90" y="39"/>
                  </a:lnTo>
                  <a:lnTo>
                    <a:pt x="88" y="36"/>
                  </a:lnTo>
                  <a:lnTo>
                    <a:pt x="86" y="32"/>
                  </a:lnTo>
                  <a:lnTo>
                    <a:pt x="83" y="27"/>
                  </a:lnTo>
                  <a:lnTo>
                    <a:pt x="80" y="24"/>
                  </a:lnTo>
                  <a:lnTo>
                    <a:pt x="78" y="23"/>
                  </a:lnTo>
                  <a:lnTo>
                    <a:pt x="76" y="22"/>
                  </a:lnTo>
                  <a:lnTo>
                    <a:pt x="72" y="20"/>
                  </a:lnTo>
                  <a:lnTo>
                    <a:pt x="68" y="19"/>
                  </a:lnTo>
                  <a:lnTo>
                    <a:pt x="64" y="18"/>
                  </a:lnTo>
                  <a:lnTo>
                    <a:pt x="60" y="18"/>
                  </a:lnTo>
                  <a:lnTo>
                    <a:pt x="54" y="18"/>
                  </a:lnTo>
                  <a:lnTo>
                    <a:pt x="50" y="19"/>
                  </a:lnTo>
                  <a:lnTo>
                    <a:pt x="46" y="20"/>
                  </a:lnTo>
                  <a:lnTo>
                    <a:pt x="42" y="22"/>
                  </a:lnTo>
                  <a:lnTo>
                    <a:pt x="38" y="24"/>
                  </a:lnTo>
                  <a:lnTo>
                    <a:pt x="35" y="26"/>
                  </a:lnTo>
                  <a:lnTo>
                    <a:pt x="33" y="30"/>
                  </a:lnTo>
                  <a:lnTo>
                    <a:pt x="31" y="33"/>
                  </a:lnTo>
                  <a:lnTo>
                    <a:pt x="28" y="40"/>
                  </a:lnTo>
                  <a:lnTo>
                    <a:pt x="26" y="48"/>
                  </a:lnTo>
                  <a:lnTo>
                    <a:pt x="25" y="57"/>
                  </a:lnTo>
                  <a:lnTo>
                    <a:pt x="24" y="69"/>
                  </a:lnTo>
                  <a:lnTo>
                    <a:pt x="25" y="84"/>
                  </a:lnTo>
                  <a:lnTo>
                    <a:pt x="26" y="90"/>
                  </a:lnTo>
                  <a:lnTo>
                    <a:pt x="26" y="97"/>
                  </a:lnTo>
                  <a:lnTo>
                    <a:pt x="28" y="102"/>
                  </a:lnTo>
                  <a:lnTo>
                    <a:pt x="29" y="107"/>
                  </a:lnTo>
                  <a:lnTo>
                    <a:pt x="31" y="112"/>
                  </a:lnTo>
                  <a:lnTo>
                    <a:pt x="32" y="115"/>
                  </a:lnTo>
                  <a:lnTo>
                    <a:pt x="34" y="118"/>
                  </a:lnTo>
                  <a:lnTo>
                    <a:pt x="37" y="121"/>
                  </a:lnTo>
                  <a:lnTo>
                    <a:pt x="44" y="125"/>
                  </a:lnTo>
                  <a:lnTo>
                    <a:pt x="48" y="126"/>
                  </a:lnTo>
                  <a:lnTo>
                    <a:pt x="52" y="129"/>
                  </a:lnTo>
                  <a:lnTo>
                    <a:pt x="56" y="129"/>
                  </a:lnTo>
                  <a:lnTo>
                    <a:pt x="61" y="129"/>
                  </a:lnTo>
                  <a:lnTo>
                    <a:pt x="66" y="129"/>
                  </a:lnTo>
                  <a:lnTo>
                    <a:pt x="71" y="127"/>
                  </a:lnTo>
                  <a:lnTo>
                    <a:pt x="76" y="126"/>
                  </a:lnTo>
                  <a:lnTo>
                    <a:pt x="80" y="123"/>
                  </a:lnTo>
                  <a:lnTo>
                    <a:pt x="83" y="121"/>
                  </a:lnTo>
                  <a:lnTo>
                    <a:pt x="86" y="117"/>
                  </a:lnTo>
                  <a:lnTo>
                    <a:pt x="89" y="113"/>
                  </a:lnTo>
                  <a:lnTo>
                    <a:pt x="92" y="108"/>
                  </a:lnTo>
                  <a:lnTo>
                    <a:pt x="93" y="102"/>
                  </a:lnTo>
                  <a:lnTo>
                    <a:pt x="95" y="95"/>
                  </a:lnTo>
                  <a:lnTo>
                    <a:pt x="95" y="87"/>
                  </a:lnTo>
                  <a:lnTo>
                    <a:pt x="96" y="77"/>
                  </a:lnTo>
                  <a:close/>
                  <a:moveTo>
                    <a:pt x="120" y="76"/>
                  </a:moveTo>
                  <a:lnTo>
                    <a:pt x="120" y="85"/>
                  </a:lnTo>
                  <a:lnTo>
                    <a:pt x="119" y="92"/>
                  </a:lnTo>
                  <a:lnTo>
                    <a:pt x="118" y="100"/>
                  </a:lnTo>
                  <a:lnTo>
                    <a:pt x="116" y="106"/>
                  </a:lnTo>
                  <a:lnTo>
                    <a:pt x="114" y="114"/>
                  </a:lnTo>
                  <a:lnTo>
                    <a:pt x="111" y="119"/>
                  </a:lnTo>
                  <a:lnTo>
                    <a:pt x="107" y="124"/>
                  </a:lnTo>
                  <a:lnTo>
                    <a:pt x="103" y="129"/>
                  </a:lnTo>
                  <a:lnTo>
                    <a:pt x="99" y="133"/>
                  </a:lnTo>
                  <a:lnTo>
                    <a:pt x="95" y="137"/>
                  </a:lnTo>
                  <a:lnTo>
                    <a:pt x="89" y="140"/>
                  </a:lnTo>
                  <a:lnTo>
                    <a:pt x="84" y="142"/>
                  </a:lnTo>
                  <a:lnTo>
                    <a:pt x="79" y="145"/>
                  </a:lnTo>
                  <a:lnTo>
                    <a:pt x="73" y="147"/>
                  </a:lnTo>
                  <a:lnTo>
                    <a:pt x="67" y="147"/>
                  </a:lnTo>
                  <a:lnTo>
                    <a:pt x="61" y="148"/>
                  </a:lnTo>
                  <a:lnTo>
                    <a:pt x="53" y="147"/>
                  </a:lnTo>
                  <a:lnTo>
                    <a:pt x="47" y="146"/>
                  </a:lnTo>
                  <a:lnTo>
                    <a:pt x="41" y="145"/>
                  </a:lnTo>
                  <a:lnTo>
                    <a:pt x="35" y="142"/>
                  </a:lnTo>
                  <a:lnTo>
                    <a:pt x="29" y="139"/>
                  </a:lnTo>
                  <a:lnTo>
                    <a:pt x="25" y="136"/>
                  </a:lnTo>
                  <a:lnTo>
                    <a:pt x="20" y="132"/>
                  </a:lnTo>
                  <a:lnTo>
                    <a:pt x="16" y="127"/>
                  </a:lnTo>
                  <a:lnTo>
                    <a:pt x="12" y="122"/>
                  </a:lnTo>
                  <a:lnTo>
                    <a:pt x="9" y="117"/>
                  </a:lnTo>
                  <a:lnTo>
                    <a:pt x="7" y="110"/>
                  </a:lnTo>
                  <a:lnTo>
                    <a:pt x="5" y="104"/>
                  </a:lnTo>
                  <a:lnTo>
                    <a:pt x="2" y="97"/>
                  </a:lnTo>
                  <a:lnTo>
                    <a:pt x="1" y="89"/>
                  </a:lnTo>
                  <a:lnTo>
                    <a:pt x="0" y="82"/>
                  </a:lnTo>
                  <a:lnTo>
                    <a:pt x="0" y="73"/>
                  </a:lnTo>
                  <a:lnTo>
                    <a:pt x="0" y="65"/>
                  </a:lnTo>
                  <a:lnTo>
                    <a:pt x="1" y="56"/>
                  </a:lnTo>
                  <a:lnTo>
                    <a:pt x="2" y="49"/>
                  </a:lnTo>
                  <a:lnTo>
                    <a:pt x="5" y="42"/>
                  </a:lnTo>
                  <a:lnTo>
                    <a:pt x="7" y="36"/>
                  </a:lnTo>
                  <a:lnTo>
                    <a:pt x="9" y="30"/>
                  </a:lnTo>
                  <a:lnTo>
                    <a:pt x="12" y="24"/>
                  </a:lnTo>
                  <a:lnTo>
                    <a:pt x="16" y="19"/>
                  </a:lnTo>
                  <a:lnTo>
                    <a:pt x="20" y="15"/>
                  </a:lnTo>
                  <a:lnTo>
                    <a:pt x="25" y="10"/>
                  </a:lnTo>
                  <a:lnTo>
                    <a:pt x="30" y="7"/>
                  </a:lnTo>
                  <a:lnTo>
                    <a:pt x="35" y="4"/>
                  </a:lnTo>
                  <a:lnTo>
                    <a:pt x="41" y="2"/>
                  </a:lnTo>
                  <a:lnTo>
                    <a:pt x="47" y="1"/>
                  </a:lnTo>
                  <a:lnTo>
                    <a:pt x="53" y="0"/>
                  </a:lnTo>
                  <a:lnTo>
                    <a:pt x="60" y="0"/>
                  </a:lnTo>
                  <a:lnTo>
                    <a:pt x="68" y="0"/>
                  </a:lnTo>
                  <a:lnTo>
                    <a:pt x="76" y="1"/>
                  </a:lnTo>
                  <a:lnTo>
                    <a:pt x="83" y="3"/>
                  </a:lnTo>
                  <a:lnTo>
                    <a:pt x="86" y="5"/>
                  </a:lnTo>
                  <a:lnTo>
                    <a:pt x="88" y="6"/>
                  </a:lnTo>
                  <a:lnTo>
                    <a:pt x="95" y="10"/>
                  </a:lnTo>
                  <a:lnTo>
                    <a:pt x="99" y="15"/>
                  </a:lnTo>
                  <a:lnTo>
                    <a:pt x="103" y="19"/>
                  </a:lnTo>
                  <a:lnTo>
                    <a:pt x="107" y="24"/>
                  </a:lnTo>
                  <a:lnTo>
                    <a:pt x="111" y="29"/>
                  </a:lnTo>
                  <a:lnTo>
                    <a:pt x="113" y="34"/>
                  </a:lnTo>
                  <a:lnTo>
                    <a:pt x="116" y="40"/>
                  </a:lnTo>
                  <a:lnTo>
                    <a:pt x="117" y="47"/>
                  </a:lnTo>
                  <a:lnTo>
                    <a:pt x="119" y="53"/>
                  </a:lnTo>
                  <a:lnTo>
                    <a:pt x="120" y="60"/>
                  </a:lnTo>
                  <a:lnTo>
                    <a:pt x="120" y="68"/>
                  </a:lnTo>
                  <a:lnTo>
                    <a:pt x="120" y="76"/>
                  </a:lnTo>
                  <a:close/>
                </a:path>
              </a:pathLst>
            </a:custGeom>
            <a:solidFill>
              <a:srgbClr val="000000"/>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33" name="Freeform 34"/>
            <p:cNvSpPr>
              <a:spLocks noEditPoints="1"/>
            </p:cNvSpPr>
            <p:nvPr userDrawn="1"/>
          </p:nvSpPr>
          <p:spPr bwMode="auto">
            <a:xfrm>
              <a:off x="4689" y="3835"/>
              <a:ext cx="24" cy="40"/>
            </a:xfrm>
            <a:custGeom>
              <a:avLst/>
              <a:gdLst/>
              <a:ahLst/>
              <a:cxnLst>
                <a:cxn ang="0">
                  <a:pos x="94" y="64"/>
                </a:cxn>
                <a:cxn ang="0">
                  <a:pos x="91" y="43"/>
                </a:cxn>
                <a:cxn ang="0">
                  <a:pos x="86" y="33"/>
                </a:cxn>
                <a:cxn ang="0">
                  <a:pos x="81" y="27"/>
                </a:cxn>
                <a:cxn ang="0">
                  <a:pos x="74" y="23"/>
                </a:cxn>
                <a:cxn ang="0">
                  <a:pos x="67" y="21"/>
                </a:cxn>
                <a:cxn ang="0">
                  <a:pos x="57" y="21"/>
                </a:cxn>
                <a:cxn ang="0">
                  <a:pos x="47" y="23"/>
                </a:cxn>
                <a:cxn ang="0">
                  <a:pos x="38" y="29"/>
                </a:cxn>
                <a:cxn ang="0">
                  <a:pos x="29" y="36"/>
                </a:cxn>
                <a:cxn ang="0">
                  <a:pos x="25" y="110"/>
                </a:cxn>
                <a:cxn ang="0">
                  <a:pos x="38" y="122"/>
                </a:cxn>
                <a:cxn ang="0">
                  <a:pos x="46" y="126"/>
                </a:cxn>
                <a:cxn ang="0">
                  <a:pos x="55" y="129"/>
                </a:cxn>
                <a:cxn ang="0">
                  <a:pos x="64" y="129"/>
                </a:cxn>
                <a:cxn ang="0">
                  <a:pos x="71" y="127"/>
                </a:cxn>
                <a:cxn ang="0">
                  <a:pos x="77" y="124"/>
                </a:cxn>
                <a:cxn ang="0">
                  <a:pos x="84" y="119"/>
                </a:cxn>
                <a:cxn ang="0">
                  <a:pos x="89" y="112"/>
                </a:cxn>
                <a:cxn ang="0">
                  <a:pos x="93" y="97"/>
                </a:cxn>
                <a:cxn ang="0">
                  <a:pos x="94" y="76"/>
                </a:cxn>
                <a:cxn ang="0">
                  <a:pos x="118" y="82"/>
                </a:cxn>
                <a:cxn ang="0">
                  <a:pos x="116" y="96"/>
                </a:cxn>
                <a:cxn ang="0">
                  <a:pos x="114" y="106"/>
                </a:cxn>
                <a:cxn ang="0">
                  <a:pos x="110" y="117"/>
                </a:cxn>
                <a:cxn ang="0">
                  <a:pos x="103" y="127"/>
                </a:cxn>
                <a:cxn ang="0">
                  <a:pos x="94" y="137"/>
                </a:cxn>
                <a:cxn ang="0">
                  <a:pos x="82" y="143"/>
                </a:cxn>
                <a:cxn ang="0">
                  <a:pos x="71" y="147"/>
                </a:cxn>
                <a:cxn ang="0">
                  <a:pos x="58" y="147"/>
                </a:cxn>
                <a:cxn ang="0">
                  <a:pos x="43" y="143"/>
                </a:cxn>
                <a:cxn ang="0">
                  <a:pos x="34" y="138"/>
                </a:cxn>
                <a:cxn ang="0">
                  <a:pos x="25" y="131"/>
                </a:cxn>
                <a:cxn ang="0">
                  <a:pos x="3" y="202"/>
                </a:cxn>
                <a:cxn ang="0">
                  <a:pos x="3" y="20"/>
                </a:cxn>
                <a:cxn ang="0">
                  <a:pos x="0" y="4"/>
                </a:cxn>
                <a:cxn ang="0">
                  <a:pos x="23" y="5"/>
                </a:cxn>
                <a:cxn ang="0">
                  <a:pos x="24" y="21"/>
                </a:cxn>
                <a:cxn ang="0">
                  <a:pos x="34" y="13"/>
                </a:cxn>
                <a:cxn ang="0">
                  <a:pos x="43" y="6"/>
                </a:cxn>
                <a:cxn ang="0">
                  <a:pos x="54" y="2"/>
                </a:cxn>
                <a:cxn ang="0">
                  <a:pos x="66" y="1"/>
                </a:cxn>
                <a:cxn ang="0">
                  <a:pos x="76" y="2"/>
                </a:cxn>
                <a:cxn ang="0">
                  <a:pos x="86" y="5"/>
                </a:cxn>
                <a:cxn ang="0">
                  <a:pos x="95" y="10"/>
                </a:cxn>
                <a:cxn ang="0">
                  <a:pos x="103" y="18"/>
                </a:cxn>
                <a:cxn ang="0">
                  <a:pos x="110" y="30"/>
                </a:cxn>
                <a:cxn ang="0">
                  <a:pos x="114" y="41"/>
                </a:cxn>
                <a:cxn ang="0">
                  <a:pos x="118" y="56"/>
                </a:cxn>
                <a:cxn ang="0">
                  <a:pos x="119" y="73"/>
                </a:cxn>
              </a:cxnLst>
              <a:rect l="0" t="0" r="r" b="b"/>
              <a:pathLst>
                <a:path w="119" h="202">
                  <a:moveTo>
                    <a:pt x="94" y="76"/>
                  </a:moveTo>
                  <a:lnTo>
                    <a:pt x="94" y="64"/>
                  </a:lnTo>
                  <a:lnTo>
                    <a:pt x="93" y="53"/>
                  </a:lnTo>
                  <a:lnTo>
                    <a:pt x="91" y="43"/>
                  </a:lnTo>
                  <a:lnTo>
                    <a:pt x="88" y="36"/>
                  </a:lnTo>
                  <a:lnTo>
                    <a:pt x="86" y="33"/>
                  </a:lnTo>
                  <a:lnTo>
                    <a:pt x="84" y="30"/>
                  </a:lnTo>
                  <a:lnTo>
                    <a:pt x="81" y="27"/>
                  </a:lnTo>
                  <a:lnTo>
                    <a:pt x="77" y="24"/>
                  </a:lnTo>
                  <a:lnTo>
                    <a:pt x="74" y="23"/>
                  </a:lnTo>
                  <a:lnTo>
                    <a:pt x="71" y="22"/>
                  </a:lnTo>
                  <a:lnTo>
                    <a:pt x="67" y="21"/>
                  </a:lnTo>
                  <a:lnTo>
                    <a:pt x="62" y="21"/>
                  </a:lnTo>
                  <a:lnTo>
                    <a:pt x="57" y="21"/>
                  </a:lnTo>
                  <a:lnTo>
                    <a:pt x="53" y="22"/>
                  </a:lnTo>
                  <a:lnTo>
                    <a:pt x="47" y="23"/>
                  </a:lnTo>
                  <a:lnTo>
                    <a:pt x="43" y="25"/>
                  </a:lnTo>
                  <a:lnTo>
                    <a:pt x="38" y="29"/>
                  </a:lnTo>
                  <a:lnTo>
                    <a:pt x="34" y="32"/>
                  </a:lnTo>
                  <a:lnTo>
                    <a:pt x="29" y="36"/>
                  </a:lnTo>
                  <a:lnTo>
                    <a:pt x="25" y="40"/>
                  </a:lnTo>
                  <a:lnTo>
                    <a:pt x="25" y="110"/>
                  </a:lnTo>
                  <a:lnTo>
                    <a:pt x="34" y="119"/>
                  </a:lnTo>
                  <a:lnTo>
                    <a:pt x="38" y="122"/>
                  </a:lnTo>
                  <a:lnTo>
                    <a:pt x="42" y="124"/>
                  </a:lnTo>
                  <a:lnTo>
                    <a:pt x="46" y="126"/>
                  </a:lnTo>
                  <a:lnTo>
                    <a:pt x="51" y="127"/>
                  </a:lnTo>
                  <a:lnTo>
                    <a:pt x="55" y="129"/>
                  </a:lnTo>
                  <a:lnTo>
                    <a:pt x="59" y="129"/>
                  </a:lnTo>
                  <a:lnTo>
                    <a:pt x="64" y="129"/>
                  </a:lnTo>
                  <a:lnTo>
                    <a:pt x="69" y="127"/>
                  </a:lnTo>
                  <a:lnTo>
                    <a:pt x="71" y="127"/>
                  </a:lnTo>
                  <a:lnTo>
                    <a:pt x="73" y="126"/>
                  </a:lnTo>
                  <a:lnTo>
                    <a:pt x="77" y="124"/>
                  </a:lnTo>
                  <a:lnTo>
                    <a:pt x="80" y="122"/>
                  </a:lnTo>
                  <a:lnTo>
                    <a:pt x="84" y="119"/>
                  </a:lnTo>
                  <a:lnTo>
                    <a:pt x="87" y="116"/>
                  </a:lnTo>
                  <a:lnTo>
                    <a:pt x="89" y="112"/>
                  </a:lnTo>
                  <a:lnTo>
                    <a:pt x="91" y="104"/>
                  </a:lnTo>
                  <a:lnTo>
                    <a:pt x="93" y="97"/>
                  </a:lnTo>
                  <a:lnTo>
                    <a:pt x="94" y="87"/>
                  </a:lnTo>
                  <a:lnTo>
                    <a:pt x="94" y="76"/>
                  </a:lnTo>
                  <a:close/>
                  <a:moveTo>
                    <a:pt x="119" y="73"/>
                  </a:moveTo>
                  <a:lnTo>
                    <a:pt x="118" y="82"/>
                  </a:lnTo>
                  <a:lnTo>
                    <a:pt x="118" y="89"/>
                  </a:lnTo>
                  <a:lnTo>
                    <a:pt x="116" y="96"/>
                  </a:lnTo>
                  <a:lnTo>
                    <a:pt x="115" y="101"/>
                  </a:lnTo>
                  <a:lnTo>
                    <a:pt x="114" y="106"/>
                  </a:lnTo>
                  <a:lnTo>
                    <a:pt x="112" y="112"/>
                  </a:lnTo>
                  <a:lnTo>
                    <a:pt x="110" y="117"/>
                  </a:lnTo>
                  <a:lnTo>
                    <a:pt x="107" y="122"/>
                  </a:lnTo>
                  <a:lnTo>
                    <a:pt x="103" y="127"/>
                  </a:lnTo>
                  <a:lnTo>
                    <a:pt x="98" y="133"/>
                  </a:lnTo>
                  <a:lnTo>
                    <a:pt x="94" y="137"/>
                  </a:lnTo>
                  <a:lnTo>
                    <a:pt x="89" y="140"/>
                  </a:lnTo>
                  <a:lnTo>
                    <a:pt x="82" y="143"/>
                  </a:lnTo>
                  <a:lnTo>
                    <a:pt x="77" y="146"/>
                  </a:lnTo>
                  <a:lnTo>
                    <a:pt x="71" y="147"/>
                  </a:lnTo>
                  <a:lnTo>
                    <a:pt x="63" y="148"/>
                  </a:lnTo>
                  <a:lnTo>
                    <a:pt x="58" y="147"/>
                  </a:lnTo>
                  <a:lnTo>
                    <a:pt x="53" y="147"/>
                  </a:lnTo>
                  <a:lnTo>
                    <a:pt x="43" y="143"/>
                  </a:lnTo>
                  <a:lnTo>
                    <a:pt x="38" y="140"/>
                  </a:lnTo>
                  <a:lnTo>
                    <a:pt x="34" y="138"/>
                  </a:lnTo>
                  <a:lnTo>
                    <a:pt x="29" y="135"/>
                  </a:lnTo>
                  <a:lnTo>
                    <a:pt x="25" y="131"/>
                  </a:lnTo>
                  <a:lnTo>
                    <a:pt x="25" y="198"/>
                  </a:lnTo>
                  <a:lnTo>
                    <a:pt x="3" y="202"/>
                  </a:lnTo>
                  <a:lnTo>
                    <a:pt x="3" y="34"/>
                  </a:lnTo>
                  <a:lnTo>
                    <a:pt x="3" y="20"/>
                  </a:lnTo>
                  <a:lnTo>
                    <a:pt x="2" y="11"/>
                  </a:lnTo>
                  <a:lnTo>
                    <a:pt x="0" y="4"/>
                  </a:lnTo>
                  <a:lnTo>
                    <a:pt x="23" y="0"/>
                  </a:lnTo>
                  <a:lnTo>
                    <a:pt x="23" y="5"/>
                  </a:lnTo>
                  <a:lnTo>
                    <a:pt x="24" y="11"/>
                  </a:lnTo>
                  <a:lnTo>
                    <a:pt x="24" y="21"/>
                  </a:lnTo>
                  <a:lnTo>
                    <a:pt x="28" y="17"/>
                  </a:lnTo>
                  <a:lnTo>
                    <a:pt x="34" y="13"/>
                  </a:lnTo>
                  <a:lnTo>
                    <a:pt x="38" y="9"/>
                  </a:lnTo>
                  <a:lnTo>
                    <a:pt x="43" y="6"/>
                  </a:lnTo>
                  <a:lnTo>
                    <a:pt x="49" y="4"/>
                  </a:lnTo>
                  <a:lnTo>
                    <a:pt x="54" y="2"/>
                  </a:lnTo>
                  <a:lnTo>
                    <a:pt x="59" y="1"/>
                  </a:lnTo>
                  <a:lnTo>
                    <a:pt x="66" y="1"/>
                  </a:lnTo>
                  <a:lnTo>
                    <a:pt x="71" y="1"/>
                  </a:lnTo>
                  <a:lnTo>
                    <a:pt x="76" y="2"/>
                  </a:lnTo>
                  <a:lnTo>
                    <a:pt x="81" y="3"/>
                  </a:lnTo>
                  <a:lnTo>
                    <a:pt x="86" y="5"/>
                  </a:lnTo>
                  <a:lnTo>
                    <a:pt x="91" y="8"/>
                  </a:lnTo>
                  <a:lnTo>
                    <a:pt x="95" y="10"/>
                  </a:lnTo>
                  <a:lnTo>
                    <a:pt x="99" y="15"/>
                  </a:lnTo>
                  <a:lnTo>
                    <a:pt x="103" y="18"/>
                  </a:lnTo>
                  <a:lnTo>
                    <a:pt x="107" y="23"/>
                  </a:lnTo>
                  <a:lnTo>
                    <a:pt x="110" y="30"/>
                  </a:lnTo>
                  <a:lnTo>
                    <a:pt x="112" y="35"/>
                  </a:lnTo>
                  <a:lnTo>
                    <a:pt x="114" y="41"/>
                  </a:lnTo>
                  <a:lnTo>
                    <a:pt x="116" y="49"/>
                  </a:lnTo>
                  <a:lnTo>
                    <a:pt x="118" y="56"/>
                  </a:lnTo>
                  <a:lnTo>
                    <a:pt x="118" y="65"/>
                  </a:lnTo>
                  <a:lnTo>
                    <a:pt x="119" y="73"/>
                  </a:lnTo>
                  <a:close/>
                </a:path>
              </a:pathLst>
            </a:custGeom>
            <a:solidFill>
              <a:srgbClr val="000000"/>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34" name="Freeform 35"/>
            <p:cNvSpPr>
              <a:spLocks/>
            </p:cNvSpPr>
            <p:nvPr userDrawn="1"/>
          </p:nvSpPr>
          <p:spPr bwMode="auto">
            <a:xfrm>
              <a:off x="4747" y="3827"/>
              <a:ext cx="15" cy="37"/>
            </a:xfrm>
            <a:custGeom>
              <a:avLst/>
              <a:gdLst/>
              <a:ahLst/>
              <a:cxnLst>
                <a:cxn ang="0">
                  <a:pos x="68" y="57"/>
                </a:cxn>
                <a:cxn ang="0">
                  <a:pos x="40" y="57"/>
                </a:cxn>
                <a:cxn ang="0">
                  <a:pos x="40" y="147"/>
                </a:cxn>
                <a:cxn ang="0">
                  <a:pos x="40" y="153"/>
                </a:cxn>
                <a:cxn ang="0">
                  <a:pos x="40" y="155"/>
                </a:cxn>
                <a:cxn ang="0">
                  <a:pos x="41" y="157"/>
                </a:cxn>
                <a:cxn ang="0">
                  <a:pos x="42" y="161"/>
                </a:cxn>
                <a:cxn ang="0">
                  <a:pos x="43" y="163"/>
                </a:cxn>
                <a:cxn ang="0">
                  <a:pos x="46" y="166"/>
                </a:cxn>
                <a:cxn ang="0">
                  <a:pos x="48" y="168"/>
                </a:cxn>
                <a:cxn ang="0">
                  <a:pos x="52" y="168"/>
                </a:cxn>
                <a:cxn ang="0">
                  <a:pos x="58" y="169"/>
                </a:cxn>
                <a:cxn ang="0">
                  <a:pos x="62" y="168"/>
                </a:cxn>
                <a:cxn ang="0">
                  <a:pos x="65" y="168"/>
                </a:cxn>
                <a:cxn ang="0">
                  <a:pos x="68" y="167"/>
                </a:cxn>
                <a:cxn ang="0">
                  <a:pos x="71" y="166"/>
                </a:cxn>
                <a:cxn ang="0">
                  <a:pos x="75" y="179"/>
                </a:cxn>
                <a:cxn ang="0">
                  <a:pos x="68" y="182"/>
                </a:cxn>
                <a:cxn ang="0">
                  <a:pos x="63" y="184"/>
                </a:cxn>
                <a:cxn ang="0">
                  <a:pos x="56" y="185"/>
                </a:cxn>
                <a:cxn ang="0">
                  <a:pos x="49" y="185"/>
                </a:cxn>
                <a:cxn ang="0">
                  <a:pos x="44" y="185"/>
                </a:cxn>
                <a:cxn ang="0">
                  <a:pos x="40" y="185"/>
                </a:cxn>
                <a:cxn ang="0">
                  <a:pos x="35" y="183"/>
                </a:cxn>
                <a:cxn ang="0">
                  <a:pos x="31" y="182"/>
                </a:cxn>
                <a:cxn ang="0">
                  <a:pos x="28" y="179"/>
                </a:cxn>
                <a:cxn ang="0">
                  <a:pos x="26" y="177"/>
                </a:cxn>
                <a:cxn ang="0">
                  <a:pos x="23" y="174"/>
                </a:cxn>
                <a:cxn ang="0">
                  <a:pos x="21" y="171"/>
                </a:cxn>
                <a:cxn ang="0">
                  <a:pos x="20" y="168"/>
                </a:cxn>
                <a:cxn ang="0">
                  <a:pos x="19" y="163"/>
                </a:cxn>
                <a:cxn ang="0">
                  <a:pos x="18" y="158"/>
                </a:cxn>
                <a:cxn ang="0">
                  <a:pos x="18" y="154"/>
                </a:cxn>
                <a:cxn ang="0">
                  <a:pos x="18" y="57"/>
                </a:cxn>
                <a:cxn ang="0">
                  <a:pos x="0" y="57"/>
                </a:cxn>
                <a:cxn ang="0">
                  <a:pos x="0" y="40"/>
                </a:cxn>
                <a:cxn ang="0">
                  <a:pos x="18" y="40"/>
                </a:cxn>
                <a:cxn ang="0">
                  <a:pos x="18" y="29"/>
                </a:cxn>
                <a:cxn ang="0">
                  <a:pos x="19" y="18"/>
                </a:cxn>
                <a:cxn ang="0">
                  <a:pos x="20" y="9"/>
                </a:cxn>
                <a:cxn ang="0">
                  <a:pos x="20" y="5"/>
                </a:cxn>
                <a:cxn ang="0">
                  <a:pos x="43" y="0"/>
                </a:cxn>
                <a:cxn ang="0">
                  <a:pos x="43" y="4"/>
                </a:cxn>
                <a:cxn ang="0">
                  <a:pos x="42" y="13"/>
                </a:cxn>
                <a:cxn ang="0">
                  <a:pos x="41" y="26"/>
                </a:cxn>
                <a:cxn ang="0">
                  <a:pos x="41" y="40"/>
                </a:cxn>
                <a:cxn ang="0">
                  <a:pos x="76" y="40"/>
                </a:cxn>
                <a:cxn ang="0">
                  <a:pos x="68" y="57"/>
                </a:cxn>
              </a:cxnLst>
              <a:rect l="0" t="0" r="r" b="b"/>
              <a:pathLst>
                <a:path w="76" h="185">
                  <a:moveTo>
                    <a:pt x="68" y="57"/>
                  </a:moveTo>
                  <a:lnTo>
                    <a:pt x="40" y="57"/>
                  </a:lnTo>
                  <a:lnTo>
                    <a:pt x="40" y="147"/>
                  </a:lnTo>
                  <a:lnTo>
                    <a:pt x="40" y="153"/>
                  </a:lnTo>
                  <a:lnTo>
                    <a:pt x="40" y="155"/>
                  </a:lnTo>
                  <a:lnTo>
                    <a:pt x="41" y="157"/>
                  </a:lnTo>
                  <a:lnTo>
                    <a:pt x="42" y="161"/>
                  </a:lnTo>
                  <a:lnTo>
                    <a:pt x="43" y="163"/>
                  </a:lnTo>
                  <a:lnTo>
                    <a:pt x="46" y="166"/>
                  </a:lnTo>
                  <a:lnTo>
                    <a:pt x="48" y="168"/>
                  </a:lnTo>
                  <a:lnTo>
                    <a:pt x="52" y="168"/>
                  </a:lnTo>
                  <a:lnTo>
                    <a:pt x="58" y="169"/>
                  </a:lnTo>
                  <a:lnTo>
                    <a:pt x="62" y="168"/>
                  </a:lnTo>
                  <a:lnTo>
                    <a:pt x="65" y="168"/>
                  </a:lnTo>
                  <a:lnTo>
                    <a:pt x="68" y="167"/>
                  </a:lnTo>
                  <a:lnTo>
                    <a:pt x="71" y="166"/>
                  </a:lnTo>
                  <a:lnTo>
                    <a:pt x="75" y="179"/>
                  </a:lnTo>
                  <a:lnTo>
                    <a:pt x="68" y="182"/>
                  </a:lnTo>
                  <a:lnTo>
                    <a:pt x="63" y="184"/>
                  </a:lnTo>
                  <a:lnTo>
                    <a:pt x="56" y="185"/>
                  </a:lnTo>
                  <a:lnTo>
                    <a:pt x="49" y="185"/>
                  </a:lnTo>
                  <a:lnTo>
                    <a:pt x="44" y="185"/>
                  </a:lnTo>
                  <a:lnTo>
                    <a:pt x="40" y="185"/>
                  </a:lnTo>
                  <a:lnTo>
                    <a:pt x="35" y="183"/>
                  </a:lnTo>
                  <a:lnTo>
                    <a:pt x="31" y="182"/>
                  </a:lnTo>
                  <a:lnTo>
                    <a:pt x="28" y="179"/>
                  </a:lnTo>
                  <a:lnTo>
                    <a:pt x="26" y="177"/>
                  </a:lnTo>
                  <a:lnTo>
                    <a:pt x="23" y="174"/>
                  </a:lnTo>
                  <a:lnTo>
                    <a:pt x="21" y="171"/>
                  </a:lnTo>
                  <a:lnTo>
                    <a:pt x="20" y="168"/>
                  </a:lnTo>
                  <a:lnTo>
                    <a:pt x="19" y="163"/>
                  </a:lnTo>
                  <a:lnTo>
                    <a:pt x="18" y="158"/>
                  </a:lnTo>
                  <a:lnTo>
                    <a:pt x="18" y="154"/>
                  </a:lnTo>
                  <a:lnTo>
                    <a:pt x="18" y="57"/>
                  </a:lnTo>
                  <a:lnTo>
                    <a:pt x="0" y="57"/>
                  </a:lnTo>
                  <a:lnTo>
                    <a:pt x="0" y="40"/>
                  </a:lnTo>
                  <a:lnTo>
                    <a:pt x="18" y="40"/>
                  </a:lnTo>
                  <a:lnTo>
                    <a:pt x="18" y="29"/>
                  </a:lnTo>
                  <a:lnTo>
                    <a:pt x="19" y="18"/>
                  </a:lnTo>
                  <a:lnTo>
                    <a:pt x="20" y="9"/>
                  </a:lnTo>
                  <a:lnTo>
                    <a:pt x="20" y="5"/>
                  </a:lnTo>
                  <a:lnTo>
                    <a:pt x="43" y="0"/>
                  </a:lnTo>
                  <a:lnTo>
                    <a:pt x="43" y="4"/>
                  </a:lnTo>
                  <a:lnTo>
                    <a:pt x="42" y="13"/>
                  </a:lnTo>
                  <a:lnTo>
                    <a:pt x="41" y="26"/>
                  </a:lnTo>
                  <a:lnTo>
                    <a:pt x="41" y="40"/>
                  </a:lnTo>
                  <a:lnTo>
                    <a:pt x="76" y="40"/>
                  </a:lnTo>
                  <a:lnTo>
                    <a:pt x="68" y="57"/>
                  </a:lnTo>
                  <a:close/>
                </a:path>
              </a:pathLst>
            </a:custGeom>
            <a:solidFill>
              <a:srgbClr val="000000"/>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35" name="Freeform 36"/>
            <p:cNvSpPr>
              <a:spLocks/>
            </p:cNvSpPr>
            <p:nvPr userDrawn="1"/>
          </p:nvSpPr>
          <p:spPr bwMode="auto">
            <a:xfrm>
              <a:off x="4773" y="3822"/>
              <a:ext cx="21" cy="41"/>
            </a:xfrm>
            <a:custGeom>
              <a:avLst/>
              <a:gdLst/>
              <a:ahLst/>
              <a:cxnLst>
                <a:cxn ang="0">
                  <a:pos x="88" y="205"/>
                </a:cxn>
                <a:cxn ang="0">
                  <a:pos x="88" y="109"/>
                </a:cxn>
                <a:cxn ang="0">
                  <a:pos x="87" y="102"/>
                </a:cxn>
                <a:cxn ang="0">
                  <a:pos x="87" y="96"/>
                </a:cxn>
                <a:cxn ang="0">
                  <a:pos x="86" y="94"/>
                </a:cxn>
                <a:cxn ang="0">
                  <a:pos x="85" y="92"/>
                </a:cxn>
                <a:cxn ang="0">
                  <a:pos x="82" y="88"/>
                </a:cxn>
                <a:cxn ang="0">
                  <a:pos x="79" y="86"/>
                </a:cxn>
                <a:cxn ang="0">
                  <a:pos x="75" y="84"/>
                </a:cxn>
                <a:cxn ang="0">
                  <a:pos x="71" y="83"/>
                </a:cxn>
                <a:cxn ang="0">
                  <a:pos x="65" y="83"/>
                </a:cxn>
                <a:cxn ang="0">
                  <a:pos x="61" y="83"/>
                </a:cxn>
                <a:cxn ang="0">
                  <a:pos x="56" y="84"/>
                </a:cxn>
                <a:cxn ang="0">
                  <a:pos x="51" y="86"/>
                </a:cxn>
                <a:cxn ang="0">
                  <a:pos x="45" y="88"/>
                </a:cxn>
                <a:cxn ang="0">
                  <a:pos x="40" y="93"/>
                </a:cxn>
                <a:cxn ang="0">
                  <a:pos x="35" y="96"/>
                </a:cxn>
                <a:cxn ang="0">
                  <a:pos x="30" y="101"/>
                </a:cxn>
                <a:cxn ang="0">
                  <a:pos x="25" y="106"/>
                </a:cxn>
                <a:cxn ang="0">
                  <a:pos x="25" y="205"/>
                </a:cxn>
                <a:cxn ang="0">
                  <a:pos x="3" y="205"/>
                </a:cxn>
                <a:cxn ang="0">
                  <a:pos x="3" y="33"/>
                </a:cxn>
                <a:cxn ang="0">
                  <a:pos x="3" y="21"/>
                </a:cxn>
                <a:cxn ang="0">
                  <a:pos x="2" y="12"/>
                </a:cxn>
                <a:cxn ang="0">
                  <a:pos x="0" y="4"/>
                </a:cxn>
                <a:cxn ang="0">
                  <a:pos x="22" y="0"/>
                </a:cxn>
                <a:cxn ang="0">
                  <a:pos x="24" y="9"/>
                </a:cxn>
                <a:cxn ang="0">
                  <a:pos x="25" y="19"/>
                </a:cxn>
                <a:cxn ang="0">
                  <a:pos x="25" y="33"/>
                </a:cxn>
                <a:cxn ang="0">
                  <a:pos x="25" y="66"/>
                </a:cxn>
                <a:cxn ang="0">
                  <a:pos x="25" y="79"/>
                </a:cxn>
                <a:cxn ang="0">
                  <a:pos x="25" y="85"/>
                </a:cxn>
                <a:cxn ang="0">
                  <a:pos x="29" y="81"/>
                </a:cxn>
                <a:cxn ang="0">
                  <a:pos x="35" y="77"/>
                </a:cxn>
                <a:cxn ang="0">
                  <a:pos x="40" y="73"/>
                </a:cxn>
                <a:cxn ang="0">
                  <a:pos x="45" y="69"/>
                </a:cxn>
                <a:cxn ang="0">
                  <a:pos x="52" y="67"/>
                </a:cxn>
                <a:cxn ang="0">
                  <a:pos x="58" y="65"/>
                </a:cxn>
                <a:cxn ang="0">
                  <a:pos x="64" y="63"/>
                </a:cxn>
                <a:cxn ang="0">
                  <a:pos x="71" y="63"/>
                </a:cxn>
                <a:cxn ang="0">
                  <a:pos x="77" y="63"/>
                </a:cxn>
                <a:cxn ang="0">
                  <a:pos x="82" y="65"/>
                </a:cxn>
                <a:cxn ang="0">
                  <a:pos x="88" y="66"/>
                </a:cxn>
                <a:cxn ang="0">
                  <a:pos x="93" y="69"/>
                </a:cxn>
                <a:cxn ang="0">
                  <a:pos x="97" y="72"/>
                </a:cxn>
                <a:cxn ang="0">
                  <a:pos x="102" y="77"/>
                </a:cxn>
                <a:cxn ang="0">
                  <a:pos x="104" y="80"/>
                </a:cxn>
                <a:cxn ang="0">
                  <a:pos x="106" y="85"/>
                </a:cxn>
                <a:cxn ang="0">
                  <a:pos x="107" y="89"/>
                </a:cxn>
                <a:cxn ang="0">
                  <a:pos x="108" y="94"/>
                </a:cxn>
                <a:cxn ang="0">
                  <a:pos x="108" y="105"/>
                </a:cxn>
                <a:cxn ang="0">
                  <a:pos x="108" y="205"/>
                </a:cxn>
                <a:cxn ang="0">
                  <a:pos x="88" y="205"/>
                </a:cxn>
              </a:cxnLst>
              <a:rect l="0" t="0" r="r" b="b"/>
              <a:pathLst>
                <a:path w="108" h="205">
                  <a:moveTo>
                    <a:pt x="88" y="205"/>
                  </a:moveTo>
                  <a:lnTo>
                    <a:pt x="88" y="109"/>
                  </a:lnTo>
                  <a:lnTo>
                    <a:pt x="87" y="102"/>
                  </a:lnTo>
                  <a:lnTo>
                    <a:pt x="87" y="96"/>
                  </a:lnTo>
                  <a:lnTo>
                    <a:pt x="86" y="94"/>
                  </a:lnTo>
                  <a:lnTo>
                    <a:pt x="85" y="92"/>
                  </a:lnTo>
                  <a:lnTo>
                    <a:pt x="82" y="88"/>
                  </a:lnTo>
                  <a:lnTo>
                    <a:pt x="79" y="86"/>
                  </a:lnTo>
                  <a:lnTo>
                    <a:pt x="75" y="84"/>
                  </a:lnTo>
                  <a:lnTo>
                    <a:pt x="71" y="83"/>
                  </a:lnTo>
                  <a:lnTo>
                    <a:pt x="65" y="83"/>
                  </a:lnTo>
                  <a:lnTo>
                    <a:pt x="61" y="83"/>
                  </a:lnTo>
                  <a:lnTo>
                    <a:pt x="56" y="84"/>
                  </a:lnTo>
                  <a:lnTo>
                    <a:pt x="51" y="86"/>
                  </a:lnTo>
                  <a:lnTo>
                    <a:pt x="45" y="88"/>
                  </a:lnTo>
                  <a:lnTo>
                    <a:pt x="40" y="93"/>
                  </a:lnTo>
                  <a:lnTo>
                    <a:pt x="35" y="96"/>
                  </a:lnTo>
                  <a:lnTo>
                    <a:pt x="30" y="101"/>
                  </a:lnTo>
                  <a:lnTo>
                    <a:pt x="25" y="106"/>
                  </a:lnTo>
                  <a:lnTo>
                    <a:pt x="25" y="205"/>
                  </a:lnTo>
                  <a:lnTo>
                    <a:pt x="3" y="205"/>
                  </a:lnTo>
                  <a:lnTo>
                    <a:pt x="3" y="33"/>
                  </a:lnTo>
                  <a:lnTo>
                    <a:pt x="3" y="21"/>
                  </a:lnTo>
                  <a:lnTo>
                    <a:pt x="2" y="12"/>
                  </a:lnTo>
                  <a:lnTo>
                    <a:pt x="0" y="4"/>
                  </a:lnTo>
                  <a:lnTo>
                    <a:pt x="22" y="0"/>
                  </a:lnTo>
                  <a:lnTo>
                    <a:pt x="24" y="9"/>
                  </a:lnTo>
                  <a:lnTo>
                    <a:pt x="25" y="19"/>
                  </a:lnTo>
                  <a:lnTo>
                    <a:pt x="25" y="33"/>
                  </a:lnTo>
                  <a:lnTo>
                    <a:pt x="25" y="66"/>
                  </a:lnTo>
                  <a:lnTo>
                    <a:pt x="25" y="79"/>
                  </a:lnTo>
                  <a:lnTo>
                    <a:pt x="25" y="85"/>
                  </a:lnTo>
                  <a:lnTo>
                    <a:pt x="29" y="81"/>
                  </a:lnTo>
                  <a:lnTo>
                    <a:pt x="35" y="77"/>
                  </a:lnTo>
                  <a:lnTo>
                    <a:pt x="40" y="73"/>
                  </a:lnTo>
                  <a:lnTo>
                    <a:pt x="45" y="69"/>
                  </a:lnTo>
                  <a:lnTo>
                    <a:pt x="52" y="67"/>
                  </a:lnTo>
                  <a:lnTo>
                    <a:pt x="58" y="65"/>
                  </a:lnTo>
                  <a:lnTo>
                    <a:pt x="64" y="63"/>
                  </a:lnTo>
                  <a:lnTo>
                    <a:pt x="71" y="63"/>
                  </a:lnTo>
                  <a:lnTo>
                    <a:pt x="77" y="63"/>
                  </a:lnTo>
                  <a:lnTo>
                    <a:pt x="82" y="65"/>
                  </a:lnTo>
                  <a:lnTo>
                    <a:pt x="88" y="66"/>
                  </a:lnTo>
                  <a:lnTo>
                    <a:pt x="93" y="69"/>
                  </a:lnTo>
                  <a:lnTo>
                    <a:pt x="97" y="72"/>
                  </a:lnTo>
                  <a:lnTo>
                    <a:pt x="102" y="77"/>
                  </a:lnTo>
                  <a:lnTo>
                    <a:pt x="104" y="80"/>
                  </a:lnTo>
                  <a:lnTo>
                    <a:pt x="106" y="85"/>
                  </a:lnTo>
                  <a:lnTo>
                    <a:pt x="107" y="89"/>
                  </a:lnTo>
                  <a:lnTo>
                    <a:pt x="108" y="94"/>
                  </a:lnTo>
                  <a:lnTo>
                    <a:pt x="108" y="105"/>
                  </a:lnTo>
                  <a:lnTo>
                    <a:pt x="108" y="205"/>
                  </a:lnTo>
                  <a:lnTo>
                    <a:pt x="88" y="205"/>
                  </a:lnTo>
                  <a:close/>
                </a:path>
              </a:pathLst>
            </a:custGeom>
            <a:solidFill>
              <a:srgbClr val="000000"/>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36" name="Freeform 37"/>
            <p:cNvSpPr>
              <a:spLocks noEditPoints="1"/>
            </p:cNvSpPr>
            <p:nvPr userDrawn="1"/>
          </p:nvSpPr>
          <p:spPr bwMode="auto">
            <a:xfrm>
              <a:off x="4808" y="3823"/>
              <a:ext cx="7" cy="40"/>
            </a:xfrm>
            <a:custGeom>
              <a:avLst/>
              <a:gdLst/>
              <a:ahLst/>
              <a:cxnLst>
                <a:cxn ang="0">
                  <a:pos x="5" y="200"/>
                </a:cxn>
                <a:cxn ang="0">
                  <a:pos x="5" y="61"/>
                </a:cxn>
                <a:cxn ang="0">
                  <a:pos x="28" y="58"/>
                </a:cxn>
                <a:cxn ang="0">
                  <a:pos x="28" y="200"/>
                </a:cxn>
                <a:cxn ang="0">
                  <a:pos x="5" y="200"/>
                </a:cxn>
                <a:cxn ang="0">
                  <a:pos x="34" y="17"/>
                </a:cxn>
                <a:cxn ang="0">
                  <a:pos x="34" y="21"/>
                </a:cxn>
                <a:cxn ang="0">
                  <a:pos x="33" y="24"/>
                </a:cxn>
                <a:cxn ang="0">
                  <a:pos x="31" y="27"/>
                </a:cxn>
                <a:cxn ang="0">
                  <a:pos x="29" y="30"/>
                </a:cxn>
                <a:cxn ang="0">
                  <a:pos x="27" y="32"/>
                </a:cxn>
                <a:cxn ang="0">
                  <a:pos x="23" y="33"/>
                </a:cxn>
                <a:cxn ang="0">
                  <a:pos x="20" y="34"/>
                </a:cxn>
                <a:cxn ang="0">
                  <a:pos x="17" y="34"/>
                </a:cxn>
                <a:cxn ang="0">
                  <a:pos x="14" y="34"/>
                </a:cxn>
                <a:cxn ang="0">
                  <a:pos x="11" y="33"/>
                </a:cxn>
                <a:cxn ang="0">
                  <a:pos x="7" y="32"/>
                </a:cxn>
                <a:cxn ang="0">
                  <a:pos x="5" y="30"/>
                </a:cxn>
                <a:cxn ang="0">
                  <a:pos x="3" y="27"/>
                </a:cxn>
                <a:cxn ang="0">
                  <a:pos x="1" y="24"/>
                </a:cxn>
                <a:cxn ang="0">
                  <a:pos x="0" y="22"/>
                </a:cxn>
                <a:cxn ang="0">
                  <a:pos x="0" y="17"/>
                </a:cxn>
                <a:cxn ang="0">
                  <a:pos x="0" y="14"/>
                </a:cxn>
                <a:cxn ang="0">
                  <a:pos x="1" y="11"/>
                </a:cxn>
                <a:cxn ang="0">
                  <a:pos x="2" y="10"/>
                </a:cxn>
                <a:cxn ang="0">
                  <a:pos x="3" y="8"/>
                </a:cxn>
                <a:cxn ang="0">
                  <a:pos x="5" y="6"/>
                </a:cxn>
                <a:cxn ang="0">
                  <a:pos x="7" y="4"/>
                </a:cxn>
                <a:cxn ang="0">
                  <a:pos x="11" y="1"/>
                </a:cxn>
                <a:cxn ang="0">
                  <a:pos x="14" y="0"/>
                </a:cxn>
                <a:cxn ang="0">
                  <a:pos x="17" y="0"/>
                </a:cxn>
                <a:cxn ang="0">
                  <a:pos x="20" y="0"/>
                </a:cxn>
                <a:cxn ang="0">
                  <a:pos x="23" y="1"/>
                </a:cxn>
                <a:cxn ang="0">
                  <a:pos x="27" y="4"/>
                </a:cxn>
                <a:cxn ang="0">
                  <a:pos x="29" y="6"/>
                </a:cxn>
                <a:cxn ang="0">
                  <a:pos x="31" y="8"/>
                </a:cxn>
                <a:cxn ang="0">
                  <a:pos x="33" y="11"/>
                </a:cxn>
                <a:cxn ang="0">
                  <a:pos x="34" y="14"/>
                </a:cxn>
                <a:cxn ang="0">
                  <a:pos x="34" y="17"/>
                </a:cxn>
              </a:cxnLst>
              <a:rect l="0" t="0" r="r" b="b"/>
              <a:pathLst>
                <a:path w="34" h="200">
                  <a:moveTo>
                    <a:pt x="5" y="200"/>
                  </a:moveTo>
                  <a:lnTo>
                    <a:pt x="5" y="61"/>
                  </a:lnTo>
                  <a:lnTo>
                    <a:pt x="28" y="58"/>
                  </a:lnTo>
                  <a:lnTo>
                    <a:pt x="28" y="200"/>
                  </a:lnTo>
                  <a:lnTo>
                    <a:pt x="5" y="200"/>
                  </a:lnTo>
                  <a:close/>
                  <a:moveTo>
                    <a:pt x="34" y="17"/>
                  </a:moveTo>
                  <a:lnTo>
                    <a:pt x="34" y="21"/>
                  </a:lnTo>
                  <a:lnTo>
                    <a:pt x="33" y="24"/>
                  </a:lnTo>
                  <a:lnTo>
                    <a:pt x="31" y="27"/>
                  </a:lnTo>
                  <a:lnTo>
                    <a:pt x="29" y="30"/>
                  </a:lnTo>
                  <a:lnTo>
                    <a:pt x="27" y="32"/>
                  </a:lnTo>
                  <a:lnTo>
                    <a:pt x="23" y="33"/>
                  </a:lnTo>
                  <a:lnTo>
                    <a:pt x="20" y="34"/>
                  </a:lnTo>
                  <a:lnTo>
                    <a:pt x="17" y="34"/>
                  </a:lnTo>
                  <a:lnTo>
                    <a:pt x="14" y="34"/>
                  </a:lnTo>
                  <a:lnTo>
                    <a:pt x="11" y="33"/>
                  </a:lnTo>
                  <a:lnTo>
                    <a:pt x="7" y="32"/>
                  </a:lnTo>
                  <a:lnTo>
                    <a:pt x="5" y="30"/>
                  </a:lnTo>
                  <a:lnTo>
                    <a:pt x="3" y="27"/>
                  </a:lnTo>
                  <a:lnTo>
                    <a:pt x="1" y="24"/>
                  </a:lnTo>
                  <a:lnTo>
                    <a:pt x="0" y="22"/>
                  </a:lnTo>
                  <a:lnTo>
                    <a:pt x="0" y="17"/>
                  </a:lnTo>
                  <a:lnTo>
                    <a:pt x="0" y="14"/>
                  </a:lnTo>
                  <a:lnTo>
                    <a:pt x="1" y="11"/>
                  </a:lnTo>
                  <a:lnTo>
                    <a:pt x="2" y="10"/>
                  </a:lnTo>
                  <a:lnTo>
                    <a:pt x="3" y="8"/>
                  </a:lnTo>
                  <a:lnTo>
                    <a:pt x="5" y="6"/>
                  </a:lnTo>
                  <a:lnTo>
                    <a:pt x="7" y="4"/>
                  </a:lnTo>
                  <a:lnTo>
                    <a:pt x="11" y="1"/>
                  </a:lnTo>
                  <a:lnTo>
                    <a:pt x="14" y="0"/>
                  </a:lnTo>
                  <a:lnTo>
                    <a:pt x="17" y="0"/>
                  </a:lnTo>
                  <a:lnTo>
                    <a:pt x="20" y="0"/>
                  </a:lnTo>
                  <a:lnTo>
                    <a:pt x="23" y="1"/>
                  </a:lnTo>
                  <a:lnTo>
                    <a:pt x="27" y="4"/>
                  </a:lnTo>
                  <a:lnTo>
                    <a:pt x="29" y="6"/>
                  </a:lnTo>
                  <a:lnTo>
                    <a:pt x="31" y="8"/>
                  </a:lnTo>
                  <a:lnTo>
                    <a:pt x="33" y="11"/>
                  </a:lnTo>
                  <a:lnTo>
                    <a:pt x="34" y="14"/>
                  </a:lnTo>
                  <a:lnTo>
                    <a:pt x="34" y="17"/>
                  </a:lnTo>
                  <a:close/>
                </a:path>
              </a:pathLst>
            </a:custGeom>
            <a:solidFill>
              <a:srgbClr val="000000"/>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37" name="Freeform 38"/>
            <p:cNvSpPr>
              <a:spLocks/>
            </p:cNvSpPr>
            <p:nvPr userDrawn="1"/>
          </p:nvSpPr>
          <p:spPr bwMode="auto">
            <a:xfrm>
              <a:off x="4828" y="3835"/>
              <a:ext cx="22" cy="28"/>
            </a:xfrm>
            <a:custGeom>
              <a:avLst/>
              <a:gdLst/>
              <a:ahLst/>
              <a:cxnLst>
                <a:cxn ang="0">
                  <a:pos x="85" y="142"/>
                </a:cxn>
                <a:cxn ang="0">
                  <a:pos x="85" y="49"/>
                </a:cxn>
                <a:cxn ang="0">
                  <a:pos x="85" y="39"/>
                </a:cxn>
                <a:cxn ang="0">
                  <a:pos x="83" y="33"/>
                </a:cxn>
                <a:cxn ang="0">
                  <a:pos x="83" y="31"/>
                </a:cxn>
                <a:cxn ang="0">
                  <a:pos x="82" y="29"/>
                </a:cxn>
                <a:cxn ang="0">
                  <a:pos x="81" y="26"/>
                </a:cxn>
                <a:cxn ang="0">
                  <a:pos x="80" y="25"/>
                </a:cxn>
                <a:cxn ang="0">
                  <a:pos x="77" y="22"/>
                </a:cxn>
                <a:cxn ang="0">
                  <a:pos x="74" y="21"/>
                </a:cxn>
                <a:cxn ang="0">
                  <a:pos x="70" y="20"/>
                </a:cxn>
                <a:cxn ang="0">
                  <a:pos x="64" y="19"/>
                </a:cxn>
                <a:cxn ang="0">
                  <a:pos x="60" y="20"/>
                </a:cxn>
                <a:cxn ang="0">
                  <a:pos x="55" y="21"/>
                </a:cxn>
                <a:cxn ang="0">
                  <a:pos x="50" y="22"/>
                </a:cxn>
                <a:cxn ang="0">
                  <a:pos x="45" y="25"/>
                </a:cxn>
                <a:cxn ang="0">
                  <a:pos x="40" y="28"/>
                </a:cxn>
                <a:cxn ang="0">
                  <a:pos x="35" y="32"/>
                </a:cxn>
                <a:cxn ang="0">
                  <a:pos x="29" y="35"/>
                </a:cxn>
                <a:cxn ang="0">
                  <a:pos x="26" y="39"/>
                </a:cxn>
                <a:cxn ang="0">
                  <a:pos x="26" y="142"/>
                </a:cxn>
                <a:cxn ang="0">
                  <a:pos x="5" y="142"/>
                </a:cxn>
                <a:cxn ang="0">
                  <a:pos x="5" y="35"/>
                </a:cxn>
                <a:cxn ang="0">
                  <a:pos x="5" y="28"/>
                </a:cxn>
                <a:cxn ang="0">
                  <a:pos x="4" y="21"/>
                </a:cxn>
                <a:cxn ang="0">
                  <a:pos x="4" y="17"/>
                </a:cxn>
                <a:cxn ang="0">
                  <a:pos x="2" y="13"/>
                </a:cxn>
                <a:cxn ang="0">
                  <a:pos x="0" y="5"/>
                </a:cxn>
                <a:cxn ang="0">
                  <a:pos x="21" y="0"/>
                </a:cxn>
                <a:cxn ang="0">
                  <a:pos x="22" y="2"/>
                </a:cxn>
                <a:cxn ang="0">
                  <a:pos x="25" y="10"/>
                </a:cxn>
                <a:cxn ang="0">
                  <a:pos x="25" y="16"/>
                </a:cxn>
                <a:cxn ang="0">
                  <a:pos x="26" y="21"/>
                </a:cxn>
                <a:cxn ang="0">
                  <a:pos x="32" y="16"/>
                </a:cxn>
                <a:cxn ang="0">
                  <a:pos x="37" y="12"/>
                </a:cxn>
                <a:cxn ang="0">
                  <a:pos x="42" y="8"/>
                </a:cxn>
                <a:cxn ang="0">
                  <a:pos x="47" y="5"/>
                </a:cxn>
                <a:cxn ang="0">
                  <a:pos x="53" y="3"/>
                </a:cxn>
                <a:cxn ang="0">
                  <a:pos x="59" y="1"/>
                </a:cxn>
                <a:cxn ang="0">
                  <a:pos x="64" y="0"/>
                </a:cxn>
                <a:cxn ang="0">
                  <a:pos x="70" y="0"/>
                </a:cxn>
                <a:cxn ang="0">
                  <a:pos x="75" y="0"/>
                </a:cxn>
                <a:cxn ang="0">
                  <a:pos x="80" y="1"/>
                </a:cxn>
                <a:cxn ang="0">
                  <a:pos x="86" y="3"/>
                </a:cxn>
                <a:cxn ang="0">
                  <a:pos x="91" y="5"/>
                </a:cxn>
                <a:cxn ang="0">
                  <a:pos x="95" y="8"/>
                </a:cxn>
                <a:cxn ang="0">
                  <a:pos x="98" y="12"/>
                </a:cxn>
                <a:cxn ang="0">
                  <a:pos x="102" y="16"/>
                </a:cxn>
                <a:cxn ang="0">
                  <a:pos x="104" y="20"/>
                </a:cxn>
                <a:cxn ang="0">
                  <a:pos x="107" y="28"/>
                </a:cxn>
                <a:cxn ang="0">
                  <a:pos x="107" y="32"/>
                </a:cxn>
                <a:cxn ang="0">
                  <a:pos x="108" y="36"/>
                </a:cxn>
                <a:cxn ang="0">
                  <a:pos x="108" y="142"/>
                </a:cxn>
                <a:cxn ang="0">
                  <a:pos x="85" y="142"/>
                </a:cxn>
              </a:cxnLst>
              <a:rect l="0" t="0" r="r" b="b"/>
              <a:pathLst>
                <a:path w="108" h="142">
                  <a:moveTo>
                    <a:pt x="85" y="142"/>
                  </a:moveTo>
                  <a:lnTo>
                    <a:pt x="85" y="49"/>
                  </a:lnTo>
                  <a:lnTo>
                    <a:pt x="85" y="39"/>
                  </a:lnTo>
                  <a:lnTo>
                    <a:pt x="83" y="33"/>
                  </a:lnTo>
                  <a:lnTo>
                    <a:pt x="83" y="31"/>
                  </a:lnTo>
                  <a:lnTo>
                    <a:pt x="82" y="29"/>
                  </a:lnTo>
                  <a:lnTo>
                    <a:pt x="81" y="26"/>
                  </a:lnTo>
                  <a:lnTo>
                    <a:pt x="80" y="25"/>
                  </a:lnTo>
                  <a:lnTo>
                    <a:pt x="77" y="22"/>
                  </a:lnTo>
                  <a:lnTo>
                    <a:pt x="74" y="21"/>
                  </a:lnTo>
                  <a:lnTo>
                    <a:pt x="70" y="20"/>
                  </a:lnTo>
                  <a:lnTo>
                    <a:pt x="64" y="19"/>
                  </a:lnTo>
                  <a:lnTo>
                    <a:pt x="60" y="20"/>
                  </a:lnTo>
                  <a:lnTo>
                    <a:pt x="55" y="21"/>
                  </a:lnTo>
                  <a:lnTo>
                    <a:pt x="50" y="22"/>
                  </a:lnTo>
                  <a:lnTo>
                    <a:pt x="45" y="25"/>
                  </a:lnTo>
                  <a:lnTo>
                    <a:pt x="40" y="28"/>
                  </a:lnTo>
                  <a:lnTo>
                    <a:pt x="35" y="32"/>
                  </a:lnTo>
                  <a:lnTo>
                    <a:pt x="29" y="35"/>
                  </a:lnTo>
                  <a:lnTo>
                    <a:pt x="26" y="39"/>
                  </a:lnTo>
                  <a:lnTo>
                    <a:pt x="26" y="142"/>
                  </a:lnTo>
                  <a:lnTo>
                    <a:pt x="5" y="142"/>
                  </a:lnTo>
                  <a:lnTo>
                    <a:pt x="5" y="35"/>
                  </a:lnTo>
                  <a:lnTo>
                    <a:pt x="5" y="28"/>
                  </a:lnTo>
                  <a:lnTo>
                    <a:pt x="4" y="21"/>
                  </a:lnTo>
                  <a:lnTo>
                    <a:pt x="4" y="17"/>
                  </a:lnTo>
                  <a:lnTo>
                    <a:pt x="2" y="13"/>
                  </a:lnTo>
                  <a:lnTo>
                    <a:pt x="0" y="5"/>
                  </a:lnTo>
                  <a:lnTo>
                    <a:pt x="21" y="0"/>
                  </a:lnTo>
                  <a:lnTo>
                    <a:pt x="22" y="2"/>
                  </a:lnTo>
                  <a:lnTo>
                    <a:pt x="25" y="10"/>
                  </a:lnTo>
                  <a:lnTo>
                    <a:pt x="25" y="16"/>
                  </a:lnTo>
                  <a:lnTo>
                    <a:pt x="26" y="21"/>
                  </a:lnTo>
                  <a:lnTo>
                    <a:pt x="32" y="16"/>
                  </a:lnTo>
                  <a:lnTo>
                    <a:pt x="37" y="12"/>
                  </a:lnTo>
                  <a:lnTo>
                    <a:pt x="42" y="8"/>
                  </a:lnTo>
                  <a:lnTo>
                    <a:pt x="47" y="5"/>
                  </a:lnTo>
                  <a:lnTo>
                    <a:pt x="53" y="3"/>
                  </a:lnTo>
                  <a:lnTo>
                    <a:pt x="59" y="1"/>
                  </a:lnTo>
                  <a:lnTo>
                    <a:pt x="64" y="0"/>
                  </a:lnTo>
                  <a:lnTo>
                    <a:pt x="70" y="0"/>
                  </a:lnTo>
                  <a:lnTo>
                    <a:pt x="75" y="0"/>
                  </a:lnTo>
                  <a:lnTo>
                    <a:pt x="80" y="1"/>
                  </a:lnTo>
                  <a:lnTo>
                    <a:pt x="86" y="3"/>
                  </a:lnTo>
                  <a:lnTo>
                    <a:pt x="91" y="5"/>
                  </a:lnTo>
                  <a:lnTo>
                    <a:pt x="95" y="8"/>
                  </a:lnTo>
                  <a:lnTo>
                    <a:pt x="98" y="12"/>
                  </a:lnTo>
                  <a:lnTo>
                    <a:pt x="102" y="16"/>
                  </a:lnTo>
                  <a:lnTo>
                    <a:pt x="104" y="20"/>
                  </a:lnTo>
                  <a:lnTo>
                    <a:pt x="107" y="28"/>
                  </a:lnTo>
                  <a:lnTo>
                    <a:pt x="107" y="32"/>
                  </a:lnTo>
                  <a:lnTo>
                    <a:pt x="108" y="36"/>
                  </a:lnTo>
                  <a:lnTo>
                    <a:pt x="108" y="142"/>
                  </a:lnTo>
                  <a:lnTo>
                    <a:pt x="85" y="142"/>
                  </a:lnTo>
                  <a:close/>
                </a:path>
              </a:pathLst>
            </a:custGeom>
            <a:solidFill>
              <a:srgbClr val="000000"/>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38" name="Freeform 39"/>
            <p:cNvSpPr>
              <a:spLocks noEditPoints="1"/>
            </p:cNvSpPr>
            <p:nvPr userDrawn="1"/>
          </p:nvSpPr>
          <p:spPr bwMode="auto">
            <a:xfrm>
              <a:off x="4863" y="3822"/>
              <a:ext cx="24" cy="41"/>
            </a:xfrm>
            <a:custGeom>
              <a:avLst/>
              <a:gdLst/>
              <a:ahLst/>
              <a:cxnLst>
                <a:cxn ang="0">
                  <a:pos x="4" y="205"/>
                </a:cxn>
                <a:cxn ang="0">
                  <a:pos x="4" y="33"/>
                </a:cxn>
                <a:cxn ang="0">
                  <a:pos x="3" y="20"/>
                </a:cxn>
                <a:cxn ang="0">
                  <a:pos x="2" y="12"/>
                </a:cxn>
                <a:cxn ang="0">
                  <a:pos x="0" y="4"/>
                </a:cxn>
                <a:cxn ang="0">
                  <a:pos x="22" y="0"/>
                </a:cxn>
                <a:cxn ang="0">
                  <a:pos x="24" y="9"/>
                </a:cxn>
                <a:cxn ang="0">
                  <a:pos x="25" y="19"/>
                </a:cxn>
                <a:cxn ang="0">
                  <a:pos x="26" y="33"/>
                </a:cxn>
                <a:cxn ang="0">
                  <a:pos x="26" y="205"/>
                </a:cxn>
                <a:cxn ang="0">
                  <a:pos x="4" y="205"/>
                </a:cxn>
                <a:cxn ang="0">
                  <a:pos x="91" y="205"/>
                </a:cxn>
                <a:cxn ang="0">
                  <a:pos x="27" y="127"/>
                </a:cxn>
                <a:cxn ang="0">
                  <a:pos x="80" y="66"/>
                </a:cxn>
                <a:cxn ang="0">
                  <a:pos x="108" y="66"/>
                </a:cxn>
                <a:cxn ang="0">
                  <a:pos x="53" y="127"/>
                </a:cxn>
                <a:cxn ang="0">
                  <a:pos x="121" y="205"/>
                </a:cxn>
                <a:cxn ang="0">
                  <a:pos x="91" y="205"/>
                </a:cxn>
              </a:cxnLst>
              <a:rect l="0" t="0" r="r" b="b"/>
              <a:pathLst>
                <a:path w="121" h="205">
                  <a:moveTo>
                    <a:pt x="4" y="205"/>
                  </a:moveTo>
                  <a:lnTo>
                    <a:pt x="4" y="33"/>
                  </a:lnTo>
                  <a:lnTo>
                    <a:pt x="3" y="20"/>
                  </a:lnTo>
                  <a:lnTo>
                    <a:pt x="2" y="12"/>
                  </a:lnTo>
                  <a:lnTo>
                    <a:pt x="0" y="4"/>
                  </a:lnTo>
                  <a:lnTo>
                    <a:pt x="22" y="0"/>
                  </a:lnTo>
                  <a:lnTo>
                    <a:pt x="24" y="9"/>
                  </a:lnTo>
                  <a:lnTo>
                    <a:pt x="25" y="19"/>
                  </a:lnTo>
                  <a:lnTo>
                    <a:pt x="26" y="33"/>
                  </a:lnTo>
                  <a:lnTo>
                    <a:pt x="26" y="205"/>
                  </a:lnTo>
                  <a:lnTo>
                    <a:pt x="4" y="205"/>
                  </a:lnTo>
                  <a:close/>
                  <a:moveTo>
                    <a:pt x="91" y="205"/>
                  </a:moveTo>
                  <a:lnTo>
                    <a:pt x="27" y="127"/>
                  </a:lnTo>
                  <a:lnTo>
                    <a:pt x="80" y="66"/>
                  </a:lnTo>
                  <a:lnTo>
                    <a:pt x="108" y="66"/>
                  </a:lnTo>
                  <a:lnTo>
                    <a:pt x="53" y="127"/>
                  </a:lnTo>
                  <a:lnTo>
                    <a:pt x="121" y="205"/>
                  </a:lnTo>
                  <a:lnTo>
                    <a:pt x="91" y="205"/>
                  </a:lnTo>
                  <a:close/>
                </a:path>
              </a:pathLst>
            </a:custGeom>
            <a:solidFill>
              <a:srgbClr val="000000"/>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39" name="Freeform 40"/>
            <p:cNvSpPr>
              <a:spLocks noEditPoints="1"/>
            </p:cNvSpPr>
            <p:nvPr userDrawn="1"/>
          </p:nvSpPr>
          <p:spPr bwMode="auto">
            <a:xfrm>
              <a:off x="4894" y="3823"/>
              <a:ext cx="7" cy="40"/>
            </a:xfrm>
            <a:custGeom>
              <a:avLst/>
              <a:gdLst/>
              <a:ahLst/>
              <a:cxnLst>
                <a:cxn ang="0">
                  <a:pos x="5" y="200"/>
                </a:cxn>
                <a:cxn ang="0">
                  <a:pos x="5" y="61"/>
                </a:cxn>
                <a:cxn ang="0">
                  <a:pos x="27" y="58"/>
                </a:cxn>
                <a:cxn ang="0">
                  <a:pos x="27" y="200"/>
                </a:cxn>
                <a:cxn ang="0">
                  <a:pos x="5" y="200"/>
                </a:cxn>
                <a:cxn ang="0">
                  <a:pos x="34" y="17"/>
                </a:cxn>
                <a:cxn ang="0">
                  <a:pos x="33" y="21"/>
                </a:cxn>
                <a:cxn ang="0">
                  <a:pos x="32" y="24"/>
                </a:cxn>
                <a:cxn ang="0">
                  <a:pos x="30" y="27"/>
                </a:cxn>
                <a:cxn ang="0">
                  <a:pos x="28" y="30"/>
                </a:cxn>
                <a:cxn ang="0">
                  <a:pos x="26" y="32"/>
                </a:cxn>
                <a:cxn ang="0">
                  <a:pos x="23" y="33"/>
                </a:cxn>
                <a:cxn ang="0">
                  <a:pos x="20" y="34"/>
                </a:cxn>
                <a:cxn ang="0">
                  <a:pos x="17" y="34"/>
                </a:cxn>
                <a:cxn ang="0">
                  <a:pos x="12" y="34"/>
                </a:cxn>
                <a:cxn ang="0">
                  <a:pos x="9" y="33"/>
                </a:cxn>
                <a:cxn ang="0">
                  <a:pos x="7" y="32"/>
                </a:cxn>
                <a:cxn ang="0">
                  <a:pos x="4" y="30"/>
                </a:cxn>
                <a:cxn ang="0">
                  <a:pos x="2" y="27"/>
                </a:cxn>
                <a:cxn ang="0">
                  <a:pos x="1" y="24"/>
                </a:cxn>
                <a:cxn ang="0">
                  <a:pos x="0" y="22"/>
                </a:cxn>
                <a:cxn ang="0">
                  <a:pos x="0" y="17"/>
                </a:cxn>
                <a:cxn ang="0">
                  <a:pos x="0" y="14"/>
                </a:cxn>
                <a:cxn ang="0">
                  <a:pos x="1" y="11"/>
                </a:cxn>
                <a:cxn ang="0">
                  <a:pos x="1" y="10"/>
                </a:cxn>
                <a:cxn ang="0">
                  <a:pos x="2" y="8"/>
                </a:cxn>
                <a:cxn ang="0">
                  <a:pos x="4" y="6"/>
                </a:cxn>
                <a:cxn ang="0">
                  <a:pos x="7" y="4"/>
                </a:cxn>
                <a:cxn ang="0">
                  <a:pos x="9" y="1"/>
                </a:cxn>
                <a:cxn ang="0">
                  <a:pos x="12" y="0"/>
                </a:cxn>
                <a:cxn ang="0">
                  <a:pos x="17" y="0"/>
                </a:cxn>
                <a:cxn ang="0">
                  <a:pos x="20" y="0"/>
                </a:cxn>
                <a:cxn ang="0">
                  <a:pos x="23" y="1"/>
                </a:cxn>
                <a:cxn ang="0">
                  <a:pos x="26" y="4"/>
                </a:cxn>
                <a:cxn ang="0">
                  <a:pos x="28" y="6"/>
                </a:cxn>
                <a:cxn ang="0">
                  <a:pos x="30" y="8"/>
                </a:cxn>
                <a:cxn ang="0">
                  <a:pos x="32" y="11"/>
                </a:cxn>
                <a:cxn ang="0">
                  <a:pos x="33" y="14"/>
                </a:cxn>
                <a:cxn ang="0">
                  <a:pos x="34" y="17"/>
                </a:cxn>
              </a:cxnLst>
              <a:rect l="0" t="0" r="r" b="b"/>
              <a:pathLst>
                <a:path w="34" h="200">
                  <a:moveTo>
                    <a:pt x="5" y="200"/>
                  </a:moveTo>
                  <a:lnTo>
                    <a:pt x="5" y="61"/>
                  </a:lnTo>
                  <a:lnTo>
                    <a:pt x="27" y="58"/>
                  </a:lnTo>
                  <a:lnTo>
                    <a:pt x="27" y="200"/>
                  </a:lnTo>
                  <a:lnTo>
                    <a:pt x="5" y="200"/>
                  </a:lnTo>
                  <a:close/>
                  <a:moveTo>
                    <a:pt x="34" y="17"/>
                  </a:moveTo>
                  <a:lnTo>
                    <a:pt x="33" y="21"/>
                  </a:lnTo>
                  <a:lnTo>
                    <a:pt x="32" y="24"/>
                  </a:lnTo>
                  <a:lnTo>
                    <a:pt x="30" y="27"/>
                  </a:lnTo>
                  <a:lnTo>
                    <a:pt x="28" y="30"/>
                  </a:lnTo>
                  <a:lnTo>
                    <a:pt x="26" y="32"/>
                  </a:lnTo>
                  <a:lnTo>
                    <a:pt x="23" y="33"/>
                  </a:lnTo>
                  <a:lnTo>
                    <a:pt x="20" y="34"/>
                  </a:lnTo>
                  <a:lnTo>
                    <a:pt x="17" y="34"/>
                  </a:lnTo>
                  <a:lnTo>
                    <a:pt x="12" y="34"/>
                  </a:lnTo>
                  <a:lnTo>
                    <a:pt x="9" y="33"/>
                  </a:lnTo>
                  <a:lnTo>
                    <a:pt x="7" y="32"/>
                  </a:lnTo>
                  <a:lnTo>
                    <a:pt x="4" y="30"/>
                  </a:lnTo>
                  <a:lnTo>
                    <a:pt x="2" y="27"/>
                  </a:lnTo>
                  <a:lnTo>
                    <a:pt x="1" y="24"/>
                  </a:lnTo>
                  <a:lnTo>
                    <a:pt x="0" y="22"/>
                  </a:lnTo>
                  <a:lnTo>
                    <a:pt x="0" y="17"/>
                  </a:lnTo>
                  <a:lnTo>
                    <a:pt x="0" y="14"/>
                  </a:lnTo>
                  <a:lnTo>
                    <a:pt x="1" y="11"/>
                  </a:lnTo>
                  <a:lnTo>
                    <a:pt x="1" y="10"/>
                  </a:lnTo>
                  <a:lnTo>
                    <a:pt x="2" y="8"/>
                  </a:lnTo>
                  <a:lnTo>
                    <a:pt x="4" y="6"/>
                  </a:lnTo>
                  <a:lnTo>
                    <a:pt x="7" y="4"/>
                  </a:lnTo>
                  <a:lnTo>
                    <a:pt x="9" y="1"/>
                  </a:lnTo>
                  <a:lnTo>
                    <a:pt x="12" y="0"/>
                  </a:lnTo>
                  <a:lnTo>
                    <a:pt x="17" y="0"/>
                  </a:lnTo>
                  <a:lnTo>
                    <a:pt x="20" y="0"/>
                  </a:lnTo>
                  <a:lnTo>
                    <a:pt x="23" y="1"/>
                  </a:lnTo>
                  <a:lnTo>
                    <a:pt x="26" y="4"/>
                  </a:lnTo>
                  <a:lnTo>
                    <a:pt x="28" y="6"/>
                  </a:lnTo>
                  <a:lnTo>
                    <a:pt x="30" y="8"/>
                  </a:lnTo>
                  <a:lnTo>
                    <a:pt x="32" y="11"/>
                  </a:lnTo>
                  <a:lnTo>
                    <a:pt x="33" y="14"/>
                  </a:lnTo>
                  <a:lnTo>
                    <a:pt x="34" y="17"/>
                  </a:lnTo>
                  <a:close/>
                </a:path>
              </a:pathLst>
            </a:custGeom>
            <a:solidFill>
              <a:srgbClr val="000000"/>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40" name="Freeform 41"/>
            <p:cNvSpPr>
              <a:spLocks/>
            </p:cNvSpPr>
            <p:nvPr userDrawn="1"/>
          </p:nvSpPr>
          <p:spPr bwMode="auto">
            <a:xfrm>
              <a:off x="4913" y="3835"/>
              <a:ext cx="21" cy="28"/>
            </a:xfrm>
            <a:custGeom>
              <a:avLst/>
              <a:gdLst/>
              <a:ahLst/>
              <a:cxnLst>
                <a:cxn ang="0">
                  <a:pos x="86" y="142"/>
                </a:cxn>
                <a:cxn ang="0">
                  <a:pos x="86" y="49"/>
                </a:cxn>
                <a:cxn ang="0">
                  <a:pos x="85" y="39"/>
                </a:cxn>
                <a:cxn ang="0">
                  <a:pos x="85" y="33"/>
                </a:cxn>
                <a:cxn ang="0">
                  <a:pos x="84" y="31"/>
                </a:cxn>
                <a:cxn ang="0">
                  <a:pos x="83" y="29"/>
                </a:cxn>
                <a:cxn ang="0">
                  <a:pos x="82" y="26"/>
                </a:cxn>
                <a:cxn ang="0">
                  <a:pos x="81" y="25"/>
                </a:cxn>
                <a:cxn ang="0">
                  <a:pos x="77" y="22"/>
                </a:cxn>
                <a:cxn ang="0">
                  <a:pos x="74" y="21"/>
                </a:cxn>
                <a:cxn ang="0">
                  <a:pos x="70" y="20"/>
                </a:cxn>
                <a:cxn ang="0">
                  <a:pos x="65" y="19"/>
                </a:cxn>
                <a:cxn ang="0">
                  <a:pos x="60" y="20"/>
                </a:cxn>
                <a:cxn ang="0">
                  <a:pos x="56" y="21"/>
                </a:cxn>
                <a:cxn ang="0">
                  <a:pos x="51" y="22"/>
                </a:cxn>
                <a:cxn ang="0">
                  <a:pos x="46" y="25"/>
                </a:cxn>
                <a:cxn ang="0">
                  <a:pos x="40" y="28"/>
                </a:cxn>
                <a:cxn ang="0">
                  <a:pos x="35" y="32"/>
                </a:cxn>
                <a:cxn ang="0">
                  <a:pos x="31" y="35"/>
                </a:cxn>
                <a:cxn ang="0">
                  <a:pos x="27" y="39"/>
                </a:cxn>
                <a:cxn ang="0">
                  <a:pos x="27" y="142"/>
                </a:cxn>
                <a:cxn ang="0">
                  <a:pos x="5" y="142"/>
                </a:cxn>
                <a:cxn ang="0">
                  <a:pos x="5" y="35"/>
                </a:cxn>
                <a:cxn ang="0">
                  <a:pos x="5" y="28"/>
                </a:cxn>
                <a:cxn ang="0">
                  <a:pos x="5" y="21"/>
                </a:cxn>
                <a:cxn ang="0">
                  <a:pos x="4" y="17"/>
                </a:cxn>
                <a:cxn ang="0">
                  <a:pos x="3" y="13"/>
                </a:cxn>
                <a:cxn ang="0">
                  <a:pos x="0" y="5"/>
                </a:cxn>
                <a:cxn ang="0">
                  <a:pos x="21" y="0"/>
                </a:cxn>
                <a:cxn ang="0">
                  <a:pos x="23" y="2"/>
                </a:cxn>
                <a:cxn ang="0">
                  <a:pos x="25" y="10"/>
                </a:cxn>
                <a:cxn ang="0">
                  <a:pos x="27" y="16"/>
                </a:cxn>
                <a:cxn ang="0">
                  <a:pos x="27" y="21"/>
                </a:cxn>
                <a:cxn ang="0">
                  <a:pos x="32" y="16"/>
                </a:cxn>
                <a:cxn ang="0">
                  <a:pos x="37" y="12"/>
                </a:cxn>
                <a:cxn ang="0">
                  <a:pos x="42" y="8"/>
                </a:cxn>
                <a:cxn ang="0">
                  <a:pos x="49" y="5"/>
                </a:cxn>
                <a:cxn ang="0">
                  <a:pos x="54" y="3"/>
                </a:cxn>
                <a:cxn ang="0">
                  <a:pos x="59" y="1"/>
                </a:cxn>
                <a:cxn ang="0">
                  <a:pos x="65" y="0"/>
                </a:cxn>
                <a:cxn ang="0">
                  <a:pos x="70" y="0"/>
                </a:cxn>
                <a:cxn ang="0">
                  <a:pos x="76" y="0"/>
                </a:cxn>
                <a:cxn ang="0">
                  <a:pos x="82" y="1"/>
                </a:cxn>
                <a:cxn ang="0">
                  <a:pos x="87" y="3"/>
                </a:cxn>
                <a:cxn ang="0">
                  <a:pos x="91" y="5"/>
                </a:cxn>
                <a:cxn ang="0">
                  <a:pos x="95" y="8"/>
                </a:cxn>
                <a:cxn ang="0">
                  <a:pos x="100" y="12"/>
                </a:cxn>
                <a:cxn ang="0">
                  <a:pos x="102" y="16"/>
                </a:cxn>
                <a:cxn ang="0">
                  <a:pos x="105" y="20"/>
                </a:cxn>
                <a:cxn ang="0">
                  <a:pos x="107" y="28"/>
                </a:cxn>
                <a:cxn ang="0">
                  <a:pos x="108" y="32"/>
                </a:cxn>
                <a:cxn ang="0">
                  <a:pos x="108" y="36"/>
                </a:cxn>
                <a:cxn ang="0">
                  <a:pos x="108" y="142"/>
                </a:cxn>
                <a:cxn ang="0">
                  <a:pos x="86" y="142"/>
                </a:cxn>
              </a:cxnLst>
              <a:rect l="0" t="0" r="r" b="b"/>
              <a:pathLst>
                <a:path w="108" h="142">
                  <a:moveTo>
                    <a:pt x="86" y="142"/>
                  </a:moveTo>
                  <a:lnTo>
                    <a:pt x="86" y="49"/>
                  </a:lnTo>
                  <a:lnTo>
                    <a:pt x="85" y="39"/>
                  </a:lnTo>
                  <a:lnTo>
                    <a:pt x="85" y="33"/>
                  </a:lnTo>
                  <a:lnTo>
                    <a:pt x="84" y="31"/>
                  </a:lnTo>
                  <a:lnTo>
                    <a:pt x="83" y="29"/>
                  </a:lnTo>
                  <a:lnTo>
                    <a:pt x="82" y="26"/>
                  </a:lnTo>
                  <a:lnTo>
                    <a:pt x="81" y="25"/>
                  </a:lnTo>
                  <a:lnTo>
                    <a:pt x="77" y="22"/>
                  </a:lnTo>
                  <a:lnTo>
                    <a:pt x="74" y="21"/>
                  </a:lnTo>
                  <a:lnTo>
                    <a:pt x="70" y="20"/>
                  </a:lnTo>
                  <a:lnTo>
                    <a:pt x="65" y="19"/>
                  </a:lnTo>
                  <a:lnTo>
                    <a:pt x="60" y="20"/>
                  </a:lnTo>
                  <a:lnTo>
                    <a:pt x="56" y="21"/>
                  </a:lnTo>
                  <a:lnTo>
                    <a:pt x="51" y="22"/>
                  </a:lnTo>
                  <a:lnTo>
                    <a:pt x="46" y="25"/>
                  </a:lnTo>
                  <a:lnTo>
                    <a:pt x="40" y="28"/>
                  </a:lnTo>
                  <a:lnTo>
                    <a:pt x="35" y="32"/>
                  </a:lnTo>
                  <a:lnTo>
                    <a:pt x="31" y="35"/>
                  </a:lnTo>
                  <a:lnTo>
                    <a:pt x="27" y="39"/>
                  </a:lnTo>
                  <a:lnTo>
                    <a:pt x="27" y="142"/>
                  </a:lnTo>
                  <a:lnTo>
                    <a:pt x="5" y="142"/>
                  </a:lnTo>
                  <a:lnTo>
                    <a:pt x="5" y="35"/>
                  </a:lnTo>
                  <a:lnTo>
                    <a:pt x="5" y="28"/>
                  </a:lnTo>
                  <a:lnTo>
                    <a:pt x="5" y="21"/>
                  </a:lnTo>
                  <a:lnTo>
                    <a:pt x="4" y="17"/>
                  </a:lnTo>
                  <a:lnTo>
                    <a:pt x="3" y="13"/>
                  </a:lnTo>
                  <a:lnTo>
                    <a:pt x="0" y="5"/>
                  </a:lnTo>
                  <a:lnTo>
                    <a:pt x="21" y="0"/>
                  </a:lnTo>
                  <a:lnTo>
                    <a:pt x="23" y="2"/>
                  </a:lnTo>
                  <a:lnTo>
                    <a:pt x="25" y="10"/>
                  </a:lnTo>
                  <a:lnTo>
                    <a:pt x="27" y="16"/>
                  </a:lnTo>
                  <a:lnTo>
                    <a:pt x="27" y="21"/>
                  </a:lnTo>
                  <a:lnTo>
                    <a:pt x="32" y="16"/>
                  </a:lnTo>
                  <a:lnTo>
                    <a:pt x="37" y="12"/>
                  </a:lnTo>
                  <a:lnTo>
                    <a:pt x="42" y="8"/>
                  </a:lnTo>
                  <a:lnTo>
                    <a:pt x="49" y="5"/>
                  </a:lnTo>
                  <a:lnTo>
                    <a:pt x="54" y="3"/>
                  </a:lnTo>
                  <a:lnTo>
                    <a:pt x="59" y="1"/>
                  </a:lnTo>
                  <a:lnTo>
                    <a:pt x="65" y="0"/>
                  </a:lnTo>
                  <a:lnTo>
                    <a:pt x="70" y="0"/>
                  </a:lnTo>
                  <a:lnTo>
                    <a:pt x="76" y="0"/>
                  </a:lnTo>
                  <a:lnTo>
                    <a:pt x="82" y="1"/>
                  </a:lnTo>
                  <a:lnTo>
                    <a:pt x="87" y="3"/>
                  </a:lnTo>
                  <a:lnTo>
                    <a:pt x="91" y="5"/>
                  </a:lnTo>
                  <a:lnTo>
                    <a:pt x="95" y="8"/>
                  </a:lnTo>
                  <a:lnTo>
                    <a:pt x="100" y="12"/>
                  </a:lnTo>
                  <a:lnTo>
                    <a:pt x="102" y="16"/>
                  </a:lnTo>
                  <a:lnTo>
                    <a:pt x="105" y="20"/>
                  </a:lnTo>
                  <a:lnTo>
                    <a:pt x="107" y="28"/>
                  </a:lnTo>
                  <a:lnTo>
                    <a:pt x="108" y="32"/>
                  </a:lnTo>
                  <a:lnTo>
                    <a:pt x="108" y="36"/>
                  </a:lnTo>
                  <a:lnTo>
                    <a:pt x="108" y="142"/>
                  </a:lnTo>
                  <a:lnTo>
                    <a:pt x="86" y="142"/>
                  </a:lnTo>
                  <a:close/>
                </a:path>
              </a:pathLst>
            </a:custGeom>
            <a:solidFill>
              <a:srgbClr val="000000"/>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41" name="Freeform 42"/>
            <p:cNvSpPr>
              <a:spLocks noEditPoints="1"/>
            </p:cNvSpPr>
            <p:nvPr userDrawn="1"/>
          </p:nvSpPr>
          <p:spPr bwMode="auto">
            <a:xfrm>
              <a:off x="4945" y="3835"/>
              <a:ext cx="27" cy="39"/>
            </a:xfrm>
            <a:custGeom>
              <a:avLst/>
              <a:gdLst/>
              <a:ahLst/>
              <a:cxnLst>
                <a:cxn ang="0">
                  <a:pos x="78" y="29"/>
                </a:cxn>
                <a:cxn ang="0">
                  <a:pos x="67" y="20"/>
                </a:cxn>
                <a:cxn ang="0">
                  <a:pos x="44" y="20"/>
                </a:cxn>
                <a:cxn ang="0">
                  <a:pos x="33" y="30"/>
                </a:cxn>
                <a:cxn ang="0">
                  <a:pos x="30" y="53"/>
                </a:cxn>
                <a:cxn ang="0">
                  <a:pos x="40" y="71"/>
                </a:cxn>
                <a:cxn ang="0">
                  <a:pos x="62" y="74"/>
                </a:cxn>
                <a:cxn ang="0">
                  <a:pos x="75" y="68"/>
                </a:cxn>
                <a:cxn ang="0">
                  <a:pos x="81" y="47"/>
                </a:cxn>
                <a:cxn ang="0">
                  <a:pos x="113" y="23"/>
                </a:cxn>
                <a:cxn ang="0">
                  <a:pos x="101" y="28"/>
                </a:cxn>
                <a:cxn ang="0">
                  <a:pos x="106" y="46"/>
                </a:cxn>
                <a:cxn ang="0">
                  <a:pos x="100" y="68"/>
                </a:cxn>
                <a:cxn ang="0">
                  <a:pos x="85" y="84"/>
                </a:cxn>
                <a:cxn ang="0">
                  <a:pos x="60" y="90"/>
                </a:cxn>
                <a:cxn ang="0">
                  <a:pos x="35" y="103"/>
                </a:cxn>
                <a:cxn ang="0">
                  <a:pos x="34" y="109"/>
                </a:cxn>
                <a:cxn ang="0">
                  <a:pos x="45" y="113"/>
                </a:cxn>
                <a:cxn ang="0">
                  <a:pos x="95" y="117"/>
                </a:cxn>
                <a:cxn ang="0">
                  <a:pos x="111" y="131"/>
                </a:cxn>
                <a:cxn ang="0">
                  <a:pos x="117" y="147"/>
                </a:cxn>
                <a:cxn ang="0">
                  <a:pos x="115" y="166"/>
                </a:cxn>
                <a:cxn ang="0">
                  <a:pos x="105" y="182"/>
                </a:cxn>
                <a:cxn ang="0">
                  <a:pos x="84" y="192"/>
                </a:cxn>
                <a:cxn ang="0">
                  <a:pos x="53" y="195"/>
                </a:cxn>
                <a:cxn ang="0">
                  <a:pos x="23" y="189"/>
                </a:cxn>
                <a:cxn ang="0">
                  <a:pos x="8" y="180"/>
                </a:cxn>
                <a:cxn ang="0">
                  <a:pos x="0" y="163"/>
                </a:cxn>
                <a:cxn ang="0">
                  <a:pos x="4" y="145"/>
                </a:cxn>
                <a:cxn ang="0">
                  <a:pos x="23" y="152"/>
                </a:cxn>
                <a:cxn ang="0">
                  <a:pos x="25" y="165"/>
                </a:cxn>
                <a:cxn ang="0">
                  <a:pos x="43" y="177"/>
                </a:cxn>
                <a:cxn ang="0">
                  <a:pos x="74" y="177"/>
                </a:cxn>
                <a:cxn ang="0">
                  <a:pos x="90" y="167"/>
                </a:cxn>
                <a:cxn ang="0">
                  <a:pos x="93" y="153"/>
                </a:cxn>
                <a:cxn ang="0">
                  <a:pos x="88" y="139"/>
                </a:cxn>
                <a:cxn ang="0">
                  <a:pos x="75" y="133"/>
                </a:cxn>
                <a:cxn ang="0">
                  <a:pos x="47" y="132"/>
                </a:cxn>
                <a:cxn ang="0">
                  <a:pos x="26" y="131"/>
                </a:cxn>
                <a:cxn ang="0">
                  <a:pos x="14" y="123"/>
                </a:cxn>
                <a:cxn ang="0">
                  <a:pos x="11" y="107"/>
                </a:cxn>
                <a:cxn ang="0">
                  <a:pos x="19" y="95"/>
                </a:cxn>
                <a:cxn ang="0">
                  <a:pos x="29" y="85"/>
                </a:cxn>
                <a:cxn ang="0">
                  <a:pos x="9" y="67"/>
                </a:cxn>
                <a:cxn ang="0">
                  <a:pos x="5" y="42"/>
                </a:cxn>
                <a:cxn ang="0">
                  <a:pos x="10" y="24"/>
                </a:cxn>
                <a:cxn ang="0">
                  <a:pos x="22" y="10"/>
                </a:cxn>
                <a:cxn ang="0">
                  <a:pos x="45" y="1"/>
                </a:cxn>
                <a:cxn ang="0">
                  <a:pos x="78" y="4"/>
                </a:cxn>
                <a:cxn ang="0">
                  <a:pos x="103" y="7"/>
                </a:cxn>
                <a:cxn ang="0">
                  <a:pos x="131" y="15"/>
                </a:cxn>
              </a:cxnLst>
              <a:rect l="0" t="0" r="r" b="b"/>
              <a:pathLst>
                <a:path w="131" h="195">
                  <a:moveTo>
                    <a:pt x="81" y="47"/>
                  </a:moveTo>
                  <a:lnTo>
                    <a:pt x="81" y="39"/>
                  </a:lnTo>
                  <a:lnTo>
                    <a:pt x="79" y="34"/>
                  </a:lnTo>
                  <a:lnTo>
                    <a:pt x="78" y="29"/>
                  </a:lnTo>
                  <a:lnTo>
                    <a:pt x="75" y="25"/>
                  </a:lnTo>
                  <a:lnTo>
                    <a:pt x="71" y="22"/>
                  </a:lnTo>
                  <a:lnTo>
                    <a:pt x="69" y="21"/>
                  </a:lnTo>
                  <a:lnTo>
                    <a:pt x="67" y="20"/>
                  </a:lnTo>
                  <a:lnTo>
                    <a:pt x="62" y="19"/>
                  </a:lnTo>
                  <a:lnTo>
                    <a:pt x="56" y="18"/>
                  </a:lnTo>
                  <a:lnTo>
                    <a:pt x="49" y="19"/>
                  </a:lnTo>
                  <a:lnTo>
                    <a:pt x="44" y="20"/>
                  </a:lnTo>
                  <a:lnTo>
                    <a:pt x="40" y="22"/>
                  </a:lnTo>
                  <a:lnTo>
                    <a:pt x="38" y="23"/>
                  </a:lnTo>
                  <a:lnTo>
                    <a:pt x="35" y="25"/>
                  </a:lnTo>
                  <a:lnTo>
                    <a:pt x="33" y="30"/>
                  </a:lnTo>
                  <a:lnTo>
                    <a:pt x="31" y="34"/>
                  </a:lnTo>
                  <a:lnTo>
                    <a:pt x="30" y="40"/>
                  </a:lnTo>
                  <a:lnTo>
                    <a:pt x="29" y="47"/>
                  </a:lnTo>
                  <a:lnTo>
                    <a:pt x="30" y="53"/>
                  </a:lnTo>
                  <a:lnTo>
                    <a:pt x="31" y="58"/>
                  </a:lnTo>
                  <a:lnTo>
                    <a:pt x="33" y="64"/>
                  </a:lnTo>
                  <a:lnTo>
                    <a:pt x="36" y="68"/>
                  </a:lnTo>
                  <a:lnTo>
                    <a:pt x="40" y="71"/>
                  </a:lnTo>
                  <a:lnTo>
                    <a:pt x="44" y="73"/>
                  </a:lnTo>
                  <a:lnTo>
                    <a:pt x="49" y="74"/>
                  </a:lnTo>
                  <a:lnTo>
                    <a:pt x="56" y="74"/>
                  </a:lnTo>
                  <a:lnTo>
                    <a:pt x="62" y="74"/>
                  </a:lnTo>
                  <a:lnTo>
                    <a:pt x="67" y="73"/>
                  </a:lnTo>
                  <a:lnTo>
                    <a:pt x="71" y="71"/>
                  </a:lnTo>
                  <a:lnTo>
                    <a:pt x="73" y="69"/>
                  </a:lnTo>
                  <a:lnTo>
                    <a:pt x="75" y="68"/>
                  </a:lnTo>
                  <a:lnTo>
                    <a:pt x="78" y="64"/>
                  </a:lnTo>
                  <a:lnTo>
                    <a:pt x="79" y="58"/>
                  </a:lnTo>
                  <a:lnTo>
                    <a:pt x="80" y="53"/>
                  </a:lnTo>
                  <a:lnTo>
                    <a:pt x="81" y="47"/>
                  </a:lnTo>
                  <a:close/>
                  <a:moveTo>
                    <a:pt x="131" y="15"/>
                  </a:moveTo>
                  <a:lnTo>
                    <a:pt x="125" y="19"/>
                  </a:lnTo>
                  <a:lnTo>
                    <a:pt x="119" y="22"/>
                  </a:lnTo>
                  <a:lnTo>
                    <a:pt x="113" y="23"/>
                  </a:lnTo>
                  <a:lnTo>
                    <a:pt x="108" y="23"/>
                  </a:lnTo>
                  <a:lnTo>
                    <a:pt x="102" y="23"/>
                  </a:lnTo>
                  <a:lnTo>
                    <a:pt x="98" y="22"/>
                  </a:lnTo>
                  <a:lnTo>
                    <a:pt x="101" y="28"/>
                  </a:lnTo>
                  <a:lnTo>
                    <a:pt x="104" y="33"/>
                  </a:lnTo>
                  <a:lnTo>
                    <a:pt x="105" y="36"/>
                  </a:lnTo>
                  <a:lnTo>
                    <a:pt x="105" y="39"/>
                  </a:lnTo>
                  <a:lnTo>
                    <a:pt x="106" y="46"/>
                  </a:lnTo>
                  <a:lnTo>
                    <a:pt x="105" y="52"/>
                  </a:lnTo>
                  <a:lnTo>
                    <a:pt x="104" y="57"/>
                  </a:lnTo>
                  <a:lnTo>
                    <a:pt x="103" y="63"/>
                  </a:lnTo>
                  <a:lnTo>
                    <a:pt x="100" y="68"/>
                  </a:lnTo>
                  <a:lnTo>
                    <a:pt x="98" y="72"/>
                  </a:lnTo>
                  <a:lnTo>
                    <a:pt x="94" y="78"/>
                  </a:lnTo>
                  <a:lnTo>
                    <a:pt x="90" y="81"/>
                  </a:lnTo>
                  <a:lnTo>
                    <a:pt x="85" y="84"/>
                  </a:lnTo>
                  <a:lnTo>
                    <a:pt x="80" y="87"/>
                  </a:lnTo>
                  <a:lnTo>
                    <a:pt x="74" y="89"/>
                  </a:lnTo>
                  <a:lnTo>
                    <a:pt x="66" y="90"/>
                  </a:lnTo>
                  <a:lnTo>
                    <a:pt x="60" y="90"/>
                  </a:lnTo>
                  <a:lnTo>
                    <a:pt x="47" y="96"/>
                  </a:lnTo>
                  <a:lnTo>
                    <a:pt x="40" y="99"/>
                  </a:lnTo>
                  <a:lnTo>
                    <a:pt x="38" y="101"/>
                  </a:lnTo>
                  <a:lnTo>
                    <a:pt x="35" y="103"/>
                  </a:lnTo>
                  <a:lnTo>
                    <a:pt x="34" y="105"/>
                  </a:lnTo>
                  <a:lnTo>
                    <a:pt x="34" y="106"/>
                  </a:lnTo>
                  <a:lnTo>
                    <a:pt x="34" y="108"/>
                  </a:lnTo>
                  <a:lnTo>
                    <a:pt x="34" y="109"/>
                  </a:lnTo>
                  <a:lnTo>
                    <a:pt x="35" y="111"/>
                  </a:lnTo>
                  <a:lnTo>
                    <a:pt x="36" y="112"/>
                  </a:lnTo>
                  <a:lnTo>
                    <a:pt x="41" y="113"/>
                  </a:lnTo>
                  <a:lnTo>
                    <a:pt x="45" y="113"/>
                  </a:lnTo>
                  <a:lnTo>
                    <a:pt x="68" y="113"/>
                  </a:lnTo>
                  <a:lnTo>
                    <a:pt x="79" y="114"/>
                  </a:lnTo>
                  <a:lnTo>
                    <a:pt x="87" y="115"/>
                  </a:lnTo>
                  <a:lnTo>
                    <a:pt x="95" y="117"/>
                  </a:lnTo>
                  <a:lnTo>
                    <a:pt x="101" y="121"/>
                  </a:lnTo>
                  <a:lnTo>
                    <a:pt x="105" y="124"/>
                  </a:lnTo>
                  <a:lnTo>
                    <a:pt x="109" y="128"/>
                  </a:lnTo>
                  <a:lnTo>
                    <a:pt x="111" y="131"/>
                  </a:lnTo>
                  <a:lnTo>
                    <a:pt x="113" y="134"/>
                  </a:lnTo>
                  <a:lnTo>
                    <a:pt x="115" y="138"/>
                  </a:lnTo>
                  <a:lnTo>
                    <a:pt x="116" y="142"/>
                  </a:lnTo>
                  <a:lnTo>
                    <a:pt x="117" y="147"/>
                  </a:lnTo>
                  <a:lnTo>
                    <a:pt x="117" y="151"/>
                  </a:lnTo>
                  <a:lnTo>
                    <a:pt x="117" y="156"/>
                  </a:lnTo>
                  <a:lnTo>
                    <a:pt x="116" y="162"/>
                  </a:lnTo>
                  <a:lnTo>
                    <a:pt x="115" y="166"/>
                  </a:lnTo>
                  <a:lnTo>
                    <a:pt x="113" y="170"/>
                  </a:lnTo>
                  <a:lnTo>
                    <a:pt x="111" y="174"/>
                  </a:lnTo>
                  <a:lnTo>
                    <a:pt x="109" y="179"/>
                  </a:lnTo>
                  <a:lnTo>
                    <a:pt x="105" y="182"/>
                  </a:lnTo>
                  <a:lnTo>
                    <a:pt x="102" y="184"/>
                  </a:lnTo>
                  <a:lnTo>
                    <a:pt x="98" y="187"/>
                  </a:lnTo>
                  <a:lnTo>
                    <a:pt x="94" y="189"/>
                  </a:lnTo>
                  <a:lnTo>
                    <a:pt x="84" y="192"/>
                  </a:lnTo>
                  <a:lnTo>
                    <a:pt x="74" y="195"/>
                  </a:lnTo>
                  <a:lnTo>
                    <a:pt x="67" y="195"/>
                  </a:lnTo>
                  <a:lnTo>
                    <a:pt x="61" y="195"/>
                  </a:lnTo>
                  <a:lnTo>
                    <a:pt x="53" y="195"/>
                  </a:lnTo>
                  <a:lnTo>
                    <a:pt x="46" y="195"/>
                  </a:lnTo>
                  <a:lnTo>
                    <a:pt x="39" y="194"/>
                  </a:lnTo>
                  <a:lnTo>
                    <a:pt x="33" y="192"/>
                  </a:lnTo>
                  <a:lnTo>
                    <a:pt x="23" y="189"/>
                  </a:lnTo>
                  <a:lnTo>
                    <a:pt x="18" y="187"/>
                  </a:lnTo>
                  <a:lnTo>
                    <a:pt x="14" y="184"/>
                  </a:lnTo>
                  <a:lnTo>
                    <a:pt x="11" y="182"/>
                  </a:lnTo>
                  <a:lnTo>
                    <a:pt x="8" y="180"/>
                  </a:lnTo>
                  <a:lnTo>
                    <a:pt x="6" y="177"/>
                  </a:lnTo>
                  <a:lnTo>
                    <a:pt x="4" y="173"/>
                  </a:lnTo>
                  <a:lnTo>
                    <a:pt x="1" y="167"/>
                  </a:lnTo>
                  <a:lnTo>
                    <a:pt x="0" y="163"/>
                  </a:lnTo>
                  <a:lnTo>
                    <a:pt x="0" y="159"/>
                  </a:lnTo>
                  <a:lnTo>
                    <a:pt x="0" y="155"/>
                  </a:lnTo>
                  <a:lnTo>
                    <a:pt x="1" y="152"/>
                  </a:lnTo>
                  <a:lnTo>
                    <a:pt x="4" y="145"/>
                  </a:lnTo>
                  <a:lnTo>
                    <a:pt x="27" y="142"/>
                  </a:lnTo>
                  <a:lnTo>
                    <a:pt x="25" y="145"/>
                  </a:lnTo>
                  <a:lnTo>
                    <a:pt x="24" y="148"/>
                  </a:lnTo>
                  <a:lnTo>
                    <a:pt x="23" y="152"/>
                  </a:lnTo>
                  <a:lnTo>
                    <a:pt x="23" y="155"/>
                  </a:lnTo>
                  <a:lnTo>
                    <a:pt x="24" y="161"/>
                  </a:lnTo>
                  <a:lnTo>
                    <a:pt x="24" y="163"/>
                  </a:lnTo>
                  <a:lnTo>
                    <a:pt x="25" y="165"/>
                  </a:lnTo>
                  <a:lnTo>
                    <a:pt x="27" y="169"/>
                  </a:lnTo>
                  <a:lnTo>
                    <a:pt x="31" y="171"/>
                  </a:lnTo>
                  <a:lnTo>
                    <a:pt x="36" y="174"/>
                  </a:lnTo>
                  <a:lnTo>
                    <a:pt x="43" y="177"/>
                  </a:lnTo>
                  <a:lnTo>
                    <a:pt x="51" y="178"/>
                  </a:lnTo>
                  <a:lnTo>
                    <a:pt x="59" y="178"/>
                  </a:lnTo>
                  <a:lnTo>
                    <a:pt x="67" y="178"/>
                  </a:lnTo>
                  <a:lnTo>
                    <a:pt x="74" y="177"/>
                  </a:lnTo>
                  <a:lnTo>
                    <a:pt x="79" y="174"/>
                  </a:lnTo>
                  <a:lnTo>
                    <a:pt x="84" y="172"/>
                  </a:lnTo>
                  <a:lnTo>
                    <a:pt x="88" y="169"/>
                  </a:lnTo>
                  <a:lnTo>
                    <a:pt x="90" y="167"/>
                  </a:lnTo>
                  <a:lnTo>
                    <a:pt x="91" y="165"/>
                  </a:lnTo>
                  <a:lnTo>
                    <a:pt x="92" y="163"/>
                  </a:lnTo>
                  <a:lnTo>
                    <a:pt x="93" y="159"/>
                  </a:lnTo>
                  <a:lnTo>
                    <a:pt x="93" y="153"/>
                  </a:lnTo>
                  <a:lnTo>
                    <a:pt x="93" y="148"/>
                  </a:lnTo>
                  <a:lnTo>
                    <a:pt x="92" y="144"/>
                  </a:lnTo>
                  <a:lnTo>
                    <a:pt x="91" y="141"/>
                  </a:lnTo>
                  <a:lnTo>
                    <a:pt x="88" y="139"/>
                  </a:lnTo>
                  <a:lnTo>
                    <a:pt x="85" y="136"/>
                  </a:lnTo>
                  <a:lnTo>
                    <a:pt x="83" y="135"/>
                  </a:lnTo>
                  <a:lnTo>
                    <a:pt x="81" y="134"/>
                  </a:lnTo>
                  <a:lnTo>
                    <a:pt x="75" y="133"/>
                  </a:lnTo>
                  <a:lnTo>
                    <a:pt x="67" y="132"/>
                  </a:lnTo>
                  <a:lnTo>
                    <a:pt x="58" y="132"/>
                  </a:lnTo>
                  <a:lnTo>
                    <a:pt x="52" y="132"/>
                  </a:lnTo>
                  <a:lnTo>
                    <a:pt x="47" y="132"/>
                  </a:lnTo>
                  <a:lnTo>
                    <a:pt x="41" y="132"/>
                  </a:lnTo>
                  <a:lnTo>
                    <a:pt x="36" y="132"/>
                  </a:lnTo>
                  <a:lnTo>
                    <a:pt x="31" y="132"/>
                  </a:lnTo>
                  <a:lnTo>
                    <a:pt x="26" y="131"/>
                  </a:lnTo>
                  <a:lnTo>
                    <a:pt x="21" y="129"/>
                  </a:lnTo>
                  <a:lnTo>
                    <a:pt x="18" y="128"/>
                  </a:lnTo>
                  <a:lnTo>
                    <a:pt x="17" y="126"/>
                  </a:lnTo>
                  <a:lnTo>
                    <a:pt x="14" y="123"/>
                  </a:lnTo>
                  <a:lnTo>
                    <a:pt x="12" y="120"/>
                  </a:lnTo>
                  <a:lnTo>
                    <a:pt x="11" y="116"/>
                  </a:lnTo>
                  <a:lnTo>
                    <a:pt x="10" y="112"/>
                  </a:lnTo>
                  <a:lnTo>
                    <a:pt x="11" y="107"/>
                  </a:lnTo>
                  <a:lnTo>
                    <a:pt x="12" y="104"/>
                  </a:lnTo>
                  <a:lnTo>
                    <a:pt x="13" y="101"/>
                  </a:lnTo>
                  <a:lnTo>
                    <a:pt x="15" y="98"/>
                  </a:lnTo>
                  <a:lnTo>
                    <a:pt x="19" y="95"/>
                  </a:lnTo>
                  <a:lnTo>
                    <a:pt x="24" y="92"/>
                  </a:lnTo>
                  <a:lnTo>
                    <a:pt x="29" y="90"/>
                  </a:lnTo>
                  <a:lnTo>
                    <a:pt x="35" y="87"/>
                  </a:lnTo>
                  <a:lnTo>
                    <a:pt x="29" y="85"/>
                  </a:lnTo>
                  <a:lnTo>
                    <a:pt x="23" y="82"/>
                  </a:lnTo>
                  <a:lnTo>
                    <a:pt x="17" y="78"/>
                  </a:lnTo>
                  <a:lnTo>
                    <a:pt x="13" y="72"/>
                  </a:lnTo>
                  <a:lnTo>
                    <a:pt x="9" y="67"/>
                  </a:lnTo>
                  <a:lnTo>
                    <a:pt x="7" y="61"/>
                  </a:lnTo>
                  <a:lnTo>
                    <a:pt x="5" y="54"/>
                  </a:lnTo>
                  <a:lnTo>
                    <a:pt x="5" y="47"/>
                  </a:lnTo>
                  <a:lnTo>
                    <a:pt x="5" y="42"/>
                  </a:lnTo>
                  <a:lnTo>
                    <a:pt x="5" y="37"/>
                  </a:lnTo>
                  <a:lnTo>
                    <a:pt x="7" y="33"/>
                  </a:lnTo>
                  <a:lnTo>
                    <a:pt x="8" y="29"/>
                  </a:lnTo>
                  <a:lnTo>
                    <a:pt x="10" y="24"/>
                  </a:lnTo>
                  <a:lnTo>
                    <a:pt x="12" y="20"/>
                  </a:lnTo>
                  <a:lnTo>
                    <a:pt x="15" y="16"/>
                  </a:lnTo>
                  <a:lnTo>
                    <a:pt x="18" y="13"/>
                  </a:lnTo>
                  <a:lnTo>
                    <a:pt x="22" y="10"/>
                  </a:lnTo>
                  <a:lnTo>
                    <a:pt x="26" y="7"/>
                  </a:lnTo>
                  <a:lnTo>
                    <a:pt x="30" y="5"/>
                  </a:lnTo>
                  <a:lnTo>
                    <a:pt x="34" y="3"/>
                  </a:lnTo>
                  <a:lnTo>
                    <a:pt x="45" y="1"/>
                  </a:lnTo>
                  <a:lnTo>
                    <a:pt x="56" y="0"/>
                  </a:lnTo>
                  <a:lnTo>
                    <a:pt x="63" y="0"/>
                  </a:lnTo>
                  <a:lnTo>
                    <a:pt x="68" y="1"/>
                  </a:lnTo>
                  <a:lnTo>
                    <a:pt x="78" y="4"/>
                  </a:lnTo>
                  <a:lnTo>
                    <a:pt x="87" y="6"/>
                  </a:lnTo>
                  <a:lnTo>
                    <a:pt x="92" y="7"/>
                  </a:lnTo>
                  <a:lnTo>
                    <a:pt x="98" y="7"/>
                  </a:lnTo>
                  <a:lnTo>
                    <a:pt x="103" y="7"/>
                  </a:lnTo>
                  <a:lnTo>
                    <a:pt x="108" y="6"/>
                  </a:lnTo>
                  <a:lnTo>
                    <a:pt x="113" y="4"/>
                  </a:lnTo>
                  <a:lnTo>
                    <a:pt x="117" y="2"/>
                  </a:lnTo>
                  <a:lnTo>
                    <a:pt x="131" y="15"/>
                  </a:lnTo>
                  <a:close/>
                </a:path>
              </a:pathLst>
            </a:custGeom>
            <a:solidFill>
              <a:srgbClr val="000000"/>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42" name="Freeform 43"/>
            <p:cNvSpPr>
              <a:spLocks/>
            </p:cNvSpPr>
            <p:nvPr userDrawn="1"/>
          </p:nvSpPr>
          <p:spPr bwMode="auto">
            <a:xfrm>
              <a:off x="4513" y="3551"/>
              <a:ext cx="30" cy="29"/>
            </a:xfrm>
            <a:custGeom>
              <a:avLst/>
              <a:gdLst/>
              <a:ahLst/>
              <a:cxnLst>
                <a:cxn ang="0">
                  <a:pos x="15" y="119"/>
                </a:cxn>
                <a:cxn ang="0">
                  <a:pos x="8" y="107"/>
                </a:cxn>
                <a:cxn ang="0">
                  <a:pos x="2" y="94"/>
                </a:cxn>
                <a:cxn ang="0">
                  <a:pos x="0" y="80"/>
                </a:cxn>
                <a:cxn ang="0">
                  <a:pos x="1" y="58"/>
                </a:cxn>
                <a:cxn ang="0">
                  <a:pos x="5" y="45"/>
                </a:cxn>
                <a:cxn ang="0">
                  <a:pos x="15" y="26"/>
                </a:cxn>
                <a:cxn ang="0">
                  <a:pos x="26" y="15"/>
                </a:cxn>
                <a:cxn ang="0">
                  <a:pos x="45" y="4"/>
                </a:cxn>
                <a:cxn ang="0">
                  <a:pos x="58" y="1"/>
                </a:cxn>
                <a:cxn ang="0">
                  <a:pos x="80" y="0"/>
                </a:cxn>
                <a:cxn ang="0">
                  <a:pos x="94" y="2"/>
                </a:cxn>
                <a:cxn ang="0">
                  <a:pos x="106" y="8"/>
                </a:cxn>
                <a:cxn ang="0">
                  <a:pos x="119" y="15"/>
                </a:cxn>
                <a:cxn ang="0">
                  <a:pos x="130" y="26"/>
                </a:cxn>
                <a:cxn ang="0">
                  <a:pos x="137" y="38"/>
                </a:cxn>
                <a:cxn ang="0">
                  <a:pos x="142" y="51"/>
                </a:cxn>
                <a:cxn ang="0">
                  <a:pos x="146" y="65"/>
                </a:cxn>
                <a:cxn ang="0">
                  <a:pos x="146" y="80"/>
                </a:cxn>
                <a:cxn ang="0">
                  <a:pos x="145" y="85"/>
                </a:cxn>
                <a:cxn ang="0">
                  <a:pos x="142" y="94"/>
                </a:cxn>
                <a:cxn ang="0">
                  <a:pos x="137" y="107"/>
                </a:cxn>
                <a:cxn ang="0">
                  <a:pos x="136" y="108"/>
                </a:cxn>
                <a:cxn ang="0">
                  <a:pos x="134" y="113"/>
                </a:cxn>
                <a:cxn ang="0">
                  <a:pos x="124" y="125"/>
                </a:cxn>
                <a:cxn ang="0">
                  <a:pos x="113" y="134"/>
                </a:cxn>
                <a:cxn ang="0">
                  <a:pos x="107" y="136"/>
                </a:cxn>
                <a:cxn ang="0">
                  <a:pos x="106" y="137"/>
                </a:cxn>
                <a:cxn ang="0">
                  <a:pos x="94" y="143"/>
                </a:cxn>
                <a:cxn ang="0">
                  <a:pos x="85" y="145"/>
                </a:cxn>
                <a:cxn ang="0">
                  <a:pos x="80" y="146"/>
                </a:cxn>
                <a:cxn ang="0">
                  <a:pos x="65" y="146"/>
                </a:cxn>
                <a:cxn ang="0">
                  <a:pos x="51" y="143"/>
                </a:cxn>
                <a:cxn ang="0">
                  <a:pos x="38" y="137"/>
                </a:cxn>
                <a:cxn ang="0">
                  <a:pos x="26" y="130"/>
                </a:cxn>
              </a:cxnLst>
              <a:rect l="0" t="0" r="r" b="b"/>
              <a:pathLst>
                <a:path w="147" h="146">
                  <a:moveTo>
                    <a:pt x="21" y="125"/>
                  </a:moveTo>
                  <a:lnTo>
                    <a:pt x="15" y="119"/>
                  </a:lnTo>
                  <a:lnTo>
                    <a:pt x="11" y="113"/>
                  </a:lnTo>
                  <a:lnTo>
                    <a:pt x="8" y="107"/>
                  </a:lnTo>
                  <a:lnTo>
                    <a:pt x="5" y="100"/>
                  </a:lnTo>
                  <a:lnTo>
                    <a:pt x="2" y="94"/>
                  </a:lnTo>
                  <a:lnTo>
                    <a:pt x="1" y="87"/>
                  </a:lnTo>
                  <a:lnTo>
                    <a:pt x="0" y="80"/>
                  </a:lnTo>
                  <a:lnTo>
                    <a:pt x="0" y="72"/>
                  </a:lnTo>
                  <a:lnTo>
                    <a:pt x="1" y="58"/>
                  </a:lnTo>
                  <a:lnTo>
                    <a:pt x="2" y="51"/>
                  </a:lnTo>
                  <a:lnTo>
                    <a:pt x="5" y="45"/>
                  </a:lnTo>
                  <a:lnTo>
                    <a:pt x="11" y="32"/>
                  </a:lnTo>
                  <a:lnTo>
                    <a:pt x="15" y="26"/>
                  </a:lnTo>
                  <a:lnTo>
                    <a:pt x="21" y="21"/>
                  </a:lnTo>
                  <a:lnTo>
                    <a:pt x="26" y="15"/>
                  </a:lnTo>
                  <a:lnTo>
                    <a:pt x="32" y="11"/>
                  </a:lnTo>
                  <a:lnTo>
                    <a:pt x="45" y="4"/>
                  </a:lnTo>
                  <a:lnTo>
                    <a:pt x="51" y="2"/>
                  </a:lnTo>
                  <a:lnTo>
                    <a:pt x="58" y="1"/>
                  </a:lnTo>
                  <a:lnTo>
                    <a:pt x="72" y="0"/>
                  </a:lnTo>
                  <a:lnTo>
                    <a:pt x="80" y="0"/>
                  </a:lnTo>
                  <a:lnTo>
                    <a:pt x="87" y="1"/>
                  </a:lnTo>
                  <a:lnTo>
                    <a:pt x="94" y="2"/>
                  </a:lnTo>
                  <a:lnTo>
                    <a:pt x="100" y="4"/>
                  </a:lnTo>
                  <a:lnTo>
                    <a:pt x="106" y="8"/>
                  </a:lnTo>
                  <a:lnTo>
                    <a:pt x="113" y="11"/>
                  </a:lnTo>
                  <a:lnTo>
                    <a:pt x="119" y="15"/>
                  </a:lnTo>
                  <a:lnTo>
                    <a:pt x="124" y="21"/>
                  </a:lnTo>
                  <a:lnTo>
                    <a:pt x="130" y="26"/>
                  </a:lnTo>
                  <a:lnTo>
                    <a:pt x="134" y="32"/>
                  </a:lnTo>
                  <a:lnTo>
                    <a:pt x="137" y="38"/>
                  </a:lnTo>
                  <a:lnTo>
                    <a:pt x="140" y="45"/>
                  </a:lnTo>
                  <a:lnTo>
                    <a:pt x="142" y="51"/>
                  </a:lnTo>
                  <a:lnTo>
                    <a:pt x="145" y="58"/>
                  </a:lnTo>
                  <a:lnTo>
                    <a:pt x="146" y="65"/>
                  </a:lnTo>
                  <a:lnTo>
                    <a:pt x="147" y="72"/>
                  </a:lnTo>
                  <a:lnTo>
                    <a:pt x="146" y="80"/>
                  </a:lnTo>
                  <a:lnTo>
                    <a:pt x="145" y="83"/>
                  </a:lnTo>
                  <a:lnTo>
                    <a:pt x="145" y="85"/>
                  </a:lnTo>
                  <a:lnTo>
                    <a:pt x="145" y="87"/>
                  </a:lnTo>
                  <a:lnTo>
                    <a:pt x="142" y="94"/>
                  </a:lnTo>
                  <a:lnTo>
                    <a:pt x="140" y="100"/>
                  </a:lnTo>
                  <a:lnTo>
                    <a:pt x="137" y="107"/>
                  </a:lnTo>
                  <a:lnTo>
                    <a:pt x="136" y="107"/>
                  </a:lnTo>
                  <a:lnTo>
                    <a:pt x="136" y="108"/>
                  </a:lnTo>
                  <a:lnTo>
                    <a:pt x="135" y="110"/>
                  </a:lnTo>
                  <a:lnTo>
                    <a:pt x="134" y="113"/>
                  </a:lnTo>
                  <a:lnTo>
                    <a:pt x="130" y="119"/>
                  </a:lnTo>
                  <a:lnTo>
                    <a:pt x="124" y="125"/>
                  </a:lnTo>
                  <a:lnTo>
                    <a:pt x="119" y="130"/>
                  </a:lnTo>
                  <a:lnTo>
                    <a:pt x="113" y="134"/>
                  </a:lnTo>
                  <a:lnTo>
                    <a:pt x="110" y="135"/>
                  </a:lnTo>
                  <a:lnTo>
                    <a:pt x="107" y="136"/>
                  </a:lnTo>
                  <a:lnTo>
                    <a:pt x="106" y="136"/>
                  </a:lnTo>
                  <a:lnTo>
                    <a:pt x="106" y="137"/>
                  </a:lnTo>
                  <a:lnTo>
                    <a:pt x="100" y="141"/>
                  </a:lnTo>
                  <a:lnTo>
                    <a:pt x="94" y="143"/>
                  </a:lnTo>
                  <a:lnTo>
                    <a:pt x="87" y="145"/>
                  </a:lnTo>
                  <a:lnTo>
                    <a:pt x="85" y="145"/>
                  </a:lnTo>
                  <a:lnTo>
                    <a:pt x="83" y="145"/>
                  </a:lnTo>
                  <a:lnTo>
                    <a:pt x="80" y="146"/>
                  </a:lnTo>
                  <a:lnTo>
                    <a:pt x="72" y="146"/>
                  </a:lnTo>
                  <a:lnTo>
                    <a:pt x="65" y="146"/>
                  </a:lnTo>
                  <a:lnTo>
                    <a:pt x="58" y="145"/>
                  </a:lnTo>
                  <a:lnTo>
                    <a:pt x="51" y="143"/>
                  </a:lnTo>
                  <a:lnTo>
                    <a:pt x="45" y="141"/>
                  </a:lnTo>
                  <a:lnTo>
                    <a:pt x="38" y="137"/>
                  </a:lnTo>
                  <a:lnTo>
                    <a:pt x="32" y="134"/>
                  </a:lnTo>
                  <a:lnTo>
                    <a:pt x="26" y="130"/>
                  </a:lnTo>
                  <a:lnTo>
                    <a:pt x="21" y="125"/>
                  </a:lnTo>
                  <a:close/>
                </a:path>
              </a:pathLst>
            </a:custGeom>
            <a:solidFill>
              <a:schemeClr va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43" name="Freeform 44"/>
            <p:cNvSpPr>
              <a:spLocks/>
            </p:cNvSpPr>
            <p:nvPr userDrawn="1"/>
          </p:nvSpPr>
          <p:spPr bwMode="auto">
            <a:xfrm>
              <a:off x="4542" y="3531"/>
              <a:ext cx="172" cy="34"/>
            </a:xfrm>
            <a:custGeom>
              <a:avLst/>
              <a:gdLst/>
              <a:ahLst/>
              <a:cxnLst>
                <a:cxn ang="0">
                  <a:pos x="266" y="36"/>
                </a:cxn>
                <a:cxn ang="0">
                  <a:pos x="336" y="24"/>
                </a:cxn>
                <a:cxn ang="0">
                  <a:pos x="406" y="15"/>
                </a:cxn>
                <a:cxn ang="0">
                  <a:pos x="442" y="11"/>
                </a:cxn>
                <a:cxn ang="0">
                  <a:pos x="478" y="7"/>
                </a:cxn>
                <a:cxn ang="0">
                  <a:pos x="515" y="5"/>
                </a:cxn>
                <a:cxn ang="0">
                  <a:pos x="552" y="3"/>
                </a:cxn>
                <a:cxn ang="0">
                  <a:pos x="589" y="1"/>
                </a:cxn>
                <a:cxn ang="0">
                  <a:pos x="626" y="0"/>
                </a:cxn>
                <a:cxn ang="0">
                  <a:pos x="704" y="0"/>
                </a:cxn>
                <a:cxn ang="0">
                  <a:pos x="781" y="1"/>
                </a:cxn>
                <a:cxn ang="0">
                  <a:pos x="821" y="2"/>
                </a:cxn>
                <a:cxn ang="0">
                  <a:pos x="861" y="5"/>
                </a:cxn>
                <a:cxn ang="0">
                  <a:pos x="789" y="5"/>
                </a:cxn>
                <a:cxn ang="0">
                  <a:pos x="753" y="6"/>
                </a:cxn>
                <a:cxn ang="0">
                  <a:pos x="718" y="8"/>
                </a:cxn>
                <a:cxn ang="0">
                  <a:pos x="681" y="11"/>
                </a:cxn>
                <a:cxn ang="0">
                  <a:pos x="644" y="14"/>
                </a:cxn>
                <a:cxn ang="0">
                  <a:pos x="572" y="23"/>
                </a:cxn>
                <a:cxn ang="0">
                  <a:pos x="536" y="28"/>
                </a:cxn>
                <a:cxn ang="0">
                  <a:pos x="499" y="34"/>
                </a:cxn>
                <a:cxn ang="0">
                  <a:pos x="427" y="48"/>
                </a:cxn>
                <a:cxn ang="0">
                  <a:pos x="390" y="56"/>
                </a:cxn>
                <a:cxn ang="0">
                  <a:pos x="353" y="65"/>
                </a:cxn>
                <a:cxn ang="0">
                  <a:pos x="317" y="73"/>
                </a:cxn>
                <a:cxn ang="0">
                  <a:pos x="281" y="84"/>
                </a:cxn>
                <a:cxn ang="0">
                  <a:pos x="249" y="94"/>
                </a:cxn>
                <a:cxn ang="0">
                  <a:pos x="234" y="98"/>
                </a:cxn>
                <a:cxn ang="0">
                  <a:pos x="220" y="103"/>
                </a:cxn>
                <a:cxn ang="0">
                  <a:pos x="194" y="112"/>
                </a:cxn>
                <a:cxn ang="0">
                  <a:pos x="169" y="120"/>
                </a:cxn>
                <a:cxn ang="0">
                  <a:pos x="73" y="154"/>
                </a:cxn>
                <a:cxn ang="0">
                  <a:pos x="30" y="172"/>
                </a:cxn>
                <a:cxn ang="0">
                  <a:pos x="29" y="162"/>
                </a:cxn>
                <a:cxn ang="0">
                  <a:pos x="27" y="152"/>
                </a:cxn>
                <a:cxn ang="0">
                  <a:pos x="24" y="144"/>
                </a:cxn>
                <a:cxn ang="0">
                  <a:pos x="22" y="135"/>
                </a:cxn>
                <a:cxn ang="0">
                  <a:pos x="17" y="127"/>
                </a:cxn>
                <a:cxn ang="0">
                  <a:pos x="12" y="119"/>
                </a:cxn>
                <a:cxn ang="0">
                  <a:pos x="7" y="112"/>
                </a:cxn>
                <a:cxn ang="0">
                  <a:pos x="0" y="105"/>
                </a:cxn>
                <a:cxn ang="0">
                  <a:pos x="53" y="88"/>
                </a:cxn>
                <a:cxn ang="0">
                  <a:pos x="99" y="74"/>
                </a:cxn>
                <a:cxn ang="0">
                  <a:pos x="145" y="62"/>
                </a:cxn>
                <a:cxn ang="0">
                  <a:pos x="175" y="54"/>
                </a:cxn>
                <a:cxn ang="0">
                  <a:pos x="206" y="48"/>
                </a:cxn>
                <a:cxn ang="0">
                  <a:pos x="236" y="41"/>
                </a:cxn>
                <a:cxn ang="0">
                  <a:pos x="266" y="36"/>
                </a:cxn>
              </a:cxnLst>
              <a:rect l="0" t="0" r="r" b="b"/>
              <a:pathLst>
                <a:path w="861" h="172">
                  <a:moveTo>
                    <a:pt x="266" y="36"/>
                  </a:moveTo>
                  <a:lnTo>
                    <a:pt x="336" y="24"/>
                  </a:lnTo>
                  <a:lnTo>
                    <a:pt x="406" y="15"/>
                  </a:lnTo>
                  <a:lnTo>
                    <a:pt x="442" y="11"/>
                  </a:lnTo>
                  <a:lnTo>
                    <a:pt x="478" y="7"/>
                  </a:lnTo>
                  <a:lnTo>
                    <a:pt x="515" y="5"/>
                  </a:lnTo>
                  <a:lnTo>
                    <a:pt x="552" y="3"/>
                  </a:lnTo>
                  <a:lnTo>
                    <a:pt x="589" y="1"/>
                  </a:lnTo>
                  <a:lnTo>
                    <a:pt x="626" y="0"/>
                  </a:lnTo>
                  <a:lnTo>
                    <a:pt x="704" y="0"/>
                  </a:lnTo>
                  <a:lnTo>
                    <a:pt x="781" y="1"/>
                  </a:lnTo>
                  <a:lnTo>
                    <a:pt x="821" y="2"/>
                  </a:lnTo>
                  <a:lnTo>
                    <a:pt x="861" y="5"/>
                  </a:lnTo>
                  <a:lnTo>
                    <a:pt x="789" y="5"/>
                  </a:lnTo>
                  <a:lnTo>
                    <a:pt x="753" y="6"/>
                  </a:lnTo>
                  <a:lnTo>
                    <a:pt x="718" y="8"/>
                  </a:lnTo>
                  <a:lnTo>
                    <a:pt x="681" y="11"/>
                  </a:lnTo>
                  <a:lnTo>
                    <a:pt x="644" y="14"/>
                  </a:lnTo>
                  <a:lnTo>
                    <a:pt x="572" y="23"/>
                  </a:lnTo>
                  <a:lnTo>
                    <a:pt x="536" y="28"/>
                  </a:lnTo>
                  <a:lnTo>
                    <a:pt x="499" y="34"/>
                  </a:lnTo>
                  <a:lnTo>
                    <a:pt x="427" y="48"/>
                  </a:lnTo>
                  <a:lnTo>
                    <a:pt x="390" y="56"/>
                  </a:lnTo>
                  <a:lnTo>
                    <a:pt x="353" y="65"/>
                  </a:lnTo>
                  <a:lnTo>
                    <a:pt x="317" y="73"/>
                  </a:lnTo>
                  <a:lnTo>
                    <a:pt x="281" y="84"/>
                  </a:lnTo>
                  <a:lnTo>
                    <a:pt x="249" y="94"/>
                  </a:lnTo>
                  <a:lnTo>
                    <a:pt x="234" y="98"/>
                  </a:lnTo>
                  <a:lnTo>
                    <a:pt x="220" y="103"/>
                  </a:lnTo>
                  <a:lnTo>
                    <a:pt x="194" y="112"/>
                  </a:lnTo>
                  <a:lnTo>
                    <a:pt x="169" y="120"/>
                  </a:lnTo>
                  <a:lnTo>
                    <a:pt x="73" y="154"/>
                  </a:lnTo>
                  <a:lnTo>
                    <a:pt x="30" y="172"/>
                  </a:lnTo>
                  <a:lnTo>
                    <a:pt x="29" y="162"/>
                  </a:lnTo>
                  <a:lnTo>
                    <a:pt x="27" y="152"/>
                  </a:lnTo>
                  <a:lnTo>
                    <a:pt x="24" y="144"/>
                  </a:lnTo>
                  <a:lnTo>
                    <a:pt x="22" y="135"/>
                  </a:lnTo>
                  <a:lnTo>
                    <a:pt x="17" y="127"/>
                  </a:lnTo>
                  <a:lnTo>
                    <a:pt x="12" y="119"/>
                  </a:lnTo>
                  <a:lnTo>
                    <a:pt x="7" y="112"/>
                  </a:lnTo>
                  <a:lnTo>
                    <a:pt x="0" y="105"/>
                  </a:lnTo>
                  <a:lnTo>
                    <a:pt x="53" y="88"/>
                  </a:lnTo>
                  <a:lnTo>
                    <a:pt x="99" y="74"/>
                  </a:lnTo>
                  <a:lnTo>
                    <a:pt x="145" y="62"/>
                  </a:lnTo>
                  <a:lnTo>
                    <a:pt x="175" y="54"/>
                  </a:lnTo>
                  <a:lnTo>
                    <a:pt x="206" y="48"/>
                  </a:lnTo>
                  <a:lnTo>
                    <a:pt x="236" y="41"/>
                  </a:lnTo>
                  <a:lnTo>
                    <a:pt x="266" y="36"/>
                  </a:lnTo>
                  <a:close/>
                </a:path>
              </a:pathLst>
            </a:custGeom>
            <a:solidFill>
              <a:schemeClr val="fo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44" name="Freeform 45"/>
            <p:cNvSpPr>
              <a:spLocks/>
            </p:cNvSpPr>
            <p:nvPr userDrawn="1"/>
          </p:nvSpPr>
          <p:spPr bwMode="auto">
            <a:xfrm>
              <a:off x="4448" y="3566"/>
              <a:ext cx="498" cy="183"/>
            </a:xfrm>
            <a:custGeom>
              <a:avLst/>
              <a:gdLst/>
              <a:ahLst/>
              <a:cxnLst>
                <a:cxn ang="0">
                  <a:pos x="2470" y="581"/>
                </a:cxn>
                <a:cxn ang="0">
                  <a:pos x="2431" y="613"/>
                </a:cxn>
                <a:cxn ang="0">
                  <a:pos x="2401" y="634"/>
                </a:cxn>
                <a:cxn ang="0">
                  <a:pos x="2363" y="660"/>
                </a:cxn>
                <a:cxn ang="0">
                  <a:pos x="2309" y="691"/>
                </a:cxn>
                <a:cxn ang="0">
                  <a:pos x="2280" y="706"/>
                </a:cxn>
                <a:cxn ang="0">
                  <a:pos x="2205" y="743"/>
                </a:cxn>
                <a:cxn ang="0">
                  <a:pos x="2165" y="760"/>
                </a:cxn>
                <a:cxn ang="0">
                  <a:pos x="2089" y="788"/>
                </a:cxn>
                <a:cxn ang="0">
                  <a:pos x="2054" y="801"/>
                </a:cxn>
                <a:cxn ang="0">
                  <a:pos x="2016" y="813"/>
                </a:cxn>
                <a:cxn ang="0">
                  <a:pos x="1957" y="831"/>
                </a:cxn>
                <a:cxn ang="0">
                  <a:pos x="1832" y="861"/>
                </a:cxn>
                <a:cxn ang="0">
                  <a:pos x="1658" y="892"/>
                </a:cxn>
                <a:cxn ang="0">
                  <a:pos x="1522" y="905"/>
                </a:cxn>
                <a:cxn ang="0">
                  <a:pos x="1380" y="914"/>
                </a:cxn>
                <a:cxn ang="0">
                  <a:pos x="1296" y="915"/>
                </a:cxn>
                <a:cxn ang="0">
                  <a:pos x="1121" y="911"/>
                </a:cxn>
                <a:cxn ang="0">
                  <a:pos x="987" y="902"/>
                </a:cxn>
                <a:cxn ang="0">
                  <a:pos x="861" y="888"/>
                </a:cxn>
                <a:cxn ang="0">
                  <a:pos x="683" y="857"/>
                </a:cxn>
                <a:cxn ang="0">
                  <a:pos x="571" y="830"/>
                </a:cxn>
                <a:cxn ang="0">
                  <a:pos x="441" y="788"/>
                </a:cxn>
                <a:cxn ang="0">
                  <a:pos x="325" y="740"/>
                </a:cxn>
                <a:cxn ang="0">
                  <a:pos x="247" y="699"/>
                </a:cxn>
                <a:cxn ang="0">
                  <a:pos x="149" y="632"/>
                </a:cxn>
                <a:cxn ang="0">
                  <a:pos x="84" y="571"/>
                </a:cxn>
                <a:cxn ang="0">
                  <a:pos x="38" y="506"/>
                </a:cxn>
                <a:cxn ang="0">
                  <a:pos x="7" y="425"/>
                </a:cxn>
                <a:cxn ang="0">
                  <a:pos x="1" y="346"/>
                </a:cxn>
                <a:cxn ang="0">
                  <a:pos x="31" y="245"/>
                </a:cxn>
                <a:cxn ang="0">
                  <a:pos x="100" y="149"/>
                </a:cxn>
                <a:cxn ang="0">
                  <a:pos x="203" y="59"/>
                </a:cxn>
                <a:cxn ang="0">
                  <a:pos x="304" y="11"/>
                </a:cxn>
                <a:cxn ang="0">
                  <a:pos x="319" y="53"/>
                </a:cxn>
                <a:cxn ang="0">
                  <a:pos x="338" y="73"/>
                </a:cxn>
                <a:cxn ang="0">
                  <a:pos x="268" y="129"/>
                </a:cxn>
                <a:cxn ang="0">
                  <a:pos x="196" y="201"/>
                </a:cxn>
                <a:cxn ang="0">
                  <a:pos x="152" y="272"/>
                </a:cxn>
                <a:cxn ang="0">
                  <a:pos x="138" y="344"/>
                </a:cxn>
                <a:cxn ang="0">
                  <a:pos x="151" y="414"/>
                </a:cxn>
                <a:cxn ang="0">
                  <a:pos x="170" y="462"/>
                </a:cxn>
                <a:cxn ang="0">
                  <a:pos x="208" y="519"/>
                </a:cxn>
                <a:cxn ang="0">
                  <a:pos x="262" y="574"/>
                </a:cxn>
                <a:cxn ang="0">
                  <a:pos x="314" y="616"/>
                </a:cxn>
                <a:cxn ang="0">
                  <a:pos x="408" y="671"/>
                </a:cxn>
                <a:cxn ang="0">
                  <a:pos x="482" y="705"/>
                </a:cxn>
                <a:cxn ang="0">
                  <a:pos x="610" y="751"/>
                </a:cxn>
                <a:cxn ang="0">
                  <a:pos x="754" y="788"/>
                </a:cxn>
                <a:cxn ang="0">
                  <a:pos x="936" y="819"/>
                </a:cxn>
                <a:cxn ang="0">
                  <a:pos x="1078" y="834"/>
                </a:cxn>
                <a:cxn ang="0">
                  <a:pos x="1229" y="840"/>
                </a:cxn>
                <a:cxn ang="0">
                  <a:pos x="1421" y="842"/>
                </a:cxn>
                <a:cxn ang="0">
                  <a:pos x="1583" y="833"/>
                </a:cxn>
                <a:cxn ang="0">
                  <a:pos x="1695" y="823"/>
                </a:cxn>
                <a:cxn ang="0">
                  <a:pos x="1802" y="810"/>
                </a:cxn>
                <a:cxn ang="0">
                  <a:pos x="1906" y="793"/>
                </a:cxn>
                <a:cxn ang="0">
                  <a:pos x="2026" y="767"/>
                </a:cxn>
                <a:cxn ang="0">
                  <a:pos x="2138" y="736"/>
                </a:cxn>
                <a:cxn ang="0">
                  <a:pos x="2254" y="695"/>
                </a:cxn>
                <a:cxn ang="0">
                  <a:pos x="2341" y="655"/>
                </a:cxn>
                <a:cxn ang="0">
                  <a:pos x="2428" y="604"/>
                </a:cxn>
                <a:cxn ang="0">
                  <a:pos x="2489" y="557"/>
                </a:cxn>
              </a:cxnLst>
              <a:rect l="0" t="0" r="r" b="b"/>
              <a:pathLst>
                <a:path w="2493" h="915">
                  <a:moveTo>
                    <a:pt x="2489" y="557"/>
                  </a:moveTo>
                  <a:lnTo>
                    <a:pt x="2493" y="563"/>
                  </a:lnTo>
                  <a:lnTo>
                    <a:pt x="2481" y="572"/>
                  </a:lnTo>
                  <a:lnTo>
                    <a:pt x="2470" y="581"/>
                  </a:lnTo>
                  <a:lnTo>
                    <a:pt x="2460" y="590"/>
                  </a:lnTo>
                  <a:lnTo>
                    <a:pt x="2449" y="600"/>
                  </a:lnTo>
                  <a:lnTo>
                    <a:pt x="2436" y="608"/>
                  </a:lnTo>
                  <a:lnTo>
                    <a:pt x="2431" y="613"/>
                  </a:lnTo>
                  <a:lnTo>
                    <a:pt x="2428" y="615"/>
                  </a:lnTo>
                  <a:lnTo>
                    <a:pt x="2426" y="617"/>
                  </a:lnTo>
                  <a:lnTo>
                    <a:pt x="2413" y="625"/>
                  </a:lnTo>
                  <a:lnTo>
                    <a:pt x="2401" y="634"/>
                  </a:lnTo>
                  <a:lnTo>
                    <a:pt x="2389" y="642"/>
                  </a:lnTo>
                  <a:lnTo>
                    <a:pt x="2376" y="651"/>
                  </a:lnTo>
                  <a:lnTo>
                    <a:pt x="2369" y="655"/>
                  </a:lnTo>
                  <a:lnTo>
                    <a:pt x="2363" y="660"/>
                  </a:lnTo>
                  <a:lnTo>
                    <a:pt x="2350" y="668"/>
                  </a:lnTo>
                  <a:lnTo>
                    <a:pt x="2337" y="675"/>
                  </a:lnTo>
                  <a:lnTo>
                    <a:pt x="2323" y="683"/>
                  </a:lnTo>
                  <a:lnTo>
                    <a:pt x="2309" y="691"/>
                  </a:lnTo>
                  <a:lnTo>
                    <a:pt x="2295" y="699"/>
                  </a:lnTo>
                  <a:lnTo>
                    <a:pt x="2288" y="702"/>
                  </a:lnTo>
                  <a:lnTo>
                    <a:pt x="2284" y="704"/>
                  </a:lnTo>
                  <a:lnTo>
                    <a:pt x="2280" y="706"/>
                  </a:lnTo>
                  <a:lnTo>
                    <a:pt x="2267" y="714"/>
                  </a:lnTo>
                  <a:lnTo>
                    <a:pt x="2237" y="729"/>
                  </a:lnTo>
                  <a:lnTo>
                    <a:pt x="2221" y="735"/>
                  </a:lnTo>
                  <a:lnTo>
                    <a:pt x="2205" y="743"/>
                  </a:lnTo>
                  <a:lnTo>
                    <a:pt x="2189" y="749"/>
                  </a:lnTo>
                  <a:lnTo>
                    <a:pt x="2182" y="753"/>
                  </a:lnTo>
                  <a:lnTo>
                    <a:pt x="2173" y="756"/>
                  </a:lnTo>
                  <a:lnTo>
                    <a:pt x="2165" y="760"/>
                  </a:lnTo>
                  <a:lnTo>
                    <a:pt x="2157" y="763"/>
                  </a:lnTo>
                  <a:lnTo>
                    <a:pt x="2140" y="770"/>
                  </a:lnTo>
                  <a:lnTo>
                    <a:pt x="2107" y="783"/>
                  </a:lnTo>
                  <a:lnTo>
                    <a:pt x="2089" y="788"/>
                  </a:lnTo>
                  <a:lnTo>
                    <a:pt x="2085" y="789"/>
                  </a:lnTo>
                  <a:lnTo>
                    <a:pt x="2081" y="792"/>
                  </a:lnTo>
                  <a:lnTo>
                    <a:pt x="2072" y="795"/>
                  </a:lnTo>
                  <a:lnTo>
                    <a:pt x="2054" y="801"/>
                  </a:lnTo>
                  <a:lnTo>
                    <a:pt x="2050" y="802"/>
                  </a:lnTo>
                  <a:lnTo>
                    <a:pt x="2046" y="804"/>
                  </a:lnTo>
                  <a:lnTo>
                    <a:pt x="2037" y="807"/>
                  </a:lnTo>
                  <a:lnTo>
                    <a:pt x="2016" y="813"/>
                  </a:lnTo>
                  <a:lnTo>
                    <a:pt x="2007" y="816"/>
                  </a:lnTo>
                  <a:lnTo>
                    <a:pt x="1997" y="819"/>
                  </a:lnTo>
                  <a:lnTo>
                    <a:pt x="1976" y="826"/>
                  </a:lnTo>
                  <a:lnTo>
                    <a:pt x="1957" y="831"/>
                  </a:lnTo>
                  <a:lnTo>
                    <a:pt x="1936" y="836"/>
                  </a:lnTo>
                  <a:lnTo>
                    <a:pt x="1915" y="842"/>
                  </a:lnTo>
                  <a:lnTo>
                    <a:pt x="1874" y="852"/>
                  </a:lnTo>
                  <a:lnTo>
                    <a:pt x="1832" y="861"/>
                  </a:lnTo>
                  <a:lnTo>
                    <a:pt x="1789" y="870"/>
                  </a:lnTo>
                  <a:lnTo>
                    <a:pt x="1746" y="878"/>
                  </a:lnTo>
                  <a:lnTo>
                    <a:pt x="1702" y="885"/>
                  </a:lnTo>
                  <a:lnTo>
                    <a:pt x="1658" y="892"/>
                  </a:lnTo>
                  <a:lnTo>
                    <a:pt x="1613" y="897"/>
                  </a:lnTo>
                  <a:lnTo>
                    <a:pt x="1590" y="899"/>
                  </a:lnTo>
                  <a:lnTo>
                    <a:pt x="1567" y="901"/>
                  </a:lnTo>
                  <a:lnTo>
                    <a:pt x="1522" y="905"/>
                  </a:lnTo>
                  <a:lnTo>
                    <a:pt x="1475" y="909"/>
                  </a:lnTo>
                  <a:lnTo>
                    <a:pt x="1451" y="910"/>
                  </a:lnTo>
                  <a:lnTo>
                    <a:pt x="1427" y="912"/>
                  </a:lnTo>
                  <a:lnTo>
                    <a:pt x="1380" y="914"/>
                  </a:lnTo>
                  <a:lnTo>
                    <a:pt x="1368" y="914"/>
                  </a:lnTo>
                  <a:lnTo>
                    <a:pt x="1356" y="914"/>
                  </a:lnTo>
                  <a:lnTo>
                    <a:pt x="1332" y="915"/>
                  </a:lnTo>
                  <a:lnTo>
                    <a:pt x="1296" y="915"/>
                  </a:lnTo>
                  <a:lnTo>
                    <a:pt x="1260" y="915"/>
                  </a:lnTo>
                  <a:lnTo>
                    <a:pt x="1225" y="914"/>
                  </a:lnTo>
                  <a:lnTo>
                    <a:pt x="1190" y="914"/>
                  </a:lnTo>
                  <a:lnTo>
                    <a:pt x="1121" y="911"/>
                  </a:lnTo>
                  <a:lnTo>
                    <a:pt x="1087" y="910"/>
                  </a:lnTo>
                  <a:lnTo>
                    <a:pt x="1053" y="908"/>
                  </a:lnTo>
                  <a:lnTo>
                    <a:pt x="1020" y="905"/>
                  </a:lnTo>
                  <a:lnTo>
                    <a:pt x="987" y="902"/>
                  </a:lnTo>
                  <a:lnTo>
                    <a:pt x="955" y="899"/>
                  </a:lnTo>
                  <a:lnTo>
                    <a:pt x="923" y="896"/>
                  </a:lnTo>
                  <a:lnTo>
                    <a:pt x="892" y="893"/>
                  </a:lnTo>
                  <a:lnTo>
                    <a:pt x="861" y="888"/>
                  </a:lnTo>
                  <a:lnTo>
                    <a:pt x="800" y="880"/>
                  </a:lnTo>
                  <a:lnTo>
                    <a:pt x="740" y="869"/>
                  </a:lnTo>
                  <a:lnTo>
                    <a:pt x="711" y="864"/>
                  </a:lnTo>
                  <a:lnTo>
                    <a:pt x="683" y="857"/>
                  </a:lnTo>
                  <a:lnTo>
                    <a:pt x="654" y="851"/>
                  </a:lnTo>
                  <a:lnTo>
                    <a:pt x="625" y="845"/>
                  </a:lnTo>
                  <a:lnTo>
                    <a:pt x="598" y="837"/>
                  </a:lnTo>
                  <a:lnTo>
                    <a:pt x="571" y="830"/>
                  </a:lnTo>
                  <a:lnTo>
                    <a:pt x="544" y="822"/>
                  </a:lnTo>
                  <a:lnTo>
                    <a:pt x="518" y="815"/>
                  </a:lnTo>
                  <a:lnTo>
                    <a:pt x="466" y="798"/>
                  </a:lnTo>
                  <a:lnTo>
                    <a:pt x="441" y="788"/>
                  </a:lnTo>
                  <a:lnTo>
                    <a:pt x="416" y="779"/>
                  </a:lnTo>
                  <a:lnTo>
                    <a:pt x="392" y="769"/>
                  </a:lnTo>
                  <a:lnTo>
                    <a:pt x="367" y="760"/>
                  </a:lnTo>
                  <a:lnTo>
                    <a:pt x="325" y="740"/>
                  </a:lnTo>
                  <a:lnTo>
                    <a:pt x="304" y="730"/>
                  </a:lnTo>
                  <a:lnTo>
                    <a:pt x="285" y="720"/>
                  </a:lnTo>
                  <a:lnTo>
                    <a:pt x="266" y="710"/>
                  </a:lnTo>
                  <a:lnTo>
                    <a:pt x="247" y="699"/>
                  </a:lnTo>
                  <a:lnTo>
                    <a:pt x="213" y="678"/>
                  </a:lnTo>
                  <a:lnTo>
                    <a:pt x="196" y="666"/>
                  </a:lnTo>
                  <a:lnTo>
                    <a:pt x="180" y="655"/>
                  </a:lnTo>
                  <a:lnTo>
                    <a:pt x="149" y="632"/>
                  </a:lnTo>
                  <a:lnTo>
                    <a:pt x="121" y="608"/>
                  </a:lnTo>
                  <a:lnTo>
                    <a:pt x="109" y="596"/>
                  </a:lnTo>
                  <a:lnTo>
                    <a:pt x="97" y="584"/>
                  </a:lnTo>
                  <a:lnTo>
                    <a:pt x="84" y="571"/>
                  </a:lnTo>
                  <a:lnTo>
                    <a:pt x="74" y="558"/>
                  </a:lnTo>
                  <a:lnTo>
                    <a:pt x="63" y="546"/>
                  </a:lnTo>
                  <a:lnTo>
                    <a:pt x="54" y="533"/>
                  </a:lnTo>
                  <a:lnTo>
                    <a:pt x="38" y="506"/>
                  </a:lnTo>
                  <a:lnTo>
                    <a:pt x="25" y="480"/>
                  </a:lnTo>
                  <a:lnTo>
                    <a:pt x="14" y="453"/>
                  </a:lnTo>
                  <a:lnTo>
                    <a:pt x="10" y="439"/>
                  </a:lnTo>
                  <a:lnTo>
                    <a:pt x="7" y="425"/>
                  </a:lnTo>
                  <a:lnTo>
                    <a:pt x="4" y="412"/>
                  </a:lnTo>
                  <a:lnTo>
                    <a:pt x="2" y="398"/>
                  </a:lnTo>
                  <a:lnTo>
                    <a:pt x="0" y="371"/>
                  </a:lnTo>
                  <a:lnTo>
                    <a:pt x="1" y="346"/>
                  </a:lnTo>
                  <a:lnTo>
                    <a:pt x="6" y="320"/>
                  </a:lnTo>
                  <a:lnTo>
                    <a:pt x="11" y="294"/>
                  </a:lnTo>
                  <a:lnTo>
                    <a:pt x="21" y="270"/>
                  </a:lnTo>
                  <a:lnTo>
                    <a:pt x="31" y="245"/>
                  </a:lnTo>
                  <a:lnTo>
                    <a:pt x="45" y="221"/>
                  </a:lnTo>
                  <a:lnTo>
                    <a:pt x="60" y="197"/>
                  </a:lnTo>
                  <a:lnTo>
                    <a:pt x="79" y="172"/>
                  </a:lnTo>
                  <a:lnTo>
                    <a:pt x="100" y="149"/>
                  </a:lnTo>
                  <a:lnTo>
                    <a:pt x="122" y="125"/>
                  </a:lnTo>
                  <a:lnTo>
                    <a:pt x="147" y="102"/>
                  </a:lnTo>
                  <a:lnTo>
                    <a:pt x="174" y="81"/>
                  </a:lnTo>
                  <a:lnTo>
                    <a:pt x="203" y="59"/>
                  </a:lnTo>
                  <a:lnTo>
                    <a:pt x="234" y="38"/>
                  </a:lnTo>
                  <a:lnTo>
                    <a:pt x="268" y="19"/>
                  </a:lnTo>
                  <a:lnTo>
                    <a:pt x="303" y="0"/>
                  </a:lnTo>
                  <a:lnTo>
                    <a:pt x="304" y="11"/>
                  </a:lnTo>
                  <a:lnTo>
                    <a:pt x="306" y="22"/>
                  </a:lnTo>
                  <a:lnTo>
                    <a:pt x="308" y="33"/>
                  </a:lnTo>
                  <a:lnTo>
                    <a:pt x="313" y="43"/>
                  </a:lnTo>
                  <a:lnTo>
                    <a:pt x="319" y="53"/>
                  </a:lnTo>
                  <a:lnTo>
                    <a:pt x="321" y="57"/>
                  </a:lnTo>
                  <a:lnTo>
                    <a:pt x="325" y="61"/>
                  </a:lnTo>
                  <a:lnTo>
                    <a:pt x="334" y="70"/>
                  </a:lnTo>
                  <a:lnTo>
                    <a:pt x="338" y="73"/>
                  </a:lnTo>
                  <a:lnTo>
                    <a:pt x="342" y="77"/>
                  </a:lnTo>
                  <a:lnTo>
                    <a:pt x="315" y="94"/>
                  </a:lnTo>
                  <a:lnTo>
                    <a:pt x="291" y="112"/>
                  </a:lnTo>
                  <a:lnTo>
                    <a:pt x="268" y="129"/>
                  </a:lnTo>
                  <a:lnTo>
                    <a:pt x="247" y="148"/>
                  </a:lnTo>
                  <a:lnTo>
                    <a:pt x="227" y="165"/>
                  </a:lnTo>
                  <a:lnTo>
                    <a:pt x="210" y="183"/>
                  </a:lnTo>
                  <a:lnTo>
                    <a:pt x="196" y="201"/>
                  </a:lnTo>
                  <a:lnTo>
                    <a:pt x="182" y="219"/>
                  </a:lnTo>
                  <a:lnTo>
                    <a:pt x="170" y="236"/>
                  </a:lnTo>
                  <a:lnTo>
                    <a:pt x="160" y="254"/>
                  </a:lnTo>
                  <a:lnTo>
                    <a:pt x="152" y="272"/>
                  </a:lnTo>
                  <a:lnTo>
                    <a:pt x="146" y="290"/>
                  </a:lnTo>
                  <a:lnTo>
                    <a:pt x="141" y="308"/>
                  </a:lnTo>
                  <a:lnTo>
                    <a:pt x="139" y="326"/>
                  </a:lnTo>
                  <a:lnTo>
                    <a:pt x="138" y="344"/>
                  </a:lnTo>
                  <a:lnTo>
                    <a:pt x="140" y="364"/>
                  </a:lnTo>
                  <a:lnTo>
                    <a:pt x="141" y="376"/>
                  </a:lnTo>
                  <a:lnTo>
                    <a:pt x="144" y="389"/>
                  </a:lnTo>
                  <a:lnTo>
                    <a:pt x="151" y="414"/>
                  </a:lnTo>
                  <a:lnTo>
                    <a:pt x="154" y="425"/>
                  </a:lnTo>
                  <a:lnTo>
                    <a:pt x="160" y="438"/>
                  </a:lnTo>
                  <a:lnTo>
                    <a:pt x="164" y="450"/>
                  </a:lnTo>
                  <a:lnTo>
                    <a:pt x="170" y="462"/>
                  </a:lnTo>
                  <a:lnTo>
                    <a:pt x="176" y="473"/>
                  </a:lnTo>
                  <a:lnTo>
                    <a:pt x="184" y="485"/>
                  </a:lnTo>
                  <a:lnTo>
                    <a:pt x="200" y="508"/>
                  </a:lnTo>
                  <a:lnTo>
                    <a:pt x="208" y="519"/>
                  </a:lnTo>
                  <a:lnTo>
                    <a:pt x="219" y="531"/>
                  </a:lnTo>
                  <a:lnTo>
                    <a:pt x="228" y="542"/>
                  </a:lnTo>
                  <a:lnTo>
                    <a:pt x="240" y="553"/>
                  </a:lnTo>
                  <a:lnTo>
                    <a:pt x="262" y="574"/>
                  </a:lnTo>
                  <a:lnTo>
                    <a:pt x="274" y="585"/>
                  </a:lnTo>
                  <a:lnTo>
                    <a:pt x="287" y="596"/>
                  </a:lnTo>
                  <a:lnTo>
                    <a:pt x="301" y="605"/>
                  </a:lnTo>
                  <a:lnTo>
                    <a:pt x="314" y="616"/>
                  </a:lnTo>
                  <a:lnTo>
                    <a:pt x="344" y="635"/>
                  </a:lnTo>
                  <a:lnTo>
                    <a:pt x="359" y="645"/>
                  </a:lnTo>
                  <a:lnTo>
                    <a:pt x="375" y="653"/>
                  </a:lnTo>
                  <a:lnTo>
                    <a:pt x="408" y="671"/>
                  </a:lnTo>
                  <a:lnTo>
                    <a:pt x="426" y="680"/>
                  </a:lnTo>
                  <a:lnTo>
                    <a:pt x="444" y="689"/>
                  </a:lnTo>
                  <a:lnTo>
                    <a:pt x="462" y="697"/>
                  </a:lnTo>
                  <a:lnTo>
                    <a:pt x="482" y="705"/>
                  </a:lnTo>
                  <a:lnTo>
                    <a:pt x="522" y="721"/>
                  </a:lnTo>
                  <a:lnTo>
                    <a:pt x="544" y="730"/>
                  </a:lnTo>
                  <a:lnTo>
                    <a:pt x="566" y="737"/>
                  </a:lnTo>
                  <a:lnTo>
                    <a:pt x="610" y="751"/>
                  </a:lnTo>
                  <a:lnTo>
                    <a:pt x="657" y="765"/>
                  </a:lnTo>
                  <a:lnTo>
                    <a:pt x="704" y="777"/>
                  </a:lnTo>
                  <a:lnTo>
                    <a:pt x="728" y="783"/>
                  </a:lnTo>
                  <a:lnTo>
                    <a:pt x="754" y="788"/>
                  </a:lnTo>
                  <a:lnTo>
                    <a:pt x="804" y="799"/>
                  </a:lnTo>
                  <a:lnTo>
                    <a:pt x="856" y="809"/>
                  </a:lnTo>
                  <a:lnTo>
                    <a:pt x="909" y="816"/>
                  </a:lnTo>
                  <a:lnTo>
                    <a:pt x="936" y="819"/>
                  </a:lnTo>
                  <a:lnTo>
                    <a:pt x="964" y="823"/>
                  </a:lnTo>
                  <a:lnTo>
                    <a:pt x="991" y="826"/>
                  </a:lnTo>
                  <a:lnTo>
                    <a:pt x="1020" y="829"/>
                  </a:lnTo>
                  <a:lnTo>
                    <a:pt x="1078" y="834"/>
                  </a:lnTo>
                  <a:lnTo>
                    <a:pt x="1138" y="837"/>
                  </a:lnTo>
                  <a:lnTo>
                    <a:pt x="1167" y="838"/>
                  </a:lnTo>
                  <a:lnTo>
                    <a:pt x="1198" y="840"/>
                  </a:lnTo>
                  <a:lnTo>
                    <a:pt x="1229" y="840"/>
                  </a:lnTo>
                  <a:lnTo>
                    <a:pt x="1261" y="842"/>
                  </a:lnTo>
                  <a:lnTo>
                    <a:pt x="1324" y="843"/>
                  </a:lnTo>
                  <a:lnTo>
                    <a:pt x="1373" y="843"/>
                  </a:lnTo>
                  <a:lnTo>
                    <a:pt x="1421" y="842"/>
                  </a:lnTo>
                  <a:lnTo>
                    <a:pt x="1468" y="839"/>
                  </a:lnTo>
                  <a:lnTo>
                    <a:pt x="1514" y="837"/>
                  </a:lnTo>
                  <a:lnTo>
                    <a:pt x="1560" y="834"/>
                  </a:lnTo>
                  <a:lnTo>
                    <a:pt x="1583" y="833"/>
                  </a:lnTo>
                  <a:lnTo>
                    <a:pt x="1606" y="832"/>
                  </a:lnTo>
                  <a:lnTo>
                    <a:pt x="1628" y="830"/>
                  </a:lnTo>
                  <a:lnTo>
                    <a:pt x="1650" y="828"/>
                  </a:lnTo>
                  <a:lnTo>
                    <a:pt x="1695" y="823"/>
                  </a:lnTo>
                  <a:lnTo>
                    <a:pt x="1738" y="818"/>
                  </a:lnTo>
                  <a:lnTo>
                    <a:pt x="1759" y="815"/>
                  </a:lnTo>
                  <a:lnTo>
                    <a:pt x="1781" y="813"/>
                  </a:lnTo>
                  <a:lnTo>
                    <a:pt x="1802" y="810"/>
                  </a:lnTo>
                  <a:lnTo>
                    <a:pt x="1823" y="806"/>
                  </a:lnTo>
                  <a:lnTo>
                    <a:pt x="1844" y="803"/>
                  </a:lnTo>
                  <a:lnTo>
                    <a:pt x="1866" y="800"/>
                  </a:lnTo>
                  <a:lnTo>
                    <a:pt x="1906" y="793"/>
                  </a:lnTo>
                  <a:lnTo>
                    <a:pt x="1946" y="785"/>
                  </a:lnTo>
                  <a:lnTo>
                    <a:pt x="1986" y="777"/>
                  </a:lnTo>
                  <a:lnTo>
                    <a:pt x="2006" y="771"/>
                  </a:lnTo>
                  <a:lnTo>
                    <a:pt x="2026" y="767"/>
                  </a:lnTo>
                  <a:lnTo>
                    <a:pt x="2065" y="757"/>
                  </a:lnTo>
                  <a:lnTo>
                    <a:pt x="2102" y="747"/>
                  </a:lnTo>
                  <a:lnTo>
                    <a:pt x="2120" y="741"/>
                  </a:lnTo>
                  <a:lnTo>
                    <a:pt x="2138" y="736"/>
                  </a:lnTo>
                  <a:lnTo>
                    <a:pt x="2173" y="726"/>
                  </a:lnTo>
                  <a:lnTo>
                    <a:pt x="2206" y="713"/>
                  </a:lnTo>
                  <a:lnTo>
                    <a:pt x="2239" y="701"/>
                  </a:lnTo>
                  <a:lnTo>
                    <a:pt x="2254" y="695"/>
                  </a:lnTo>
                  <a:lnTo>
                    <a:pt x="2270" y="689"/>
                  </a:lnTo>
                  <a:lnTo>
                    <a:pt x="2299" y="677"/>
                  </a:lnTo>
                  <a:lnTo>
                    <a:pt x="2328" y="663"/>
                  </a:lnTo>
                  <a:lnTo>
                    <a:pt x="2341" y="655"/>
                  </a:lnTo>
                  <a:lnTo>
                    <a:pt x="2355" y="649"/>
                  </a:lnTo>
                  <a:lnTo>
                    <a:pt x="2380" y="634"/>
                  </a:lnTo>
                  <a:lnTo>
                    <a:pt x="2405" y="619"/>
                  </a:lnTo>
                  <a:lnTo>
                    <a:pt x="2428" y="604"/>
                  </a:lnTo>
                  <a:lnTo>
                    <a:pt x="2449" y="589"/>
                  </a:lnTo>
                  <a:lnTo>
                    <a:pt x="2470" y="572"/>
                  </a:lnTo>
                  <a:lnTo>
                    <a:pt x="2489" y="556"/>
                  </a:lnTo>
                  <a:lnTo>
                    <a:pt x="2489" y="557"/>
                  </a:lnTo>
                  <a:close/>
                </a:path>
              </a:pathLst>
            </a:custGeom>
            <a:solidFill>
              <a:schemeClr val="fo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45" name="Freeform 46"/>
            <p:cNvSpPr>
              <a:spLocks/>
            </p:cNvSpPr>
            <p:nvPr userDrawn="1"/>
          </p:nvSpPr>
          <p:spPr bwMode="auto">
            <a:xfrm>
              <a:off x="4522" y="3590"/>
              <a:ext cx="12" cy="86"/>
            </a:xfrm>
            <a:custGeom>
              <a:avLst/>
              <a:gdLst/>
              <a:ahLst/>
              <a:cxnLst>
                <a:cxn ang="0">
                  <a:pos x="69" y="0"/>
                </a:cxn>
                <a:cxn ang="0">
                  <a:pos x="69" y="429"/>
                </a:cxn>
                <a:cxn ang="0">
                  <a:pos x="0" y="429"/>
                </a:cxn>
                <a:cxn ang="0">
                  <a:pos x="0" y="9"/>
                </a:cxn>
                <a:cxn ang="0">
                  <a:pos x="69" y="0"/>
                </a:cxn>
              </a:cxnLst>
              <a:rect l="0" t="0" r="r" b="b"/>
              <a:pathLst>
                <a:path w="69" h="429">
                  <a:moveTo>
                    <a:pt x="69" y="0"/>
                  </a:moveTo>
                  <a:lnTo>
                    <a:pt x="69" y="429"/>
                  </a:lnTo>
                  <a:lnTo>
                    <a:pt x="0" y="429"/>
                  </a:lnTo>
                  <a:lnTo>
                    <a:pt x="0" y="9"/>
                  </a:lnTo>
                  <a:lnTo>
                    <a:pt x="69" y="0"/>
                  </a:lnTo>
                  <a:close/>
                </a:path>
              </a:pathLst>
            </a:custGeom>
            <a:solidFill>
              <a:schemeClr va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46" name="Freeform 47"/>
            <p:cNvSpPr>
              <a:spLocks/>
            </p:cNvSpPr>
            <p:nvPr userDrawn="1"/>
          </p:nvSpPr>
          <p:spPr bwMode="auto">
            <a:xfrm>
              <a:off x="4550" y="3603"/>
              <a:ext cx="45" cy="73"/>
            </a:xfrm>
            <a:custGeom>
              <a:avLst/>
              <a:gdLst/>
              <a:ahLst/>
              <a:cxnLst>
                <a:cxn ang="0">
                  <a:pos x="158" y="365"/>
                </a:cxn>
                <a:cxn ang="0">
                  <a:pos x="158" y="116"/>
                </a:cxn>
                <a:cxn ang="0">
                  <a:pos x="157" y="101"/>
                </a:cxn>
                <a:cxn ang="0">
                  <a:pos x="155" y="90"/>
                </a:cxn>
                <a:cxn ang="0">
                  <a:pos x="151" y="82"/>
                </a:cxn>
                <a:cxn ang="0">
                  <a:pos x="148" y="75"/>
                </a:cxn>
                <a:cxn ang="0">
                  <a:pos x="144" y="72"/>
                </a:cxn>
                <a:cxn ang="0">
                  <a:pos x="138" y="70"/>
                </a:cxn>
                <a:cxn ang="0">
                  <a:pos x="128" y="69"/>
                </a:cxn>
                <a:cxn ang="0">
                  <a:pos x="115" y="71"/>
                </a:cxn>
                <a:cxn ang="0">
                  <a:pos x="103" y="77"/>
                </a:cxn>
                <a:cxn ang="0">
                  <a:pos x="90" y="87"/>
                </a:cxn>
                <a:cxn ang="0">
                  <a:pos x="78" y="101"/>
                </a:cxn>
                <a:cxn ang="0">
                  <a:pos x="9" y="365"/>
                </a:cxn>
                <a:cxn ang="0">
                  <a:pos x="9" y="92"/>
                </a:cxn>
                <a:cxn ang="0">
                  <a:pos x="8" y="72"/>
                </a:cxn>
                <a:cxn ang="0">
                  <a:pos x="5" y="51"/>
                </a:cxn>
                <a:cxn ang="0">
                  <a:pos x="3" y="34"/>
                </a:cxn>
                <a:cxn ang="0">
                  <a:pos x="0" y="17"/>
                </a:cxn>
                <a:cxn ang="0">
                  <a:pos x="66" y="6"/>
                </a:cxn>
                <a:cxn ang="0">
                  <a:pos x="69" y="19"/>
                </a:cxn>
                <a:cxn ang="0">
                  <a:pos x="71" y="26"/>
                </a:cxn>
                <a:cxn ang="0">
                  <a:pos x="72" y="34"/>
                </a:cxn>
                <a:cxn ang="0">
                  <a:pos x="72" y="37"/>
                </a:cxn>
                <a:cxn ang="0">
                  <a:pos x="73" y="41"/>
                </a:cxn>
                <a:cxn ang="0">
                  <a:pos x="90" y="24"/>
                </a:cxn>
                <a:cxn ang="0">
                  <a:pos x="110" y="11"/>
                </a:cxn>
                <a:cxn ang="0">
                  <a:pos x="131" y="4"/>
                </a:cxn>
                <a:cxn ang="0">
                  <a:pos x="155" y="2"/>
                </a:cxn>
                <a:cxn ang="0">
                  <a:pos x="172" y="3"/>
                </a:cxn>
                <a:cxn ang="0">
                  <a:pos x="186" y="8"/>
                </a:cxn>
                <a:cxn ang="0">
                  <a:pos x="199" y="16"/>
                </a:cxn>
                <a:cxn ang="0">
                  <a:pos x="210" y="27"/>
                </a:cxn>
                <a:cxn ang="0">
                  <a:pos x="217" y="39"/>
                </a:cxn>
                <a:cxn ang="0">
                  <a:pos x="223" y="54"/>
                </a:cxn>
                <a:cxn ang="0">
                  <a:pos x="226" y="71"/>
                </a:cxn>
                <a:cxn ang="0">
                  <a:pos x="227" y="92"/>
                </a:cxn>
              </a:cxnLst>
              <a:rect l="0" t="0" r="r" b="b"/>
              <a:pathLst>
                <a:path w="227" h="365">
                  <a:moveTo>
                    <a:pt x="227" y="365"/>
                  </a:moveTo>
                  <a:lnTo>
                    <a:pt x="158" y="365"/>
                  </a:lnTo>
                  <a:lnTo>
                    <a:pt x="158" y="124"/>
                  </a:lnTo>
                  <a:lnTo>
                    <a:pt x="158" y="116"/>
                  </a:lnTo>
                  <a:lnTo>
                    <a:pt x="157" y="108"/>
                  </a:lnTo>
                  <a:lnTo>
                    <a:pt x="157" y="101"/>
                  </a:lnTo>
                  <a:lnTo>
                    <a:pt x="156" y="96"/>
                  </a:lnTo>
                  <a:lnTo>
                    <a:pt x="155" y="90"/>
                  </a:lnTo>
                  <a:lnTo>
                    <a:pt x="154" y="85"/>
                  </a:lnTo>
                  <a:lnTo>
                    <a:pt x="151" y="82"/>
                  </a:lnTo>
                  <a:lnTo>
                    <a:pt x="150" y="79"/>
                  </a:lnTo>
                  <a:lnTo>
                    <a:pt x="148" y="75"/>
                  </a:lnTo>
                  <a:lnTo>
                    <a:pt x="146" y="74"/>
                  </a:lnTo>
                  <a:lnTo>
                    <a:pt x="144" y="72"/>
                  </a:lnTo>
                  <a:lnTo>
                    <a:pt x="141" y="71"/>
                  </a:lnTo>
                  <a:lnTo>
                    <a:pt x="138" y="70"/>
                  </a:lnTo>
                  <a:lnTo>
                    <a:pt x="134" y="70"/>
                  </a:lnTo>
                  <a:lnTo>
                    <a:pt x="128" y="69"/>
                  </a:lnTo>
                  <a:lnTo>
                    <a:pt x="121" y="70"/>
                  </a:lnTo>
                  <a:lnTo>
                    <a:pt x="115" y="71"/>
                  </a:lnTo>
                  <a:lnTo>
                    <a:pt x="109" y="73"/>
                  </a:lnTo>
                  <a:lnTo>
                    <a:pt x="103" y="77"/>
                  </a:lnTo>
                  <a:lnTo>
                    <a:pt x="96" y="82"/>
                  </a:lnTo>
                  <a:lnTo>
                    <a:pt x="90" y="87"/>
                  </a:lnTo>
                  <a:lnTo>
                    <a:pt x="84" y="93"/>
                  </a:lnTo>
                  <a:lnTo>
                    <a:pt x="78" y="101"/>
                  </a:lnTo>
                  <a:lnTo>
                    <a:pt x="78" y="365"/>
                  </a:lnTo>
                  <a:lnTo>
                    <a:pt x="9" y="365"/>
                  </a:lnTo>
                  <a:lnTo>
                    <a:pt x="9" y="103"/>
                  </a:lnTo>
                  <a:lnTo>
                    <a:pt x="9" y="92"/>
                  </a:lnTo>
                  <a:lnTo>
                    <a:pt x="8" y="83"/>
                  </a:lnTo>
                  <a:lnTo>
                    <a:pt x="8" y="72"/>
                  </a:lnTo>
                  <a:lnTo>
                    <a:pt x="7" y="61"/>
                  </a:lnTo>
                  <a:lnTo>
                    <a:pt x="5" y="51"/>
                  </a:lnTo>
                  <a:lnTo>
                    <a:pt x="4" y="39"/>
                  </a:lnTo>
                  <a:lnTo>
                    <a:pt x="3" y="34"/>
                  </a:lnTo>
                  <a:lnTo>
                    <a:pt x="2" y="28"/>
                  </a:lnTo>
                  <a:lnTo>
                    <a:pt x="0" y="17"/>
                  </a:lnTo>
                  <a:lnTo>
                    <a:pt x="64" y="0"/>
                  </a:lnTo>
                  <a:lnTo>
                    <a:pt x="66" y="6"/>
                  </a:lnTo>
                  <a:lnTo>
                    <a:pt x="68" y="14"/>
                  </a:lnTo>
                  <a:lnTo>
                    <a:pt x="69" y="19"/>
                  </a:lnTo>
                  <a:lnTo>
                    <a:pt x="71" y="24"/>
                  </a:lnTo>
                  <a:lnTo>
                    <a:pt x="71" y="26"/>
                  </a:lnTo>
                  <a:lnTo>
                    <a:pt x="71" y="30"/>
                  </a:lnTo>
                  <a:lnTo>
                    <a:pt x="72" y="34"/>
                  </a:lnTo>
                  <a:lnTo>
                    <a:pt x="72" y="36"/>
                  </a:lnTo>
                  <a:lnTo>
                    <a:pt x="72" y="37"/>
                  </a:lnTo>
                  <a:lnTo>
                    <a:pt x="72" y="38"/>
                  </a:lnTo>
                  <a:lnTo>
                    <a:pt x="73" y="41"/>
                  </a:lnTo>
                  <a:lnTo>
                    <a:pt x="81" y="32"/>
                  </a:lnTo>
                  <a:lnTo>
                    <a:pt x="90" y="24"/>
                  </a:lnTo>
                  <a:lnTo>
                    <a:pt x="99" y="17"/>
                  </a:lnTo>
                  <a:lnTo>
                    <a:pt x="110" y="11"/>
                  </a:lnTo>
                  <a:lnTo>
                    <a:pt x="120" y="7"/>
                  </a:lnTo>
                  <a:lnTo>
                    <a:pt x="131" y="4"/>
                  </a:lnTo>
                  <a:lnTo>
                    <a:pt x="142" y="2"/>
                  </a:lnTo>
                  <a:lnTo>
                    <a:pt x="155" y="2"/>
                  </a:lnTo>
                  <a:lnTo>
                    <a:pt x="163" y="2"/>
                  </a:lnTo>
                  <a:lnTo>
                    <a:pt x="172" y="3"/>
                  </a:lnTo>
                  <a:lnTo>
                    <a:pt x="179" y="5"/>
                  </a:lnTo>
                  <a:lnTo>
                    <a:pt x="186" y="8"/>
                  </a:lnTo>
                  <a:lnTo>
                    <a:pt x="193" y="11"/>
                  </a:lnTo>
                  <a:lnTo>
                    <a:pt x="199" y="16"/>
                  </a:lnTo>
                  <a:lnTo>
                    <a:pt x="205" y="21"/>
                  </a:lnTo>
                  <a:lnTo>
                    <a:pt x="210" y="27"/>
                  </a:lnTo>
                  <a:lnTo>
                    <a:pt x="214" y="33"/>
                  </a:lnTo>
                  <a:lnTo>
                    <a:pt x="217" y="39"/>
                  </a:lnTo>
                  <a:lnTo>
                    <a:pt x="220" y="46"/>
                  </a:lnTo>
                  <a:lnTo>
                    <a:pt x="223" y="54"/>
                  </a:lnTo>
                  <a:lnTo>
                    <a:pt x="225" y="61"/>
                  </a:lnTo>
                  <a:lnTo>
                    <a:pt x="226" y="71"/>
                  </a:lnTo>
                  <a:lnTo>
                    <a:pt x="227" y="81"/>
                  </a:lnTo>
                  <a:lnTo>
                    <a:pt x="227" y="92"/>
                  </a:lnTo>
                  <a:lnTo>
                    <a:pt x="227" y="365"/>
                  </a:lnTo>
                  <a:close/>
                </a:path>
              </a:pathLst>
            </a:custGeom>
            <a:solidFill>
              <a:schemeClr va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47" name="Freeform 48"/>
            <p:cNvSpPr>
              <a:spLocks/>
            </p:cNvSpPr>
            <p:nvPr userDrawn="1"/>
          </p:nvSpPr>
          <p:spPr bwMode="auto">
            <a:xfrm>
              <a:off x="4609" y="3573"/>
              <a:ext cx="35" cy="103"/>
            </a:xfrm>
            <a:custGeom>
              <a:avLst/>
              <a:gdLst/>
              <a:ahLst/>
              <a:cxnLst>
                <a:cxn ang="0">
                  <a:pos x="23" y="160"/>
                </a:cxn>
                <a:cxn ang="0">
                  <a:pos x="22" y="136"/>
                </a:cxn>
                <a:cxn ang="0">
                  <a:pos x="22" y="112"/>
                </a:cxn>
                <a:cxn ang="0">
                  <a:pos x="22" y="96"/>
                </a:cxn>
                <a:cxn ang="0">
                  <a:pos x="24" y="82"/>
                </a:cxn>
                <a:cxn ang="0">
                  <a:pos x="25" y="74"/>
                </a:cxn>
                <a:cxn ang="0">
                  <a:pos x="26" y="68"/>
                </a:cxn>
                <a:cxn ang="0">
                  <a:pos x="31" y="55"/>
                </a:cxn>
                <a:cxn ang="0">
                  <a:pos x="35" y="43"/>
                </a:cxn>
                <a:cxn ang="0">
                  <a:pos x="38" y="38"/>
                </a:cxn>
                <a:cxn ang="0">
                  <a:pos x="41" y="34"/>
                </a:cxn>
                <a:cxn ang="0">
                  <a:pos x="48" y="24"/>
                </a:cxn>
                <a:cxn ang="0">
                  <a:pos x="56" y="17"/>
                </a:cxn>
                <a:cxn ang="0">
                  <a:pos x="68" y="9"/>
                </a:cxn>
                <a:cxn ang="0">
                  <a:pos x="73" y="6"/>
                </a:cxn>
                <a:cxn ang="0">
                  <a:pos x="80" y="4"/>
                </a:cxn>
                <a:cxn ang="0">
                  <a:pos x="87" y="2"/>
                </a:cxn>
                <a:cxn ang="0">
                  <a:pos x="93" y="1"/>
                </a:cxn>
                <a:cxn ang="0">
                  <a:pos x="108" y="0"/>
                </a:cxn>
                <a:cxn ang="0">
                  <a:pos x="118" y="0"/>
                </a:cxn>
                <a:cxn ang="0">
                  <a:pos x="127" y="1"/>
                </a:cxn>
                <a:cxn ang="0">
                  <a:pos x="136" y="2"/>
                </a:cxn>
                <a:cxn ang="0">
                  <a:pos x="144" y="4"/>
                </a:cxn>
                <a:cxn ang="0">
                  <a:pos x="152" y="6"/>
                </a:cxn>
                <a:cxn ang="0">
                  <a:pos x="159" y="9"/>
                </a:cxn>
                <a:cxn ang="0">
                  <a:pos x="166" y="13"/>
                </a:cxn>
                <a:cxn ang="0">
                  <a:pos x="173" y="19"/>
                </a:cxn>
                <a:cxn ang="0">
                  <a:pos x="154" y="72"/>
                </a:cxn>
                <a:cxn ang="0">
                  <a:pos x="149" y="69"/>
                </a:cxn>
                <a:cxn ang="0">
                  <a:pos x="146" y="67"/>
                </a:cxn>
                <a:cxn ang="0">
                  <a:pos x="139" y="63"/>
                </a:cxn>
                <a:cxn ang="0">
                  <a:pos x="129" y="61"/>
                </a:cxn>
                <a:cxn ang="0">
                  <a:pos x="121" y="61"/>
                </a:cxn>
                <a:cxn ang="0">
                  <a:pos x="114" y="61"/>
                </a:cxn>
                <a:cxn ang="0">
                  <a:pos x="109" y="63"/>
                </a:cxn>
                <a:cxn ang="0">
                  <a:pos x="104" y="67"/>
                </a:cxn>
                <a:cxn ang="0">
                  <a:pos x="101" y="72"/>
                </a:cxn>
                <a:cxn ang="0">
                  <a:pos x="97" y="77"/>
                </a:cxn>
                <a:cxn ang="0">
                  <a:pos x="95" y="86"/>
                </a:cxn>
                <a:cxn ang="0">
                  <a:pos x="94" y="94"/>
                </a:cxn>
                <a:cxn ang="0">
                  <a:pos x="93" y="105"/>
                </a:cxn>
                <a:cxn ang="0">
                  <a:pos x="93" y="160"/>
                </a:cxn>
                <a:cxn ang="0">
                  <a:pos x="158" y="160"/>
                </a:cxn>
                <a:cxn ang="0">
                  <a:pos x="145" y="220"/>
                </a:cxn>
                <a:cxn ang="0">
                  <a:pos x="93" y="220"/>
                </a:cxn>
                <a:cxn ang="0">
                  <a:pos x="93" y="516"/>
                </a:cxn>
                <a:cxn ang="0">
                  <a:pos x="23" y="516"/>
                </a:cxn>
                <a:cxn ang="0">
                  <a:pos x="23" y="220"/>
                </a:cxn>
                <a:cxn ang="0">
                  <a:pos x="0" y="220"/>
                </a:cxn>
                <a:cxn ang="0">
                  <a:pos x="0" y="160"/>
                </a:cxn>
                <a:cxn ang="0">
                  <a:pos x="23" y="160"/>
                </a:cxn>
              </a:cxnLst>
              <a:rect l="0" t="0" r="r" b="b"/>
              <a:pathLst>
                <a:path w="173" h="516">
                  <a:moveTo>
                    <a:pt x="23" y="160"/>
                  </a:moveTo>
                  <a:lnTo>
                    <a:pt x="22" y="136"/>
                  </a:lnTo>
                  <a:lnTo>
                    <a:pt x="22" y="112"/>
                  </a:lnTo>
                  <a:lnTo>
                    <a:pt x="22" y="96"/>
                  </a:lnTo>
                  <a:lnTo>
                    <a:pt x="24" y="82"/>
                  </a:lnTo>
                  <a:lnTo>
                    <a:pt x="25" y="74"/>
                  </a:lnTo>
                  <a:lnTo>
                    <a:pt x="26" y="68"/>
                  </a:lnTo>
                  <a:lnTo>
                    <a:pt x="31" y="55"/>
                  </a:lnTo>
                  <a:lnTo>
                    <a:pt x="35" y="43"/>
                  </a:lnTo>
                  <a:lnTo>
                    <a:pt x="38" y="38"/>
                  </a:lnTo>
                  <a:lnTo>
                    <a:pt x="41" y="34"/>
                  </a:lnTo>
                  <a:lnTo>
                    <a:pt x="48" y="24"/>
                  </a:lnTo>
                  <a:lnTo>
                    <a:pt x="56" y="17"/>
                  </a:lnTo>
                  <a:lnTo>
                    <a:pt x="68" y="9"/>
                  </a:lnTo>
                  <a:lnTo>
                    <a:pt x="73" y="6"/>
                  </a:lnTo>
                  <a:lnTo>
                    <a:pt x="80" y="4"/>
                  </a:lnTo>
                  <a:lnTo>
                    <a:pt x="87" y="2"/>
                  </a:lnTo>
                  <a:lnTo>
                    <a:pt x="93" y="1"/>
                  </a:lnTo>
                  <a:lnTo>
                    <a:pt x="108" y="0"/>
                  </a:lnTo>
                  <a:lnTo>
                    <a:pt x="118" y="0"/>
                  </a:lnTo>
                  <a:lnTo>
                    <a:pt x="127" y="1"/>
                  </a:lnTo>
                  <a:lnTo>
                    <a:pt x="136" y="2"/>
                  </a:lnTo>
                  <a:lnTo>
                    <a:pt x="144" y="4"/>
                  </a:lnTo>
                  <a:lnTo>
                    <a:pt x="152" y="6"/>
                  </a:lnTo>
                  <a:lnTo>
                    <a:pt x="159" y="9"/>
                  </a:lnTo>
                  <a:lnTo>
                    <a:pt x="166" y="13"/>
                  </a:lnTo>
                  <a:lnTo>
                    <a:pt x="173" y="19"/>
                  </a:lnTo>
                  <a:lnTo>
                    <a:pt x="154" y="72"/>
                  </a:lnTo>
                  <a:lnTo>
                    <a:pt x="149" y="69"/>
                  </a:lnTo>
                  <a:lnTo>
                    <a:pt x="146" y="67"/>
                  </a:lnTo>
                  <a:lnTo>
                    <a:pt x="139" y="63"/>
                  </a:lnTo>
                  <a:lnTo>
                    <a:pt x="129" y="61"/>
                  </a:lnTo>
                  <a:lnTo>
                    <a:pt x="121" y="61"/>
                  </a:lnTo>
                  <a:lnTo>
                    <a:pt x="114" y="61"/>
                  </a:lnTo>
                  <a:lnTo>
                    <a:pt x="109" y="63"/>
                  </a:lnTo>
                  <a:lnTo>
                    <a:pt x="104" y="67"/>
                  </a:lnTo>
                  <a:lnTo>
                    <a:pt x="101" y="72"/>
                  </a:lnTo>
                  <a:lnTo>
                    <a:pt x="97" y="77"/>
                  </a:lnTo>
                  <a:lnTo>
                    <a:pt x="95" y="86"/>
                  </a:lnTo>
                  <a:lnTo>
                    <a:pt x="94" y="94"/>
                  </a:lnTo>
                  <a:lnTo>
                    <a:pt x="93" y="105"/>
                  </a:lnTo>
                  <a:lnTo>
                    <a:pt x="93" y="160"/>
                  </a:lnTo>
                  <a:lnTo>
                    <a:pt x="158" y="160"/>
                  </a:lnTo>
                  <a:lnTo>
                    <a:pt x="145" y="220"/>
                  </a:lnTo>
                  <a:lnTo>
                    <a:pt x="93" y="220"/>
                  </a:lnTo>
                  <a:lnTo>
                    <a:pt x="93" y="516"/>
                  </a:lnTo>
                  <a:lnTo>
                    <a:pt x="23" y="516"/>
                  </a:lnTo>
                  <a:lnTo>
                    <a:pt x="23" y="220"/>
                  </a:lnTo>
                  <a:lnTo>
                    <a:pt x="0" y="220"/>
                  </a:lnTo>
                  <a:lnTo>
                    <a:pt x="0" y="160"/>
                  </a:lnTo>
                  <a:lnTo>
                    <a:pt x="23" y="160"/>
                  </a:lnTo>
                  <a:close/>
                </a:path>
              </a:pathLst>
            </a:custGeom>
            <a:solidFill>
              <a:schemeClr va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48" name="Freeform 49"/>
            <p:cNvSpPr>
              <a:spLocks/>
            </p:cNvSpPr>
            <p:nvPr userDrawn="1"/>
          </p:nvSpPr>
          <p:spPr bwMode="auto">
            <a:xfrm>
              <a:off x="4649" y="3577"/>
              <a:ext cx="19" cy="18"/>
            </a:xfrm>
            <a:custGeom>
              <a:avLst/>
              <a:gdLst/>
              <a:ahLst/>
              <a:cxnLst>
                <a:cxn ang="0">
                  <a:pos x="45" y="91"/>
                </a:cxn>
                <a:cxn ang="0">
                  <a:pos x="36" y="90"/>
                </a:cxn>
                <a:cxn ang="0">
                  <a:pos x="28" y="88"/>
                </a:cxn>
                <a:cxn ang="0">
                  <a:pos x="19" y="84"/>
                </a:cxn>
                <a:cxn ang="0">
                  <a:pos x="13" y="77"/>
                </a:cxn>
                <a:cxn ang="0">
                  <a:pos x="10" y="74"/>
                </a:cxn>
                <a:cxn ang="0">
                  <a:pos x="8" y="71"/>
                </a:cxn>
                <a:cxn ang="0">
                  <a:pos x="5" y="67"/>
                </a:cxn>
                <a:cxn ang="0">
                  <a:pos x="3" y="63"/>
                </a:cxn>
                <a:cxn ang="0">
                  <a:pos x="0" y="54"/>
                </a:cxn>
                <a:cxn ang="0">
                  <a:pos x="0" y="46"/>
                </a:cxn>
                <a:cxn ang="0">
                  <a:pos x="1" y="36"/>
                </a:cxn>
                <a:cxn ang="0">
                  <a:pos x="3" y="27"/>
                </a:cxn>
                <a:cxn ang="0">
                  <a:pos x="8" y="20"/>
                </a:cxn>
                <a:cxn ang="0">
                  <a:pos x="14" y="13"/>
                </a:cxn>
                <a:cxn ang="0">
                  <a:pos x="20" y="7"/>
                </a:cxn>
                <a:cxn ang="0">
                  <a:pos x="28" y="3"/>
                </a:cxn>
                <a:cxn ang="0">
                  <a:pos x="36" y="0"/>
                </a:cxn>
                <a:cxn ang="0">
                  <a:pos x="46" y="0"/>
                </a:cxn>
                <a:cxn ang="0">
                  <a:pos x="55" y="0"/>
                </a:cxn>
                <a:cxn ang="0">
                  <a:pos x="59" y="1"/>
                </a:cxn>
                <a:cxn ang="0">
                  <a:pos x="63" y="3"/>
                </a:cxn>
                <a:cxn ang="0">
                  <a:pos x="70" y="7"/>
                </a:cxn>
                <a:cxn ang="0">
                  <a:pos x="75" y="9"/>
                </a:cxn>
                <a:cxn ang="0">
                  <a:pos x="78" y="13"/>
                </a:cxn>
                <a:cxn ang="0">
                  <a:pos x="83" y="20"/>
                </a:cxn>
                <a:cxn ang="0">
                  <a:pos x="87" y="27"/>
                </a:cxn>
                <a:cxn ang="0">
                  <a:pos x="90" y="36"/>
                </a:cxn>
                <a:cxn ang="0">
                  <a:pos x="92" y="46"/>
                </a:cxn>
                <a:cxn ang="0">
                  <a:pos x="90" y="50"/>
                </a:cxn>
                <a:cxn ang="0">
                  <a:pos x="90" y="52"/>
                </a:cxn>
                <a:cxn ang="0">
                  <a:pos x="90" y="54"/>
                </a:cxn>
                <a:cxn ang="0">
                  <a:pos x="87" y="63"/>
                </a:cxn>
                <a:cxn ang="0">
                  <a:pos x="86" y="65"/>
                </a:cxn>
                <a:cxn ang="0">
                  <a:pos x="85" y="67"/>
                </a:cxn>
                <a:cxn ang="0">
                  <a:pos x="83" y="71"/>
                </a:cxn>
                <a:cxn ang="0">
                  <a:pos x="81" y="74"/>
                </a:cxn>
                <a:cxn ang="0">
                  <a:pos x="78" y="77"/>
                </a:cxn>
                <a:cxn ang="0">
                  <a:pos x="75" y="81"/>
                </a:cxn>
                <a:cxn ang="0">
                  <a:pos x="70" y="84"/>
                </a:cxn>
                <a:cxn ang="0">
                  <a:pos x="66" y="86"/>
                </a:cxn>
                <a:cxn ang="0">
                  <a:pos x="64" y="86"/>
                </a:cxn>
                <a:cxn ang="0">
                  <a:pos x="63" y="88"/>
                </a:cxn>
                <a:cxn ang="0">
                  <a:pos x="54" y="90"/>
                </a:cxn>
                <a:cxn ang="0">
                  <a:pos x="51" y="90"/>
                </a:cxn>
                <a:cxn ang="0">
                  <a:pos x="50" y="90"/>
                </a:cxn>
                <a:cxn ang="0">
                  <a:pos x="49" y="90"/>
                </a:cxn>
                <a:cxn ang="0">
                  <a:pos x="45" y="91"/>
                </a:cxn>
              </a:cxnLst>
              <a:rect l="0" t="0" r="r" b="b"/>
              <a:pathLst>
                <a:path w="92" h="91">
                  <a:moveTo>
                    <a:pt x="45" y="91"/>
                  </a:moveTo>
                  <a:lnTo>
                    <a:pt x="36" y="90"/>
                  </a:lnTo>
                  <a:lnTo>
                    <a:pt x="28" y="88"/>
                  </a:lnTo>
                  <a:lnTo>
                    <a:pt x="19" y="84"/>
                  </a:lnTo>
                  <a:lnTo>
                    <a:pt x="13" y="77"/>
                  </a:lnTo>
                  <a:lnTo>
                    <a:pt x="10" y="74"/>
                  </a:lnTo>
                  <a:lnTo>
                    <a:pt x="8" y="71"/>
                  </a:lnTo>
                  <a:lnTo>
                    <a:pt x="5" y="67"/>
                  </a:lnTo>
                  <a:lnTo>
                    <a:pt x="3" y="63"/>
                  </a:lnTo>
                  <a:lnTo>
                    <a:pt x="0" y="54"/>
                  </a:lnTo>
                  <a:lnTo>
                    <a:pt x="0" y="46"/>
                  </a:lnTo>
                  <a:lnTo>
                    <a:pt x="1" y="36"/>
                  </a:lnTo>
                  <a:lnTo>
                    <a:pt x="3" y="27"/>
                  </a:lnTo>
                  <a:lnTo>
                    <a:pt x="8" y="20"/>
                  </a:lnTo>
                  <a:lnTo>
                    <a:pt x="14" y="13"/>
                  </a:lnTo>
                  <a:lnTo>
                    <a:pt x="20" y="7"/>
                  </a:lnTo>
                  <a:lnTo>
                    <a:pt x="28" y="3"/>
                  </a:lnTo>
                  <a:lnTo>
                    <a:pt x="36" y="0"/>
                  </a:lnTo>
                  <a:lnTo>
                    <a:pt x="46" y="0"/>
                  </a:lnTo>
                  <a:lnTo>
                    <a:pt x="55" y="0"/>
                  </a:lnTo>
                  <a:lnTo>
                    <a:pt x="59" y="1"/>
                  </a:lnTo>
                  <a:lnTo>
                    <a:pt x="63" y="3"/>
                  </a:lnTo>
                  <a:lnTo>
                    <a:pt x="70" y="7"/>
                  </a:lnTo>
                  <a:lnTo>
                    <a:pt x="75" y="9"/>
                  </a:lnTo>
                  <a:lnTo>
                    <a:pt x="78" y="13"/>
                  </a:lnTo>
                  <a:lnTo>
                    <a:pt x="83" y="20"/>
                  </a:lnTo>
                  <a:lnTo>
                    <a:pt x="87" y="27"/>
                  </a:lnTo>
                  <a:lnTo>
                    <a:pt x="90" y="36"/>
                  </a:lnTo>
                  <a:lnTo>
                    <a:pt x="92" y="46"/>
                  </a:lnTo>
                  <a:lnTo>
                    <a:pt x="90" y="50"/>
                  </a:lnTo>
                  <a:lnTo>
                    <a:pt x="90" y="52"/>
                  </a:lnTo>
                  <a:lnTo>
                    <a:pt x="90" y="54"/>
                  </a:lnTo>
                  <a:lnTo>
                    <a:pt x="87" y="63"/>
                  </a:lnTo>
                  <a:lnTo>
                    <a:pt x="86" y="65"/>
                  </a:lnTo>
                  <a:lnTo>
                    <a:pt x="85" y="67"/>
                  </a:lnTo>
                  <a:lnTo>
                    <a:pt x="83" y="71"/>
                  </a:lnTo>
                  <a:lnTo>
                    <a:pt x="81" y="74"/>
                  </a:lnTo>
                  <a:lnTo>
                    <a:pt x="78" y="77"/>
                  </a:lnTo>
                  <a:lnTo>
                    <a:pt x="75" y="81"/>
                  </a:lnTo>
                  <a:lnTo>
                    <a:pt x="70" y="84"/>
                  </a:lnTo>
                  <a:lnTo>
                    <a:pt x="66" y="86"/>
                  </a:lnTo>
                  <a:lnTo>
                    <a:pt x="64" y="86"/>
                  </a:lnTo>
                  <a:lnTo>
                    <a:pt x="63" y="88"/>
                  </a:lnTo>
                  <a:lnTo>
                    <a:pt x="54" y="90"/>
                  </a:lnTo>
                  <a:lnTo>
                    <a:pt x="51" y="90"/>
                  </a:lnTo>
                  <a:lnTo>
                    <a:pt x="50" y="90"/>
                  </a:lnTo>
                  <a:lnTo>
                    <a:pt x="49" y="90"/>
                  </a:lnTo>
                  <a:lnTo>
                    <a:pt x="45" y="91"/>
                  </a:lnTo>
                  <a:close/>
                </a:path>
              </a:pathLst>
            </a:custGeom>
            <a:solidFill>
              <a:schemeClr va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49" name="Freeform 50"/>
            <p:cNvSpPr>
              <a:spLocks/>
            </p:cNvSpPr>
            <p:nvPr userDrawn="1"/>
          </p:nvSpPr>
          <p:spPr bwMode="auto">
            <a:xfrm>
              <a:off x="4652" y="3603"/>
              <a:ext cx="13" cy="73"/>
            </a:xfrm>
            <a:custGeom>
              <a:avLst/>
              <a:gdLst/>
              <a:ahLst/>
              <a:cxnLst>
                <a:cxn ang="0">
                  <a:pos x="0" y="363"/>
                </a:cxn>
                <a:cxn ang="0">
                  <a:pos x="0" y="9"/>
                </a:cxn>
                <a:cxn ang="0">
                  <a:pos x="69" y="0"/>
                </a:cxn>
                <a:cxn ang="0">
                  <a:pos x="69" y="363"/>
                </a:cxn>
                <a:cxn ang="0">
                  <a:pos x="0" y="363"/>
                </a:cxn>
              </a:cxnLst>
              <a:rect l="0" t="0" r="r" b="b"/>
              <a:pathLst>
                <a:path w="69" h="363">
                  <a:moveTo>
                    <a:pt x="0" y="363"/>
                  </a:moveTo>
                  <a:lnTo>
                    <a:pt x="0" y="9"/>
                  </a:lnTo>
                  <a:lnTo>
                    <a:pt x="69" y="0"/>
                  </a:lnTo>
                  <a:lnTo>
                    <a:pt x="69" y="363"/>
                  </a:lnTo>
                  <a:lnTo>
                    <a:pt x="0" y="363"/>
                  </a:lnTo>
                  <a:close/>
                </a:path>
              </a:pathLst>
            </a:custGeom>
            <a:solidFill>
              <a:schemeClr va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50" name="Freeform 51"/>
            <p:cNvSpPr>
              <a:spLocks/>
            </p:cNvSpPr>
            <p:nvPr userDrawn="1"/>
          </p:nvSpPr>
          <p:spPr bwMode="auto">
            <a:xfrm>
              <a:off x="4681" y="3603"/>
              <a:ext cx="45" cy="73"/>
            </a:xfrm>
            <a:custGeom>
              <a:avLst/>
              <a:gdLst/>
              <a:ahLst/>
              <a:cxnLst>
                <a:cxn ang="0">
                  <a:pos x="159" y="365"/>
                </a:cxn>
                <a:cxn ang="0">
                  <a:pos x="158" y="116"/>
                </a:cxn>
                <a:cxn ang="0">
                  <a:pos x="156" y="101"/>
                </a:cxn>
                <a:cxn ang="0">
                  <a:pos x="154" y="90"/>
                </a:cxn>
                <a:cxn ang="0">
                  <a:pos x="151" y="82"/>
                </a:cxn>
                <a:cxn ang="0">
                  <a:pos x="148" y="75"/>
                </a:cxn>
                <a:cxn ang="0">
                  <a:pos x="144" y="72"/>
                </a:cxn>
                <a:cxn ang="0">
                  <a:pos x="137" y="70"/>
                </a:cxn>
                <a:cxn ang="0">
                  <a:pos x="128" y="69"/>
                </a:cxn>
                <a:cxn ang="0">
                  <a:pos x="115" y="71"/>
                </a:cxn>
                <a:cxn ang="0">
                  <a:pos x="102" y="77"/>
                </a:cxn>
                <a:cxn ang="0">
                  <a:pos x="90" y="87"/>
                </a:cxn>
                <a:cxn ang="0">
                  <a:pos x="78" y="101"/>
                </a:cxn>
                <a:cxn ang="0">
                  <a:pos x="9" y="365"/>
                </a:cxn>
                <a:cxn ang="0">
                  <a:pos x="9" y="93"/>
                </a:cxn>
                <a:cxn ang="0">
                  <a:pos x="8" y="74"/>
                </a:cxn>
                <a:cxn ang="0">
                  <a:pos x="5" y="52"/>
                </a:cxn>
                <a:cxn ang="0">
                  <a:pos x="4" y="44"/>
                </a:cxn>
                <a:cxn ang="0">
                  <a:pos x="4" y="41"/>
                </a:cxn>
                <a:cxn ang="0">
                  <a:pos x="0" y="17"/>
                </a:cxn>
                <a:cxn ang="0">
                  <a:pos x="65" y="2"/>
                </a:cxn>
                <a:cxn ang="0">
                  <a:pos x="67" y="11"/>
                </a:cxn>
                <a:cxn ang="0">
                  <a:pos x="72" y="26"/>
                </a:cxn>
                <a:cxn ang="0">
                  <a:pos x="72" y="34"/>
                </a:cxn>
                <a:cxn ang="0">
                  <a:pos x="74" y="41"/>
                </a:cxn>
                <a:cxn ang="0">
                  <a:pos x="91" y="24"/>
                </a:cxn>
                <a:cxn ang="0">
                  <a:pos x="110" y="11"/>
                </a:cxn>
                <a:cxn ang="0">
                  <a:pos x="131" y="4"/>
                </a:cxn>
                <a:cxn ang="0">
                  <a:pos x="154" y="2"/>
                </a:cxn>
                <a:cxn ang="0">
                  <a:pos x="171" y="3"/>
                </a:cxn>
                <a:cxn ang="0">
                  <a:pos x="186" y="8"/>
                </a:cxn>
                <a:cxn ang="0">
                  <a:pos x="199" y="16"/>
                </a:cxn>
                <a:cxn ang="0">
                  <a:pos x="211" y="27"/>
                </a:cxn>
                <a:cxn ang="0">
                  <a:pos x="217" y="38"/>
                </a:cxn>
                <a:cxn ang="0">
                  <a:pos x="222" y="53"/>
                </a:cxn>
                <a:cxn ang="0">
                  <a:pos x="225" y="71"/>
                </a:cxn>
                <a:cxn ang="0">
                  <a:pos x="226" y="92"/>
                </a:cxn>
              </a:cxnLst>
              <a:rect l="0" t="0" r="r" b="b"/>
              <a:pathLst>
                <a:path w="226" h="365">
                  <a:moveTo>
                    <a:pt x="226" y="365"/>
                  </a:moveTo>
                  <a:lnTo>
                    <a:pt x="159" y="365"/>
                  </a:lnTo>
                  <a:lnTo>
                    <a:pt x="159" y="124"/>
                  </a:lnTo>
                  <a:lnTo>
                    <a:pt x="158" y="116"/>
                  </a:lnTo>
                  <a:lnTo>
                    <a:pt x="158" y="108"/>
                  </a:lnTo>
                  <a:lnTo>
                    <a:pt x="156" y="101"/>
                  </a:lnTo>
                  <a:lnTo>
                    <a:pt x="156" y="96"/>
                  </a:lnTo>
                  <a:lnTo>
                    <a:pt x="154" y="90"/>
                  </a:lnTo>
                  <a:lnTo>
                    <a:pt x="153" y="85"/>
                  </a:lnTo>
                  <a:lnTo>
                    <a:pt x="151" y="82"/>
                  </a:lnTo>
                  <a:lnTo>
                    <a:pt x="150" y="79"/>
                  </a:lnTo>
                  <a:lnTo>
                    <a:pt x="148" y="75"/>
                  </a:lnTo>
                  <a:lnTo>
                    <a:pt x="146" y="74"/>
                  </a:lnTo>
                  <a:lnTo>
                    <a:pt x="144" y="72"/>
                  </a:lnTo>
                  <a:lnTo>
                    <a:pt x="142" y="71"/>
                  </a:lnTo>
                  <a:lnTo>
                    <a:pt x="137" y="70"/>
                  </a:lnTo>
                  <a:lnTo>
                    <a:pt x="135" y="70"/>
                  </a:lnTo>
                  <a:lnTo>
                    <a:pt x="128" y="69"/>
                  </a:lnTo>
                  <a:lnTo>
                    <a:pt x="120" y="70"/>
                  </a:lnTo>
                  <a:lnTo>
                    <a:pt x="115" y="71"/>
                  </a:lnTo>
                  <a:lnTo>
                    <a:pt x="109" y="73"/>
                  </a:lnTo>
                  <a:lnTo>
                    <a:pt x="102" y="77"/>
                  </a:lnTo>
                  <a:lnTo>
                    <a:pt x="96" y="82"/>
                  </a:lnTo>
                  <a:lnTo>
                    <a:pt x="90" y="87"/>
                  </a:lnTo>
                  <a:lnTo>
                    <a:pt x="84" y="93"/>
                  </a:lnTo>
                  <a:lnTo>
                    <a:pt x="78" y="101"/>
                  </a:lnTo>
                  <a:lnTo>
                    <a:pt x="78" y="365"/>
                  </a:lnTo>
                  <a:lnTo>
                    <a:pt x="9" y="365"/>
                  </a:lnTo>
                  <a:lnTo>
                    <a:pt x="9" y="103"/>
                  </a:lnTo>
                  <a:lnTo>
                    <a:pt x="9" y="93"/>
                  </a:lnTo>
                  <a:lnTo>
                    <a:pt x="8" y="84"/>
                  </a:lnTo>
                  <a:lnTo>
                    <a:pt x="8" y="74"/>
                  </a:lnTo>
                  <a:lnTo>
                    <a:pt x="7" y="64"/>
                  </a:lnTo>
                  <a:lnTo>
                    <a:pt x="5" y="52"/>
                  </a:lnTo>
                  <a:lnTo>
                    <a:pt x="4" y="47"/>
                  </a:lnTo>
                  <a:lnTo>
                    <a:pt x="4" y="44"/>
                  </a:lnTo>
                  <a:lnTo>
                    <a:pt x="4" y="43"/>
                  </a:lnTo>
                  <a:lnTo>
                    <a:pt x="4" y="41"/>
                  </a:lnTo>
                  <a:lnTo>
                    <a:pt x="2" y="28"/>
                  </a:lnTo>
                  <a:lnTo>
                    <a:pt x="0" y="17"/>
                  </a:lnTo>
                  <a:lnTo>
                    <a:pt x="64" y="0"/>
                  </a:lnTo>
                  <a:lnTo>
                    <a:pt x="65" y="2"/>
                  </a:lnTo>
                  <a:lnTo>
                    <a:pt x="65" y="5"/>
                  </a:lnTo>
                  <a:lnTo>
                    <a:pt x="67" y="11"/>
                  </a:lnTo>
                  <a:lnTo>
                    <a:pt x="71" y="22"/>
                  </a:lnTo>
                  <a:lnTo>
                    <a:pt x="72" y="26"/>
                  </a:lnTo>
                  <a:lnTo>
                    <a:pt x="72" y="32"/>
                  </a:lnTo>
                  <a:lnTo>
                    <a:pt x="72" y="34"/>
                  </a:lnTo>
                  <a:lnTo>
                    <a:pt x="73" y="37"/>
                  </a:lnTo>
                  <a:lnTo>
                    <a:pt x="74" y="41"/>
                  </a:lnTo>
                  <a:lnTo>
                    <a:pt x="81" y="32"/>
                  </a:lnTo>
                  <a:lnTo>
                    <a:pt x="91" y="24"/>
                  </a:lnTo>
                  <a:lnTo>
                    <a:pt x="99" y="17"/>
                  </a:lnTo>
                  <a:lnTo>
                    <a:pt x="110" y="11"/>
                  </a:lnTo>
                  <a:lnTo>
                    <a:pt x="119" y="7"/>
                  </a:lnTo>
                  <a:lnTo>
                    <a:pt x="131" y="4"/>
                  </a:lnTo>
                  <a:lnTo>
                    <a:pt x="142" y="2"/>
                  </a:lnTo>
                  <a:lnTo>
                    <a:pt x="154" y="2"/>
                  </a:lnTo>
                  <a:lnTo>
                    <a:pt x="163" y="2"/>
                  </a:lnTo>
                  <a:lnTo>
                    <a:pt x="171" y="3"/>
                  </a:lnTo>
                  <a:lnTo>
                    <a:pt x="179" y="5"/>
                  </a:lnTo>
                  <a:lnTo>
                    <a:pt x="186" y="8"/>
                  </a:lnTo>
                  <a:lnTo>
                    <a:pt x="193" y="11"/>
                  </a:lnTo>
                  <a:lnTo>
                    <a:pt x="199" y="16"/>
                  </a:lnTo>
                  <a:lnTo>
                    <a:pt x="205" y="21"/>
                  </a:lnTo>
                  <a:lnTo>
                    <a:pt x="211" y="27"/>
                  </a:lnTo>
                  <a:lnTo>
                    <a:pt x="214" y="32"/>
                  </a:lnTo>
                  <a:lnTo>
                    <a:pt x="217" y="38"/>
                  </a:lnTo>
                  <a:lnTo>
                    <a:pt x="220" y="46"/>
                  </a:lnTo>
                  <a:lnTo>
                    <a:pt x="222" y="53"/>
                  </a:lnTo>
                  <a:lnTo>
                    <a:pt x="224" y="61"/>
                  </a:lnTo>
                  <a:lnTo>
                    <a:pt x="225" y="71"/>
                  </a:lnTo>
                  <a:lnTo>
                    <a:pt x="226" y="81"/>
                  </a:lnTo>
                  <a:lnTo>
                    <a:pt x="226" y="92"/>
                  </a:lnTo>
                  <a:lnTo>
                    <a:pt x="226" y="365"/>
                  </a:lnTo>
                  <a:close/>
                </a:path>
              </a:pathLst>
            </a:custGeom>
            <a:solidFill>
              <a:schemeClr va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51" name="Freeform 52"/>
            <p:cNvSpPr>
              <a:spLocks/>
            </p:cNvSpPr>
            <p:nvPr userDrawn="1"/>
          </p:nvSpPr>
          <p:spPr bwMode="auto">
            <a:xfrm>
              <a:off x="4739" y="3603"/>
              <a:ext cx="47" cy="75"/>
            </a:xfrm>
            <a:custGeom>
              <a:avLst/>
              <a:gdLst/>
              <a:ahLst/>
              <a:cxnLst>
                <a:cxn ang="0">
                  <a:pos x="201" y="43"/>
                </a:cxn>
                <a:cxn ang="0">
                  <a:pos x="208" y="57"/>
                </a:cxn>
                <a:cxn ang="0">
                  <a:pos x="216" y="72"/>
                </a:cxn>
                <a:cxn ang="0">
                  <a:pos x="221" y="89"/>
                </a:cxn>
                <a:cxn ang="0">
                  <a:pos x="225" y="108"/>
                </a:cxn>
                <a:cxn ang="0">
                  <a:pos x="228" y="130"/>
                </a:cxn>
                <a:cxn ang="0">
                  <a:pos x="230" y="153"/>
                </a:cxn>
                <a:cxn ang="0">
                  <a:pos x="231" y="179"/>
                </a:cxn>
                <a:cxn ang="0">
                  <a:pos x="233" y="207"/>
                </a:cxn>
                <a:cxn ang="0">
                  <a:pos x="73" y="215"/>
                </a:cxn>
                <a:cxn ang="0">
                  <a:pos x="77" y="250"/>
                </a:cxn>
                <a:cxn ang="0">
                  <a:pos x="82" y="271"/>
                </a:cxn>
                <a:cxn ang="0">
                  <a:pos x="88" y="285"/>
                </a:cxn>
                <a:cxn ang="0">
                  <a:pos x="98" y="298"/>
                </a:cxn>
                <a:cxn ang="0">
                  <a:pos x="109" y="306"/>
                </a:cxn>
                <a:cxn ang="0">
                  <a:pos x="124" y="310"/>
                </a:cxn>
                <a:cxn ang="0">
                  <a:pos x="141" y="310"/>
                </a:cxn>
                <a:cxn ang="0">
                  <a:pos x="158" y="305"/>
                </a:cxn>
                <a:cxn ang="0">
                  <a:pos x="175" y="297"/>
                </a:cxn>
                <a:cxn ang="0">
                  <a:pos x="192" y="283"/>
                </a:cxn>
                <a:cxn ang="0">
                  <a:pos x="228" y="328"/>
                </a:cxn>
                <a:cxn ang="0">
                  <a:pos x="210" y="342"/>
                </a:cxn>
                <a:cxn ang="0">
                  <a:pos x="201" y="350"/>
                </a:cxn>
                <a:cxn ang="0">
                  <a:pos x="199" y="351"/>
                </a:cxn>
                <a:cxn ang="0">
                  <a:pos x="192" y="356"/>
                </a:cxn>
                <a:cxn ang="0">
                  <a:pos x="179" y="363"/>
                </a:cxn>
                <a:cxn ang="0">
                  <a:pos x="167" y="368"/>
                </a:cxn>
                <a:cxn ang="0">
                  <a:pos x="140" y="374"/>
                </a:cxn>
                <a:cxn ang="0">
                  <a:pos x="112" y="374"/>
                </a:cxn>
                <a:cxn ang="0">
                  <a:pos x="85" y="367"/>
                </a:cxn>
                <a:cxn ang="0">
                  <a:pos x="62" y="355"/>
                </a:cxn>
                <a:cxn ang="0">
                  <a:pos x="42" y="336"/>
                </a:cxn>
                <a:cxn ang="0">
                  <a:pos x="26" y="312"/>
                </a:cxn>
                <a:cxn ang="0">
                  <a:pos x="18" y="298"/>
                </a:cxn>
                <a:cxn ang="0">
                  <a:pos x="9" y="266"/>
                </a:cxn>
                <a:cxn ang="0">
                  <a:pos x="3" y="238"/>
                </a:cxn>
                <a:cxn ang="0">
                  <a:pos x="1" y="208"/>
                </a:cxn>
                <a:cxn ang="0">
                  <a:pos x="1" y="165"/>
                </a:cxn>
                <a:cxn ang="0">
                  <a:pos x="3" y="134"/>
                </a:cxn>
                <a:cxn ang="0">
                  <a:pos x="9" y="106"/>
                </a:cxn>
                <a:cxn ang="0">
                  <a:pos x="13" y="89"/>
                </a:cxn>
                <a:cxn ang="0">
                  <a:pos x="21" y="66"/>
                </a:cxn>
                <a:cxn ang="0">
                  <a:pos x="33" y="47"/>
                </a:cxn>
                <a:cxn ang="0">
                  <a:pos x="50" y="26"/>
                </a:cxn>
                <a:cxn ang="0">
                  <a:pos x="70" y="11"/>
                </a:cxn>
                <a:cxn ang="0">
                  <a:pos x="92" y="2"/>
                </a:cxn>
                <a:cxn ang="0">
                  <a:pos x="118" y="0"/>
                </a:cxn>
                <a:cxn ang="0">
                  <a:pos x="136" y="1"/>
                </a:cxn>
                <a:cxn ang="0">
                  <a:pos x="152" y="5"/>
                </a:cxn>
                <a:cxn ang="0">
                  <a:pos x="163" y="9"/>
                </a:cxn>
                <a:cxn ang="0">
                  <a:pos x="176" y="17"/>
                </a:cxn>
                <a:cxn ang="0">
                  <a:pos x="185" y="24"/>
                </a:cxn>
                <a:cxn ang="0">
                  <a:pos x="193" y="33"/>
                </a:cxn>
              </a:cxnLst>
              <a:rect l="0" t="0" r="r" b="b"/>
              <a:pathLst>
                <a:path w="233" h="374">
                  <a:moveTo>
                    <a:pt x="198" y="38"/>
                  </a:moveTo>
                  <a:lnTo>
                    <a:pt x="201" y="43"/>
                  </a:lnTo>
                  <a:lnTo>
                    <a:pt x="205" y="50"/>
                  </a:lnTo>
                  <a:lnTo>
                    <a:pt x="208" y="57"/>
                  </a:lnTo>
                  <a:lnTo>
                    <a:pt x="212" y="65"/>
                  </a:lnTo>
                  <a:lnTo>
                    <a:pt x="216" y="72"/>
                  </a:lnTo>
                  <a:lnTo>
                    <a:pt x="218" y="81"/>
                  </a:lnTo>
                  <a:lnTo>
                    <a:pt x="221" y="89"/>
                  </a:lnTo>
                  <a:lnTo>
                    <a:pt x="223" y="99"/>
                  </a:lnTo>
                  <a:lnTo>
                    <a:pt x="225" y="108"/>
                  </a:lnTo>
                  <a:lnTo>
                    <a:pt x="226" y="119"/>
                  </a:lnTo>
                  <a:lnTo>
                    <a:pt x="228" y="130"/>
                  </a:lnTo>
                  <a:lnTo>
                    <a:pt x="229" y="141"/>
                  </a:lnTo>
                  <a:lnTo>
                    <a:pt x="230" y="153"/>
                  </a:lnTo>
                  <a:lnTo>
                    <a:pt x="231" y="166"/>
                  </a:lnTo>
                  <a:lnTo>
                    <a:pt x="231" y="179"/>
                  </a:lnTo>
                  <a:lnTo>
                    <a:pt x="233" y="191"/>
                  </a:lnTo>
                  <a:lnTo>
                    <a:pt x="233" y="207"/>
                  </a:lnTo>
                  <a:lnTo>
                    <a:pt x="73" y="207"/>
                  </a:lnTo>
                  <a:lnTo>
                    <a:pt x="73" y="215"/>
                  </a:lnTo>
                  <a:lnTo>
                    <a:pt x="74" y="233"/>
                  </a:lnTo>
                  <a:lnTo>
                    <a:pt x="77" y="250"/>
                  </a:lnTo>
                  <a:lnTo>
                    <a:pt x="80" y="265"/>
                  </a:lnTo>
                  <a:lnTo>
                    <a:pt x="82" y="271"/>
                  </a:lnTo>
                  <a:lnTo>
                    <a:pt x="84" y="276"/>
                  </a:lnTo>
                  <a:lnTo>
                    <a:pt x="88" y="285"/>
                  </a:lnTo>
                  <a:lnTo>
                    <a:pt x="92" y="291"/>
                  </a:lnTo>
                  <a:lnTo>
                    <a:pt x="98" y="298"/>
                  </a:lnTo>
                  <a:lnTo>
                    <a:pt x="104" y="302"/>
                  </a:lnTo>
                  <a:lnTo>
                    <a:pt x="109" y="306"/>
                  </a:lnTo>
                  <a:lnTo>
                    <a:pt x="117" y="308"/>
                  </a:lnTo>
                  <a:lnTo>
                    <a:pt x="124" y="310"/>
                  </a:lnTo>
                  <a:lnTo>
                    <a:pt x="133" y="310"/>
                  </a:lnTo>
                  <a:lnTo>
                    <a:pt x="141" y="310"/>
                  </a:lnTo>
                  <a:lnTo>
                    <a:pt x="150" y="308"/>
                  </a:lnTo>
                  <a:lnTo>
                    <a:pt x="158" y="305"/>
                  </a:lnTo>
                  <a:lnTo>
                    <a:pt x="167" y="302"/>
                  </a:lnTo>
                  <a:lnTo>
                    <a:pt x="175" y="297"/>
                  </a:lnTo>
                  <a:lnTo>
                    <a:pt x="184" y="290"/>
                  </a:lnTo>
                  <a:lnTo>
                    <a:pt x="192" y="283"/>
                  </a:lnTo>
                  <a:lnTo>
                    <a:pt x="201" y="275"/>
                  </a:lnTo>
                  <a:lnTo>
                    <a:pt x="228" y="328"/>
                  </a:lnTo>
                  <a:lnTo>
                    <a:pt x="216" y="338"/>
                  </a:lnTo>
                  <a:lnTo>
                    <a:pt x="210" y="342"/>
                  </a:lnTo>
                  <a:lnTo>
                    <a:pt x="205" y="348"/>
                  </a:lnTo>
                  <a:lnTo>
                    <a:pt x="201" y="350"/>
                  </a:lnTo>
                  <a:lnTo>
                    <a:pt x="200" y="351"/>
                  </a:lnTo>
                  <a:lnTo>
                    <a:pt x="199" y="351"/>
                  </a:lnTo>
                  <a:lnTo>
                    <a:pt x="199" y="352"/>
                  </a:lnTo>
                  <a:lnTo>
                    <a:pt x="192" y="356"/>
                  </a:lnTo>
                  <a:lnTo>
                    <a:pt x="186" y="359"/>
                  </a:lnTo>
                  <a:lnTo>
                    <a:pt x="179" y="363"/>
                  </a:lnTo>
                  <a:lnTo>
                    <a:pt x="173" y="366"/>
                  </a:lnTo>
                  <a:lnTo>
                    <a:pt x="167" y="368"/>
                  </a:lnTo>
                  <a:lnTo>
                    <a:pt x="154" y="372"/>
                  </a:lnTo>
                  <a:lnTo>
                    <a:pt x="140" y="374"/>
                  </a:lnTo>
                  <a:lnTo>
                    <a:pt x="126" y="374"/>
                  </a:lnTo>
                  <a:lnTo>
                    <a:pt x="112" y="374"/>
                  </a:lnTo>
                  <a:lnTo>
                    <a:pt x="98" y="371"/>
                  </a:lnTo>
                  <a:lnTo>
                    <a:pt x="85" y="367"/>
                  </a:lnTo>
                  <a:lnTo>
                    <a:pt x="73" y="362"/>
                  </a:lnTo>
                  <a:lnTo>
                    <a:pt x="62" y="355"/>
                  </a:lnTo>
                  <a:lnTo>
                    <a:pt x="51" y="347"/>
                  </a:lnTo>
                  <a:lnTo>
                    <a:pt x="42" y="336"/>
                  </a:lnTo>
                  <a:lnTo>
                    <a:pt x="33" y="325"/>
                  </a:lnTo>
                  <a:lnTo>
                    <a:pt x="26" y="312"/>
                  </a:lnTo>
                  <a:lnTo>
                    <a:pt x="21" y="304"/>
                  </a:lnTo>
                  <a:lnTo>
                    <a:pt x="18" y="298"/>
                  </a:lnTo>
                  <a:lnTo>
                    <a:pt x="13" y="282"/>
                  </a:lnTo>
                  <a:lnTo>
                    <a:pt x="9" y="266"/>
                  </a:lnTo>
                  <a:lnTo>
                    <a:pt x="4" y="248"/>
                  </a:lnTo>
                  <a:lnTo>
                    <a:pt x="3" y="238"/>
                  </a:lnTo>
                  <a:lnTo>
                    <a:pt x="2" y="229"/>
                  </a:lnTo>
                  <a:lnTo>
                    <a:pt x="1" y="208"/>
                  </a:lnTo>
                  <a:lnTo>
                    <a:pt x="0" y="187"/>
                  </a:lnTo>
                  <a:lnTo>
                    <a:pt x="1" y="165"/>
                  </a:lnTo>
                  <a:lnTo>
                    <a:pt x="2" y="143"/>
                  </a:lnTo>
                  <a:lnTo>
                    <a:pt x="3" y="134"/>
                  </a:lnTo>
                  <a:lnTo>
                    <a:pt x="4" y="124"/>
                  </a:lnTo>
                  <a:lnTo>
                    <a:pt x="9" y="106"/>
                  </a:lnTo>
                  <a:lnTo>
                    <a:pt x="10" y="98"/>
                  </a:lnTo>
                  <a:lnTo>
                    <a:pt x="13" y="89"/>
                  </a:lnTo>
                  <a:lnTo>
                    <a:pt x="18" y="74"/>
                  </a:lnTo>
                  <a:lnTo>
                    <a:pt x="21" y="66"/>
                  </a:lnTo>
                  <a:lnTo>
                    <a:pt x="25" y="59"/>
                  </a:lnTo>
                  <a:lnTo>
                    <a:pt x="33" y="47"/>
                  </a:lnTo>
                  <a:lnTo>
                    <a:pt x="42" y="36"/>
                  </a:lnTo>
                  <a:lnTo>
                    <a:pt x="50" y="26"/>
                  </a:lnTo>
                  <a:lnTo>
                    <a:pt x="60" y="18"/>
                  </a:lnTo>
                  <a:lnTo>
                    <a:pt x="70" y="11"/>
                  </a:lnTo>
                  <a:lnTo>
                    <a:pt x="81" y="6"/>
                  </a:lnTo>
                  <a:lnTo>
                    <a:pt x="92" y="2"/>
                  </a:lnTo>
                  <a:lnTo>
                    <a:pt x="105" y="0"/>
                  </a:lnTo>
                  <a:lnTo>
                    <a:pt x="118" y="0"/>
                  </a:lnTo>
                  <a:lnTo>
                    <a:pt x="131" y="0"/>
                  </a:lnTo>
                  <a:lnTo>
                    <a:pt x="136" y="1"/>
                  </a:lnTo>
                  <a:lnTo>
                    <a:pt x="141" y="2"/>
                  </a:lnTo>
                  <a:lnTo>
                    <a:pt x="152" y="5"/>
                  </a:lnTo>
                  <a:lnTo>
                    <a:pt x="157" y="6"/>
                  </a:lnTo>
                  <a:lnTo>
                    <a:pt x="163" y="9"/>
                  </a:lnTo>
                  <a:lnTo>
                    <a:pt x="172" y="15"/>
                  </a:lnTo>
                  <a:lnTo>
                    <a:pt x="176" y="17"/>
                  </a:lnTo>
                  <a:lnTo>
                    <a:pt x="182" y="21"/>
                  </a:lnTo>
                  <a:lnTo>
                    <a:pt x="185" y="24"/>
                  </a:lnTo>
                  <a:lnTo>
                    <a:pt x="189" y="28"/>
                  </a:lnTo>
                  <a:lnTo>
                    <a:pt x="193" y="33"/>
                  </a:lnTo>
                  <a:lnTo>
                    <a:pt x="198" y="38"/>
                  </a:lnTo>
                  <a:close/>
                </a:path>
              </a:pathLst>
            </a:custGeom>
            <a:solidFill>
              <a:schemeClr va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52" name="Freeform 53"/>
            <p:cNvSpPr>
              <a:spLocks/>
            </p:cNvSpPr>
            <p:nvPr userDrawn="1"/>
          </p:nvSpPr>
          <p:spPr bwMode="auto">
            <a:xfrm>
              <a:off x="4754" y="3614"/>
              <a:ext cx="18" cy="19"/>
            </a:xfrm>
            <a:custGeom>
              <a:avLst/>
              <a:gdLst/>
              <a:ahLst/>
              <a:cxnLst>
                <a:cxn ang="0">
                  <a:pos x="46" y="0"/>
                </a:cxn>
                <a:cxn ang="0">
                  <a:pos x="35" y="1"/>
                </a:cxn>
                <a:cxn ang="0">
                  <a:pos x="31" y="3"/>
                </a:cxn>
                <a:cxn ang="0">
                  <a:pos x="27" y="6"/>
                </a:cxn>
                <a:cxn ang="0">
                  <a:pos x="18" y="13"/>
                </a:cxn>
                <a:cxn ang="0">
                  <a:pos x="15" y="18"/>
                </a:cxn>
                <a:cxn ang="0">
                  <a:pos x="13" y="24"/>
                </a:cxn>
                <a:cxn ang="0">
                  <a:pos x="10" y="29"/>
                </a:cxn>
                <a:cxn ang="0">
                  <a:pos x="7" y="36"/>
                </a:cxn>
                <a:cxn ang="0">
                  <a:pos x="5" y="44"/>
                </a:cxn>
                <a:cxn ang="0">
                  <a:pos x="4" y="52"/>
                </a:cxn>
                <a:cxn ang="0">
                  <a:pos x="3" y="61"/>
                </a:cxn>
                <a:cxn ang="0">
                  <a:pos x="1" y="70"/>
                </a:cxn>
                <a:cxn ang="0">
                  <a:pos x="0" y="93"/>
                </a:cxn>
                <a:cxn ang="0">
                  <a:pos x="90" y="93"/>
                </a:cxn>
                <a:cxn ang="0">
                  <a:pos x="88" y="81"/>
                </a:cxn>
                <a:cxn ang="0">
                  <a:pos x="88" y="70"/>
                </a:cxn>
                <a:cxn ang="0">
                  <a:pos x="87" y="61"/>
                </a:cxn>
                <a:cxn ang="0">
                  <a:pos x="87" y="52"/>
                </a:cxn>
                <a:cxn ang="0">
                  <a:pos x="85" y="44"/>
                </a:cxn>
                <a:cxn ang="0">
                  <a:pos x="84" y="37"/>
                </a:cxn>
                <a:cxn ang="0">
                  <a:pos x="83" y="31"/>
                </a:cxn>
                <a:cxn ang="0">
                  <a:pos x="81" y="27"/>
                </a:cxn>
                <a:cxn ang="0">
                  <a:pos x="78" y="20"/>
                </a:cxn>
                <a:cxn ang="0">
                  <a:pos x="75" y="14"/>
                </a:cxn>
                <a:cxn ang="0">
                  <a:pos x="70" y="10"/>
                </a:cxn>
                <a:cxn ang="0">
                  <a:pos x="67" y="7"/>
                </a:cxn>
                <a:cxn ang="0">
                  <a:pos x="62" y="3"/>
                </a:cxn>
                <a:cxn ang="0">
                  <a:pos x="58" y="1"/>
                </a:cxn>
                <a:cxn ang="0">
                  <a:pos x="51" y="0"/>
                </a:cxn>
                <a:cxn ang="0">
                  <a:pos x="46" y="0"/>
                </a:cxn>
              </a:cxnLst>
              <a:rect l="0" t="0" r="r" b="b"/>
              <a:pathLst>
                <a:path w="90" h="93">
                  <a:moveTo>
                    <a:pt x="46" y="0"/>
                  </a:moveTo>
                  <a:lnTo>
                    <a:pt x="35" y="1"/>
                  </a:lnTo>
                  <a:lnTo>
                    <a:pt x="31" y="3"/>
                  </a:lnTo>
                  <a:lnTo>
                    <a:pt x="27" y="6"/>
                  </a:lnTo>
                  <a:lnTo>
                    <a:pt x="18" y="13"/>
                  </a:lnTo>
                  <a:lnTo>
                    <a:pt x="15" y="18"/>
                  </a:lnTo>
                  <a:lnTo>
                    <a:pt x="13" y="24"/>
                  </a:lnTo>
                  <a:lnTo>
                    <a:pt x="10" y="29"/>
                  </a:lnTo>
                  <a:lnTo>
                    <a:pt x="7" y="36"/>
                  </a:lnTo>
                  <a:lnTo>
                    <a:pt x="5" y="44"/>
                  </a:lnTo>
                  <a:lnTo>
                    <a:pt x="4" y="52"/>
                  </a:lnTo>
                  <a:lnTo>
                    <a:pt x="3" y="61"/>
                  </a:lnTo>
                  <a:lnTo>
                    <a:pt x="1" y="70"/>
                  </a:lnTo>
                  <a:lnTo>
                    <a:pt x="0" y="93"/>
                  </a:lnTo>
                  <a:lnTo>
                    <a:pt x="90" y="93"/>
                  </a:lnTo>
                  <a:lnTo>
                    <a:pt x="88" y="81"/>
                  </a:lnTo>
                  <a:lnTo>
                    <a:pt x="88" y="70"/>
                  </a:lnTo>
                  <a:lnTo>
                    <a:pt x="87" y="61"/>
                  </a:lnTo>
                  <a:lnTo>
                    <a:pt x="87" y="52"/>
                  </a:lnTo>
                  <a:lnTo>
                    <a:pt x="85" y="44"/>
                  </a:lnTo>
                  <a:lnTo>
                    <a:pt x="84" y="37"/>
                  </a:lnTo>
                  <a:lnTo>
                    <a:pt x="83" y="31"/>
                  </a:lnTo>
                  <a:lnTo>
                    <a:pt x="81" y="27"/>
                  </a:lnTo>
                  <a:lnTo>
                    <a:pt x="78" y="20"/>
                  </a:lnTo>
                  <a:lnTo>
                    <a:pt x="75" y="14"/>
                  </a:lnTo>
                  <a:lnTo>
                    <a:pt x="70" y="10"/>
                  </a:lnTo>
                  <a:lnTo>
                    <a:pt x="67" y="7"/>
                  </a:lnTo>
                  <a:lnTo>
                    <a:pt x="62" y="3"/>
                  </a:lnTo>
                  <a:lnTo>
                    <a:pt x="58" y="1"/>
                  </a:lnTo>
                  <a:lnTo>
                    <a:pt x="51" y="0"/>
                  </a:lnTo>
                  <a:lnTo>
                    <a:pt x="46" y="0"/>
                  </a:lnTo>
                  <a:close/>
                </a:path>
              </a:pathLst>
            </a:custGeom>
            <a:solidFill>
              <a:srgbClr val="FFFFFF"/>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53" name="Freeform 54"/>
            <p:cNvSpPr>
              <a:spLocks/>
            </p:cNvSpPr>
            <p:nvPr userDrawn="1"/>
          </p:nvSpPr>
          <p:spPr bwMode="auto">
            <a:xfrm>
              <a:off x="4795" y="3603"/>
              <a:ext cx="49" cy="75"/>
            </a:xfrm>
            <a:custGeom>
              <a:avLst/>
              <a:gdLst/>
              <a:ahLst/>
              <a:cxnLst>
                <a:cxn ang="0">
                  <a:pos x="212" y="53"/>
                </a:cxn>
                <a:cxn ang="0">
                  <a:pos x="223" y="74"/>
                </a:cxn>
                <a:cxn ang="0">
                  <a:pos x="228" y="89"/>
                </a:cxn>
                <a:cxn ang="0">
                  <a:pos x="234" y="106"/>
                </a:cxn>
                <a:cxn ang="0">
                  <a:pos x="237" y="124"/>
                </a:cxn>
                <a:cxn ang="0">
                  <a:pos x="241" y="153"/>
                </a:cxn>
                <a:cxn ang="0">
                  <a:pos x="242" y="174"/>
                </a:cxn>
                <a:cxn ang="0">
                  <a:pos x="242" y="196"/>
                </a:cxn>
                <a:cxn ang="0">
                  <a:pos x="241" y="214"/>
                </a:cxn>
                <a:cxn ang="0">
                  <a:pos x="240" y="232"/>
                </a:cxn>
                <a:cxn ang="0">
                  <a:pos x="237" y="249"/>
                </a:cxn>
                <a:cxn ang="0">
                  <a:pos x="234" y="265"/>
                </a:cxn>
                <a:cxn ang="0">
                  <a:pos x="229" y="280"/>
                </a:cxn>
                <a:cxn ang="0">
                  <a:pos x="224" y="295"/>
                </a:cxn>
                <a:cxn ang="0">
                  <a:pos x="220" y="304"/>
                </a:cxn>
                <a:cxn ang="0">
                  <a:pos x="217" y="315"/>
                </a:cxn>
                <a:cxn ang="0">
                  <a:pos x="207" y="329"/>
                </a:cxn>
                <a:cxn ang="0">
                  <a:pos x="203" y="335"/>
                </a:cxn>
                <a:cxn ang="0">
                  <a:pos x="199" y="341"/>
                </a:cxn>
                <a:cxn ang="0">
                  <a:pos x="188" y="351"/>
                </a:cxn>
                <a:cxn ang="0">
                  <a:pos x="176" y="361"/>
                </a:cxn>
                <a:cxn ang="0">
                  <a:pos x="167" y="365"/>
                </a:cxn>
                <a:cxn ang="0">
                  <a:pos x="156" y="369"/>
                </a:cxn>
                <a:cxn ang="0">
                  <a:pos x="142" y="373"/>
                </a:cxn>
                <a:cxn ang="0">
                  <a:pos x="139" y="373"/>
                </a:cxn>
                <a:cxn ang="0">
                  <a:pos x="127" y="375"/>
                </a:cxn>
                <a:cxn ang="0">
                  <a:pos x="120" y="375"/>
                </a:cxn>
                <a:cxn ang="0">
                  <a:pos x="104" y="374"/>
                </a:cxn>
                <a:cxn ang="0">
                  <a:pos x="90" y="371"/>
                </a:cxn>
                <a:cxn ang="0">
                  <a:pos x="77" y="366"/>
                </a:cxn>
                <a:cxn ang="0">
                  <a:pos x="64" y="359"/>
                </a:cxn>
                <a:cxn ang="0">
                  <a:pos x="52" y="351"/>
                </a:cxn>
                <a:cxn ang="0">
                  <a:pos x="43" y="340"/>
                </a:cxn>
                <a:cxn ang="0">
                  <a:pos x="33" y="328"/>
                </a:cxn>
                <a:cxn ang="0">
                  <a:pos x="25" y="314"/>
                </a:cxn>
                <a:cxn ang="0">
                  <a:pos x="14" y="287"/>
                </a:cxn>
                <a:cxn ang="0">
                  <a:pos x="7" y="257"/>
                </a:cxn>
                <a:cxn ang="0">
                  <a:pos x="1" y="224"/>
                </a:cxn>
                <a:cxn ang="0">
                  <a:pos x="0" y="187"/>
                </a:cxn>
                <a:cxn ang="0">
                  <a:pos x="1" y="150"/>
                </a:cxn>
                <a:cxn ang="0">
                  <a:pos x="7" y="117"/>
                </a:cxn>
                <a:cxn ang="0">
                  <a:pos x="15" y="87"/>
                </a:cxn>
                <a:cxn ang="0">
                  <a:pos x="27" y="60"/>
                </a:cxn>
                <a:cxn ang="0">
                  <a:pos x="45" y="34"/>
                </a:cxn>
                <a:cxn ang="0">
                  <a:pos x="54" y="23"/>
                </a:cxn>
                <a:cxn ang="0">
                  <a:pos x="79" y="8"/>
                </a:cxn>
                <a:cxn ang="0">
                  <a:pos x="105" y="1"/>
                </a:cxn>
                <a:cxn ang="0">
                  <a:pos x="121" y="0"/>
                </a:cxn>
                <a:cxn ang="0">
                  <a:pos x="147" y="2"/>
                </a:cxn>
                <a:cxn ang="0">
                  <a:pos x="170" y="11"/>
                </a:cxn>
                <a:cxn ang="0">
                  <a:pos x="185" y="21"/>
                </a:cxn>
                <a:cxn ang="0">
                  <a:pos x="200" y="36"/>
                </a:cxn>
              </a:cxnLst>
              <a:rect l="0" t="0" r="r" b="b"/>
              <a:pathLst>
                <a:path w="243" h="375">
                  <a:moveTo>
                    <a:pt x="208" y="47"/>
                  </a:moveTo>
                  <a:lnTo>
                    <a:pt x="212" y="53"/>
                  </a:lnTo>
                  <a:lnTo>
                    <a:pt x="216" y="59"/>
                  </a:lnTo>
                  <a:lnTo>
                    <a:pt x="223" y="74"/>
                  </a:lnTo>
                  <a:lnTo>
                    <a:pt x="226" y="81"/>
                  </a:lnTo>
                  <a:lnTo>
                    <a:pt x="228" y="89"/>
                  </a:lnTo>
                  <a:lnTo>
                    <a:pt x="231" y="98"/>
                  </a:lnTo>
                  <a:lnTo>
                    <a:pt x="234" y="106"/>
                  </a:lnTo>
                  <a:lnTo>
                    <a:pt x="236" y="115"/>
                  </a:lnTo>
                  <a:lnTo>
                    <a:pt x="237" y="124"/>
                  </a:lnTo>
                  <a:lnTo>
                    <a:pt x="240" y="143"/>
                  </a:lnTo>
                  <a:lnTo>
                    <a:pt x="241" y="153"/>
                  </a:lnTo>
                  <a:lnTo>
                    <a:pt x="242" y="164"/>
                  </a:lnTo>
                  <a:lnTo>
                    <a:pt x="242" y="174"/>
                  </a:lnTo>
                  <a:lnTo>
                    <a:pt x="243" y="186"/>
                  </a:lnTo>
                  <a:lnTo>
                    <a:pt x="242" y="196"/>
                  </a:lnTo>
                  <a:lnTo>
                    <a:pt x="242" y="205"/>
                  </a:lnTo>
                  <a:lnTo>
                    <a:pt x="241" y="214"/>
                  </a:lnTo>
                  <a:lnTo>
                    <a:pt x="241" y="223"/>
                  </a:lnTo>
                  <a:lnTo>
                    <a:pt x="240" y="232"/>
                  </a:lnTo>
                  <a:lnTo>
                    <a:pt x="239" y="240"/>
                  </a:lnTo>
                  <a:lnTo>
                    <a:pt x="237" y="249"/>
                  </a:lnTo>
                  <a:lnTo>
                    <a:pt x="236" y="257"/>
                  </a:lnTo>
                  <a:lnTo>
                    <a:pt x="234" y="265"/>
                  </a:lnTo>
                  <a:lnTo>
                    <a:pt x="233" y="272"/>
                  </a:lnTo>
                  <a:lnTo>
                    <a:pt x="229" y="280"/>
                  </a:lnTo>
                  <a:lnTo>
                    <a:pt x="227" y="287"/>
                  </a:lnTo>
                  <a:lnTo>
                    <a:pt x="224" y="295"/>
                  </a:lnTo>
                  <a:lnTo>
                    <a:pt x="222" y="302"/>
                  </a:lnTo>
                  <a:lnTo>
                    <a:pt x="220" y="304"/>
                  </a:lnTo>
                  <a:lnTo>
                    <a:pt x="219" y="308"/>
                  </a:lnTo>
                  <a:lnTo>
                    <a:pt x="217" y="315"/>
                  </a:lnTo>
                  <a:lnTo>
                    <a:pt x="211" y="321"/>
                  </a:lnTo>
                  <a:lnTo>
                    <a:pt x="207" y="329"/>
                  </a:lnTo>
                  <a:lnTo>
                    <a:pt x="205" y="332"/>
                  </a:lnTo>
                  <a:lnTo>
                    <a:pt x="203" y="335"/>
                  </a:lnTo>
                  <a:lnTo>
                    <a:pt x="201" y="338"/>
                  </a:lnTo>
                  <a:lnTo>
                    <a:pt x="199" y="341"/>
                  </a:lnTo>
                  <a:lnTo>
                    <a:pt x="192" y="347"/>
                  </a:lnTo>
                  <a:lnTo>
                    <a:pt x="188" y="351"/>
                  </a:lnTo>
                  <a:lnTo>
                    <a:pt x="182" y="356"/>
                  </a:lnTo>
                  <a:lnTo>
                    <a:pt x="176" y="361"/>
                  </a:lnTo>
                  <a:lnTo>
                    <a:pt x="170" y="364"/>
                  </a:lnTo>
                  <a:lnTo>
                    <a:pt x="167" y="365"/>
                  </a:lnTo>
                  <a:lnTo>
                    <a:pt x="164" y="367"/>
                  </a:lnTo>
                  <a:lnTo>
                    <a:pt x="156" y="369"/>
                  </a:lnTo>
                  <a:lnTo>
                    <a:pt x="150" y="372"/>
                  </a:lnTo>
                  <a:lnTo>
                    <a:pt x="142" y="373"/>
                  </a:lnTo>
                  <a:lnTo>
                    <a:pt x="140" y="373"/>
                  </a:lnTo>
                  <a:lnTo>
                    <a:pt x="139" y="373"/>
                  </a:lnTo>
                  <a:lnTo>
                    <a:pt x="135" y="374"/>
                  </a:lnTo>
                  <a:lnTo>
                    <a:pt x="127" y="375"/>
                  </a:lnTo>
                  <a:lnTo>
                    <a:pt x="124" y="375"/>
                  </a:lnTo>
                  <a:lnTo>
                    <a:pt x="120" y="375"/>
                  </a:lnTo>
                  <a:lnTo>
                    <a:pt x="112" y="375"/>
                  </a:lnTo>
                  <a:lnTo>
                    <a:pt x="104" y="374"/>
                  </a:lnTo>
                  <a:lnTo>
                    <a:pt x="97" y="373"/>
                  </a:lnTo>
                  <a:lnTo>
                    <a:pt x="90" y="371"/>
                  </a:lnTo>
                  <a:lnTo>
                    <a:pt x="83" y="369"/>
                  </a:lnTo>
                  <a:lnTo>
                    <a:pt x="77" y="366"/>
                  </a:lnTo>
                  <a:lnTo>
                    <a:pt x="70" y="364"/>
                  </a:lnTo>
                  <a:lnTo>
                    <a:pt x="64" y="359"/>
                  </a:lnTo>
                  <a:lnTo>
                    <a:pt x="59" y="355"/>
                  </a:lnTo>
                  <a:lnTo>
                    <a:pt x="52" y="351"/>
                  </a:lnTo>
                  <a:lnTo>
                    <a:pt x="47" y="346"/>
                  </a:lnTo>
                  <a:lnTo>
                    <a:pt x="43" y="340"/>
                  </a:lnTo>
                  <a:lnTo>
                    <a:pt x="37" y="334"/>
                  </a:lnTo>
                  <a:lnTo>
                    <a:pt x="33" y="328"/>
                  </a:lnTo>
                  <a:lnTo>
                    <a:pt x="29" y="321"/>
                  </a:lnTo>
                  <a:lnTo>
                    <a:pt x="25" y="314"/>
                  </a:lnTo>
                  <a:lnTo>
                    <a:pt x="18" y="301"/>
                  </a:lnTo>
                  <a:lnTo>
                    <a:pt x="14" y="287"/>
                  </a:lnTo>
                  <a:lnTo>
                    <a:pt x="10" y="272"/>
                  </a:lnTo>
                  <a:lnTo>
                    <a:pt x="7" y="257"/>
                  </a:lnTo>
                  <a:lnTo>
                    <a:pt x="3" y="241"/>
                  </a:lnTo>
                  <a:lnTo>
                    <a:pt x="1" y="224"/>
                  </a:lnTo>
                  <a:lnTo>
                    <a:pt x="0" y="206"/>
                  </a:lnTo>
                  <a:lnTo>
                    <a:pt x="0" y="187"/>
                  </a:lnTo>
                  <a:lnTo>
                    <a:pt x="0" y="168"/>
                  </a:lnTo>
                  <a:lnTo>
                    <a:pt x="1" y="150"/>
                  </a:lnTo>
                  <a:lnTo>
                    <a:pt x="3" y="133"/>
                  </a:lnTo>
                  <a:lnTo>
                    <a:pt x="7" y="117"/>
                  </a:lnTo>
                  <a:lnTo>
                    <a:pt x="10" y="101"/>
                  </a:lnTo>
                  <a:lnTo>
                    <a:pt x="15" y="87"/>
                  </a:lnTo>
                  <a:lnTo>
                    <a:pt x="20" y="72"/>
                  </a:lnTo>
                  <a:lnTo>
                    <a:pt x="27" y="60"/>
                  </a:lnTo>
                  <a:lnTo>
                    <a:pt x="35" y="45"/>
                  </a:lnTo>
                  <a:lnTo>
                    <a:pt x="45" y="34"/>
                  </a:lnTo>
                  <a:lnTo>
                    <a:pt x="49" y="27"/>
                  </a:lnTo>
                  <a:lnTo>
                    <a:pt x="54" y="23"/>
                  </a:lnTo>
                  <a:lnTo>
                    <a:pt x="66" y="15"/>
                  </a:lnTo>
                  <a:lnTo>
                    <a:pt x="79" y="8"/>
                  </a:lnTo>
                  <a:lnTo>
                    <a:pt x="91" y="3"/>
                  </a:lnTo>
                  <a:lnTo>
                    <a:pt x="105" y="1"/>
                  </a:lnTo>
                  <a:lnTo>
                    <a:pt x="113" y="0"/>
                  </a:lnTo>
                  <a:lnTo>
                    <a:pt x="121" y="0"/>
                  </a:lnTo>
                  <a:lnTo>
                    <a:pt x="134" y="0"/>
                  </a:lnTo>
                  <a:lnTo>
                    <a:pt x="147" y="2"/>
                  </a:lnTo>
                  <a:lnTo>
                    <a:pt x="158" y="6"/>
                  </a:lnTo>
                  <a:lnTo>
                    <a:pt x="170" y="11"/>
                  </a:lnTo>
                  <a:lnTo>
                    <a:pt x="181" y="18"/>
                  </a:lnTo>
                  <a:lnTo>
                    <a:pt x="185" y="21"/>
                  </a:lnTo>
                  <a:lnTo>
                    <a:pt x="190" y="26"/>
                  </a:lnTo>
                  <a:lnTo>
                    <a:pt x="200" y="36"/>
                  </a:lnTo>
                  <a:lnTo>
                    <a:pt x="208" y="47"/>
                  </a:lnTo>
                  <a:close/>
                </a:path>
              </a:pathLst>
            </a:custGeom>
            <a:solidFill>
              <a:schemeClr va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54" name="Freeform 55"/>
            <p:cNvSpPr>
              <a:spLocks/>
            </p:cNvSpPr>
            <p:nvPr userDrawn="1"/>
          </p:nvSpPr>
          <p:spPr bwMode="auto">
            <a:xfrm>
              <a:off x="4810" y="3616"/>
              <a:ext cx="19" cy="49"/>
            </a:xfrm>
            <a:custGeom>
              <a:avLst/>
              <a:gdLst/>
              <a:ahLst/>
              <a:cxnLst>
                <a:cxn ang="0">
                  <a:pos x="0" y="135"/>
                </a:cxn>
                <a:cxn ang="0">
                  <a:pos x="1" y="163"/>
                </a:cxn>
                <a:cxn ang="0">
                  <a:pos x="5" y="187"/>
                </a:cxn>
                <a:cxn ang="0">
                  <a:pos x="9" y="207"/>
                </a:cxn>
                <a:cxn ang="0">
                  <a:pos x="15" y="223"/>
                </a:cxn>
                <a:cxn ang="0">
                  <a:pos x="23" y="236"/>
                </a:cxn>
                <a:cxn ang="0">
                  <a:pos x="31" y="243"/>
                </a:cxn>
                <a:cxn ang="0">
                  <a:pos x="42" y="248"/>
                </a:cxn>
                <a:cxn ang="0">
                  <a:pos x="53" y="248"/>
                </a:cxn>
                <a:cxn ang="0">
                  <a:pos x="61" y="244"/>
                </a:cxn>
                <a:cxn ang="0">
                  <a:pos x="65" y="241"/>
                </a:cxn>
                <a:cxn ang="0">
                  <a:pos x="69" y="238"/>
                </a:cxn>
                <a:cxn ang="0">
                  <a:pos x="72" y="236"/>
                </a:cxn>
                <a:cxn ang="0">
                  <a:pos x="76" y="229"/>
                </a:cxn>
                <a:cxn ang="0">
                  <a:pos x="82" y="217"/>
                </a:cxn>
                <a:cxn ang="0">
                  <a:pos x="84" y="207"/>
                </a:cxn>
                <a:cxn ang="0">
                  <a:pos x="88" y="188"/>
                </a:cxn>
                <a:cxn ang="0">
                  <a:pos x="90" y="180"/>
                </a:cxn>
                <a:cxn ang="0">
                  <a:pos x="91" y="176"/>
                </a:cxn>
                <a:cxn ang="0">
                  <a:pos x="92" y="157"/>
                </a:cxn>
                <a:cxn ang="0">
                  <a:pos x="93" y="143"/>
                </a:cxn>
                <a:cxn ang="0">
                  <a:pos x="93" y="136"/>
                </a:cxn>
                <a:cxn ang="0">
                  <a:pos x="93" y="125"/>
                </a:cxn>
                <a:cxn ang="0">
                  <a:pos x="93" y="106"/>
                </a:cxn>
                <a:cxn ang="0">
                  <a:pos x="92" y="79"/>
                </a:cxn>
                <a:cxn ang="0">
                  <a:pos x="88" y="56"/>
                </a:cxn>
                <a:cxn ang="0">
                  <a:pos x="84" y="38"/>
                </a:cxn>
                <a:cxn ang="0">
                  <a:pos x="78" y="22"/>
                </a:cxn>
                <a:cxn ang="0">
                  <a:pos x="70" y="10"/>
                </a:cxn>
                <a:cxn ang="0">
                  <a:pos x="62" y="3"/>
                </a:cxn>
                <a:cxn ang="0">
                  <a:pos x="51" y="0"/>
                </a:cxn>
                <a:cxn ang="0">
                  <a:pos x="41" y="0"/>
                </a:cxn>
                <a:cxn ang="0">
                  <a:pos x="30" y="3"/>
                </a:cxn>
                <a:cxn ang="0">
                  <a:pos x="22" y="10"/>
                </a:cxn>
                <a:cxn ang="0">
                  <a:pos x="14" y="22"/>
                </a:cxn>
                <a:cxn ang="0">
                  <a:pos x="9" y="37"/>
                </a:cxn>
                <a:cxn ang="0">
                  <a:pos x="4" y="56"/>
                </a:cxn>
                <a:cxn ang="0">
                  <a:pos x="1" y="78"/>
                </a:cxn>
                <a:cxn ang="0">
                  <a:pos x="0" y="105"/>
                </a:cxn>
              </a:cxnLst>
              <a:rect l="0" t="0" r="r" b="b"/>
              <a:pathLst>
                <a:path w="94" h="249">
                  <a:moveTo>
                    <a:pt x="0" y="120"/>
                  </a:moveTo>
                  <a:lnTo>
                    <a:pt x="0" y="135"/>
                  </a:lnTo>
                  <a:lnTo>
                    <a:pt x="0" y="150"/>
                  </a:lnTo>
                  <a:lnTo>
                    <a:pt x="1" y="163"/>
                  </a:lnTo>
                  <a:lnTo>
                    <a:pt x="4" y="176"/>
                  </a:lnTo>
                  <a:lnTo>
                    <a:pt x="5" y="187"/>
                  </a:lnTo>
                  <a:lnTo>
                    <a:pt x="7" y="198"/>
                  </a:lnTo>
                  <a:lnTo>
                    <a:pt x="9" y="207"/>
                  </a:lnTo>
                  <a:lnTo>
                    <a:pt x="12" y="216"/>
                  </a:lnTo>
                  <a:lnTo>
                    <a:pt x="15" y="223"/>
                  </a:lnTo>
                  <a:lnTo>
                    <a:pt x="18" y="229"/>
                  </a:lnTo>
                  <a:lnTo>
                    <a:pt x="23" y="236"/>
                  </a:lnTo>
                  <a:lnTo>
                    <a:pt x="27" y="240"/>
                  </a:lnTo>
                  <a:lnTo>
                    <a:pt x="31" y="243"/>
                  </a:lnTo>
                  <a:lnTo>
                    <a:pt x="37" y="246"/>
                  </a:lnTo>
                  <a:lnTo>
                    <a:pt x="42" y="248"/>
                  </a:lnTo>
                  <a:lnTo>
                    <a:pt x="48" y="249"/>
                  </a:lnTo>
                  <a:lnTo>
                    <a:pt x="53" y="248"/>
                  </a:lnTo>
                  <a:lnTo>
                    <a:pt x="59" y="246"/>
                  </a:lnTo>
                  <a:lnTo>
                    <a:pt x="61" y="244"/>
                  </a:lnTo>
                  <a:lnTo>
                    <a:pt x="63" y="243"/>
                  </a:lnTo>
                  <a:lnTo>
                    <a:pt x="65" y="241"/>
                  </a:lnTo>
                  <a:lnTo>
                    <a:pt x="67" y="240"/>
                  </a:lnTo>
                  <a:lnTo>
                    <a:pt x="69" y="238"/>
                  </a:lnTo>
                  <a:lnTo>
                    <a:pt x="70" y="236"/>
                  </a:lnTo>
                  <a:lnTo>
                    <a:pt x="72" y="236"/>
                  </a:lnTo>
                  <a:lnTo>
                    <a:pt x="74" y="233"/>
                  </a:lnTo>
                  <a:lnTo>
                    <a:pt x="76" y="229"/>
                  </a:lnTo>
                  <a:lnTo>
                    <a:pt x="79" y="223"/>
                  </a:lnTo>
                  <a:lnTo>
                    <a:pt x="82" y="217"/>
                  </a:lnTo>
                  <a:lnTo>
                    <a:pt x="83" y="211"/>
                  </a:lnTo>
                  <a:lnTo>
                    <a:pt x="84" y="207"/>
                  </a:lnTo>
                  <a:lnTo>
                    <a:pt x="86" y="199"/>
                  </a:lnTo>
                  <a:lnTo>
                    <a:pt x="88" y="188"/>
                  </a:lnTo>
                  <a:lnTo>
                    <a:pt x="90" y="183"/>
                  </a:lnTo>
                  <a:lnTo>
                    <a:pt x="90" y="180"/>
                  </a:lnTo>
                  <a:lnTo>
                    <a:pt x="90" y="179"/>
                  </a:lnTo>
                  <a:lnTo>
                    <a:pt x="91" y="176"/>
                  </a:lnTo>
                  <a:lnTo>
                    <a:pt x="92" y="163"/>
                  </a:lnTo>
                  <a:lnTo>
                    <a:pt x="92" y="157"/>
                  </a:lnTo>
                  <a:lnTo>
                    <a:pt x="93" y="151"/>
                  </a:lnTo>
                  <a:lnTo>
                    <a:pt x="93" y="143"/>
                  </a:lnTo>
                  <a:lnTo>
                    <a:pt x="93" y="140"/>
                  </a:lnTo>
                  <a:lnTo>
                    <a:pt x="93" y="136"/>
                  </a:lnTo>
                  <a:lnTo>
                    <a:pt x="93" y="128"/>
                  </a:lnTo>
                  <a:lnTo>
                    <a:pt x="93" y="125"/>
                  </a:lnTo>
                  <a:lnTo>
                    <a:pt x="94" y="121"/>
                  </a:lnTo>
                  <a:lnTo>
                    <a:pt x="93" y="106"/>
                  </a:lnTo>
                  <a:lnTo>
                    <a:pt x="93" y="92"/>
                  </a:lnTo>
                  <a:lnTo>
                    <a:pt x="92" y="79"/>
                  </a:lnTo>
                  <a:lnTo>
                    <a:pt x="91" y="68"/>
                  </a:lnTo>
                  <a:lnTo>
                    <a:pt x="88" y="56"/>
                  </a:lnTo>
                  <a:lnTo>
                    <a:pt x="86" y="46"/>
                  </a:lnTo>
                  <a:lnTo>
                    <a:pt x="84" y="38"/>
                  </a:lnTo>
                  <a:lnTo>
                    <a:pt x="82" y="29"/>
                  </a:lnTo>
                  <a:lnTo>
                    <a:pt x="78" y="22"/>
                  </a:lnTo>
                  <a:lnTo>
                    <a:pt x="75" y="16"/>
                  </a:lnTo>
                  <a:lnTo>
                    <a:pt x="70" y="10"/>
                  </a:lnTo>
                  <a:lnTo>
                    <a:pt x="67" y="6"/>
                  </a:lnTo>
                  <a:lnTo>
                    <a:pt x="62" y="3"/>
                  </a:lnTo>
                  <a:lnTo>
                    <a:pt x="57" y="1"/>
                  </a:lnTo>
                  <a:lnTo>
                    <a:pt x="51" y="0"/>
                  </a:lnTo>
                  <a:lnTo>
                    <a:pt x="46" y="0"/>
                  </a:lnTo>
                  <a:lnTo>
                    <a:pt x="41" y="0"/>
                  </a:lnTo>
                  <a:lnTo>
                    <a:pt x="35" y="1"/>
                  </a:lnTo>
                  <a:lnTo>
                    <a:pt x="30" y="3"/>
                  </a:lnTo>
                  <a:lnTo>
                    <a:pt x="26" y="6"/>
                  </a:lnTo>
                  <a:lnTo>
                    <a:pt x="22" y="10"/>
                  </a:lnTo>
                  <a:lnTo>
                    <a:pt x="17" y="16"/>
                  </a:lnTo>
                  <a:lnTo>
                    <a:pt x="14" y="22"/>
                  </a:lnTo>
                  <a:lnTo>
                    <a:pt x="12" y="29"/>
                  </a:lnTo>
                  <a:lnTo>
                    <a:pt x="9" y="37"/>
                  </a:lnTo>
                  <a:lnTo>
                    <a:pt x="6" y="46"/>
                  </a:lnTo>
                  <a:lnTo>
                    <a:pt x="4" y="56"/>
                  </a:lnTo>
                  <a:lnTo>
                    <a:pt x="3" y="67"/>
                  </a:lnTo>
                  <a:lnTo>
                    <a:pt x="1" y="78"/>
                  </a:lnTo>
                  <a:lnTo>
                    <a:pt x="0" y="91"/>
                  </a:lnTo>
                  <a:lnTo>
                    <a:pt x="0" y="105"/>
                  </a:lnTo>
                  <a:lnTo>
                    <a:pt x="0" y="120"/>
                  </a:lnTo>
                  <a:close/>
                </a:path>
              </a:pathLst>
            </a:custGeom>
            <a:solidFill>
              <a:srgbClr val="FFFFFF"/>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55" name="Freeform 56"/>
            <p:cNvSpPr>
              <a:spLocks/>
            </p:cNvSpPr>
            <p:nvPr userDrawn="1"/>
          </p:nvSpPr>
          <p:spPr bwMode="auto">
            <a:xfrm>
              <a:off x="4853" y="3603"/>
              <a:ext cx="46" cy="73"/>
            </a:xfrm>
            <a:custGeom>
              <a:avLst/>
              <a:gdLst/>
              <a:ahLst/>
              <a:cxnLst>
                <a:cxn ang="0">
                  <a:pos x="213" y="33"/>
                </a:cxn>
                <a:cxn ang="0">
                  <a:pos x="220" y="46"/>
                </a:cxn>
                <a:cxn ang="0">
                  <a:pos x="224" y="61"/>
                </a:cxn>
                <a:cxn ang="0">
                  <a:pos x="226" y="81"/>
                </a:cxn>
                <a:cxn ang="0">
                  <a:pos x="226" y="365"/>
                </a:cxn>
                <a:cxn ang="0">
                  <a:pos x="157" y="124"/>
                </a:cxn>
                <a:cxn ang="0">
                  <a:pos x="157" y="108"/>
                </a:cxn>
                <a:cxn ang="0">
                  <a:pos x="155" y="96"/>
                </a:cxn>
                <a:cxn ang="0">
                  <a:pos x="153" y="85"/>
                </a:cxn>
                <a:cxn ang="0">
                  <a:pos x="150" y="79"/>
                </a:cxn>
                <a:cxn ang="0">
                  <a:pos x="145" y="74"/>
                </a:cxn>
                <a:cxn ang="0">
                  <a:pos x="140" y="71"/>
                </a:cxn>
                <a:cxn ang="0">
                  <a:pos x="134" y="70"/>
                </a:cxn>
                <a:cxn ang="0">
                  <a:pos x="121" y="70"/>
                </a:cxn>
                <a:cxn ang="0">
                  <a:pos x="108" y="73"/>
                </a:cxn>
                <a:cxn ang="0">
                  <a:pos x="95" y="82"/>
                </a:cxn>
                <a:cxn ang="0">
                  <a:pos x="83" y="93"/>
                </a:cxn>
                <a:cxn ang="0">
                  <a:pos x="77" y="365"/>
                </a:cxn>
                <a:cxn ang="0">
                  <a:pos x="8" y="103"/>
                </a:cxn>
                <a:cxn ang="0">
                  <a:pos x="8" y="83"/>
                </a:cxn>
                <a:cxn ang="0">
                  <a:pos x="6" y="61"/>
                </a:cxn>
                <a:cxn ang="0">
                  <a:pos x="3" y="39"/>
                </a:cxn>
                <a:cxn ang="0">
                  <a:pos x="1" y="28"/>
                </a:cxn>
                <a:cxn ang="0">
                  <a:pos x="64" y="0"/>
                </a:cxn>
                <a:cxn ang="0">
                  <a:pos x="66" y="7"/>
                </a:cxn>
                <a:cxn ang="0">
                  <a:pos x="68" y="20"/>
                </a:cxn>
                <a:cxn ang="0">
                  <a:pos x="70" y="27"/>
                </a:cxn>
                <a:cxn ang="0">
                  <a:pos x="71" y="35"/>
                </a:cxn>
                <a:cxn ang="0">
                  <a:pos x="71" y="37"/>
                </a:cxn>
                <a:cxn ang="0">
                  <a:pos x="72" y="41"/>
                </a:cxn>
                <a:cxn ang="0">
                  <a:pos x="89" y="24"/>
                </a:cxn>
                <a:cxn ang="0">
                  <a:pos x="109" y="11"/>
                </a:cxn>
                <a:cxn ang="0">
                  <a:pos x="130" y="4"/>
                </a:cxn>
                <a:cxn ang="0">
                  <a:pos x="154" y="2"/>
                </a:cxn>
                <a:cxn ang="0">
                  <a:pos x="171" y="3"/>
                </a:cxn>
                <a:cxn ang="0">
                  <a:pos x="186" y="8"/>
                </a:cxn>
                <a:cxn ang="0">
                  <a:pos x="198" y="16"/>
                </a:cxn>
                <a:cxn ang="0">
                  <a:pos x="210" y="27"/>
                </a:cxn>
              </a:cxnLst>
              <a:rect l="0" t="0" r="r" b="b"/>
              <a:pathLst>
                <a:path w="226" h="365">
                  <a:moveTo>
                    <a:pt x="210" y="27"/>
                  </a:moveTo>
                  <a:lnTo>
                    <a:pt x="213" y="33"/>
                  </a:lnTo>
                  <a:lnTo>
                    <a:pt x="216" y="39"/>
                  </a:lnTo>
                  <a:lnTo>
                    <a:pt x="220" y="46"/>
                  </a:lnTo>
                  <a:lnTo>
                    <a:pt x="222" y="54"/>
                  </a:lnTo>
                  <a:lnTo>
                    <a:pt x="224" y="61"/>
                  </a:lnTo>
                  <a:lnTo>
                    <a:pt x="225" y="71"/>
                  </a:lnTo>
                  <a:lnTo>
                    <a:pt x="226" y="81"/>
                  </a:lnTo>
                  <a:lnTo>
                    <a:pt x="226" y="92"/>
                  </a:lnTo>
                  <a:lnTo>
                    <a:pt x="226" y="365"/>
                  </a:lnTo>
                  <a:lnTo>
                    <a:pt x="157" y="365"/>
                  </a:lnTo>
                  <a:lnTo>
                    <a:pt x="157" y="124"/>
                  </a:lnTo>
                  <a:lnTo>
                    <a:pt x="157" y="116"/>
                  </a:lnTo>
                  <a:lnTo>
                    <a:pt x="157" y="108"/>
                  </a:lnTo>
                  <a:lnTo>
                    <a:pt x="156" y="101"/>
                  </a:lnTo>
                  <a:lnTo>
                    <a:pt x="155" y="96"/>
                  </a:lnTo>
                  <a:lnTo>
                    <a:pt x="154" y="90"/>
                  </a:lnTo>
                  <a:lnTo>
                    <a:pt x="153" y="85"/>
                  </a:lnTo>
                  <a:lnTo>
                    <a:pt x="151" y="82"/>
                  </a:lnTo>
                  <a:lnTo>
                    <a:pt x="150" y="79"/>
                  </a:lnTo>
                  <a:lnTo>
                    <a:pt x="147" y="75"/>
                  </a:lnTo>
                  <a:lnTo>
                    <a:pt x="145" y="74"/>
                  </a:lnTo>
                  <a:lnTo>
                    <a:pt x="143" y="72"/>
                  </a:lnTo>
                  <a:lnTo>
                    <a:pt x="140" y="71"/>
                  </a:lnTo>
                  <a:lnTo>
                    <a:pt x="137" y="70"/>
                  </a:lnTo>
                  <a:lnTo>
                    <a:pt x="134" y="70"/>
                  </a:lnTo>
                  <a:lnTo>
                    <a:pt x="127" y="69"/>
                  </a:lnTo>
                  <a:lnTo>
                    <a:pt x="121" y="70"/>
                  </a:lnTo>
                  <a:lnTo>
                    <a:pt x="115" y="71"/>
                  </a:lnTo>
                  <a:lnTo>
                    <a:pt x="108" y="73"/>
                  </a:lnTo>
                  <a:lnTo>
                    <a:pt x="102" y="77"/>
                  </a:lnTo>
                  <a:lnTo>
                    <a:pt x="95" y="82"/>
                  </a:lnTo>
                  <a:lnTo>
                    <a:pt x="89" y="87"/>
                  </a:lnTo>
                  <a:lnTo>
                    <a:pt x="83" y="93"/>
                  </a:lnTo>
                  <a:lnTo>
                    <a:pt x="77" y="101"/>
                  </a:lnTo>
                  <a:lnTo>
                    <a:pt x="77" y="365"/>
                  </a:lnTo>
                  <a:lnTo>
                    <a:pt x="8" y="365"/>
                  </a:lnTo>
                  <a:lnTo>
                    <a:pt x="8" y="103"/>
                  </a:lnTo>
                  <a:lnTo>
                    <a:pt x="8" y="92"/>
                  </a:lnTo>
                  <a:lnTo>
                    <a:pt x="8" y="83"/>
                  </a:lnTo>
                  <a:lnTo>
                    <a:pt x="7" y="72"/>
                  </a:lnTo>
                  <a:lnTo>
                    <a:pt x="6" y="61"/>
                  </a:lnTo>
                  <a:lnTo>
                    <a:pt x="4" y="51"/>
                  </a:lnTo>
                  <a:lnTo>
                    <a:pt x="3" y="39"/>
                  </a:lnTo>
                  <a:lnTo>
                    <a:pt x="2" y="34"/>
                  </a:lnTo>
                  <a:lnTo>
                    <a:pt x="1" y="28"/>
                  </a:lnTo>
                  <a:lnTo>
                    <a:pt x="0" y="17"/>
                  </a:lnTo>
                  <a:lnTo>
                    <a:pt x="64" y="0"/>
                  </a:lnTo>
                  <a:lnTo>
                    <a:pt x="65" y="3"/>
                  </a:lnTo>
                  <a:lnTo>
                    <a:pt x="66" y="7"/>
                  </a:lnTo>
                  <a:lnTo>
                    <a:pt x="67" y="14"/>
                  </a:lnTo>
                  <a:lnTo>
                    <a:pt x="68" y="20"/>
                  </a:lnTo>
                  <a:lnTo>
                    <a:pt x="70" y="25"/>
                  </a:lnTo>
                  <a:lnTo>
                    <a:pt x="70" y="27"/>
                  </a:lnTo>
                  <a:lnTo>
                    <a:pt x="70" y="31"/>
                  </a:lnTo>
                  <a:lnTo>
                    <a:pt x="71" y="35"/>
                  </a:lnTo>
                  <a:lnTo>
                    <a:pt x="71" y="36"/>
                  </a:lnTo>
                  <a:lnTo>
                    <a:pt x="71" y="37"/>
                  </a:lnTo>
                  <a:lnTo>
                    <a:pt x="72" y="38"/>
                  </a:lnTo>
                  <a:lnTo>
                    <a:pt x="72" y="41"/>
                  </a:lnTo>
                  <a:lnTo>
                    <a:pt x="81" y="32"/>
                  </a:lnTo>
                  <a:lnTo>
                    <a:pt x="89" y="24"/>
                  </a:lnTo>
                  <a:lnTo>
                    <a:pt x="99" y="17"/>
                  </a:lnTo>
                  <a:lnTo>
                    <a:pt x="109" y="11"/>
                  </a:lnTo>
                  <a:lnTo>
                    <a:pt x="119" y="7"/>
                  </a:lnTo>
                  <a:lnTo>
                    <a:pt x="130" y="4"/>
                  </a:lnTo>
                  <a:lnTo>
                    <a:pt x="142" y="2"/>
                  </a:lnTo>
                  <a:lnTo>
                    <a:pt x="154" y="2"/>
                  </a:lnTo>
                  <a:lnTo>
                    <a:pt x="162" y="2"/>
                  </a:lnTo>
                  <a:lnTo>
                    <a:pt x="171" y="3"/>
                  </a:lnTo>
                  <a:lnTo>
                    <a:pt x="178" y="5"/>
                  </a:lnTo>
                  <a:lnTo>
                    <a:pt x="186" y="8"/>
                  </a:lnTo>
                  <a:lnTo>
                    <a:pt x="192" y="11"/>
                  </a:lnTo>
                  <a:lnTo>
                    <a:pt x="198" y="16"/>
                  </a:lnTo>
                  <a:lnTo>
                    <a:pt x="204" y="21"/>
                  </a:lnTo>
                  <a:lnTo>
                    <a:pt x="210" y="27"/>
                  </a:lnTo>
                  <a:close/>
                </a:path>
              </a:pathLst>
            </a:custGeom>
            <a:solidFill>
              <a:schemeClr va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grpSp>
      <p:sp>
        <p:nvSpPr>
          <p:cNvPr id="10243" name="Rectangle 3"/>
          <p:cNvSpPr>
            <a:spLocks noGrp="1" noChangeArrowheads="1"/>
          </p:cNvSpPr>
          <p:nvPr>
            <p:ph type="ctrTitle"/>
          </p:nvPr>
        </p:nvSpPr>
        <p:spPr>
          <a:xfrm>
            <a:off x="250825" y="1628775"/>
            <a:ext cx="8640763" cy="1295400"/>
          </a:xfrm>
        </p:spPr>
        <p:txBody>
          <a:bodyPr/>
          <a:lstStyle>
            <a:lvl1pPr>
              <a:lnSpc>
                <a:spcPct val="80000"/>
              </a:lnSpc>
              <a:defRPr sz="5000">
                <a:solidFill>
                  <a:schemeClr val="accent1"/>
                </a:solidFill>
              </a:defRPr>
            </a:lvl1pPr>
          </a:lstStyle>
          <a:p>
            <a:r>
              <a:rPr lang="en-US"/>
              <a:t>Click to edit Master title style</a:t>
            </a:r>
            <a:endParaRPr lang="de-DE"/>
          </a:p>
        </p:txBody>
      </p:sp>
      <p:sp>
        <p:nvSpPr>
          <p:cNvPr id="10244" name="Rectangle 4"/>
          <p:cNvSpPr>
            <a:spLocks noGrp="1" noChangeArrowheads="1"/>
          </p:cNvSpPr>
          <p:nvPr>
            <p:ph type="subTitle" idx="1"/>
          </p:nvPr>
        </p:nvSpPr>
        <p:spPr>
          <a:xfrm>
            <a:off x="250825" y="2852738"/>
            <a:ext cx="8640763" cy="928687"/>
          </a:xfrm>
        </p:spPr>
        <p:txBody>
          <a:bodyPr/>
          <a:lstStyle>
            <a:lvl1pPr marL="0" indent="0">
              <a:buFont typeface="Wingdings" pitchFamily="2" charset="2"/>
              <a:buNone/>
              <a:defRPr sz="3000">
                <a:solidFill>
                  <a:schemeClr val="accent1"/>
                </a:solidFill>
              </a:defRPr>
            </a:lvl1pPr>
          </a:lstStyle>
          <a:p>
            <a:r>
              <a:rPr lang="en-US"/>
              <a:t>Click to edit Master subtitle style</a:t>
            </a:r>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fld id="{5DA79813-5F64-441F-9C8A-DA6508876AB4}" type="datetime1">
              <a:rPr lang="de-DE" smtClean="0"/>
              <a:pPr>
                <a:defRPr/>
              </a:pPr>
              <a:t>09.05.2010</a:t>
            </a:fld>
            <a:endParaRPr lang="en-US"/>
          </a:p>
        </p:txBody>
      </p:sp>
      <p:sp>
        <p:nvSpPr>
          <p:cNvPr id="5" name="Rectangle 24"/>
          <p:cNvSpPr>
            <a:spLocks noGrp="1" noChangeArrowheads="1"/>
          </p:cNvSpPr>
          <p:nvPr>
            <p:ph type="sldNum" sz="quarter" idx="11"/>
          </p:nvPr>
        </p:nvSpPr>
        <p:spPr>
          <a:ln/>
        </p:spPr>
        <p:txBody>
          <a:bodyPr/>
          <a:lstStyle>
            <a:lvl1pPr>
              <a:defRPr/>
            </a:lvl1pPr>
          </a:lstStyle>
          <a:p>
            <a:pPr>
              <a:defRPr/>
            </a:pPr>
            <a:r>
              <a:rPr lang="en-US"/>
              <a:t> Page </a:t>
            </a:r>
            <a:fld id="{90596A6D-C948-4075-A826-D67F493EF8F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65088"/>
            <a:ext cx="2160587" cy="64595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65088"/>
            <a:ext cx="6329363" cy="6459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50825" y="65088"/>
            <a:ext cx="7058025" cy="769937"/>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1196975"/>
            <a:ext cx="4244975" cy="5327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196975"/>
            <a:ext cx="4244975" cy="5327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FFFFF"/>
        </a:solidFill>
        <a:effectLst/>
      </p:bgPr>
    </p:bg>
    <p:spTree>
      <p:nvGrpSpPr>
        <p:cNvPr id="1" name=""/>
        <p:cNvGrpSpPr/>
        <p:nvPr/>
      </p:nvGrpSpPr>
      <p:grpSpPr>
        <a:xfrm>
          <a:off x="0" y="0"/>
          <a:ext cx="0" cy="0"/>
          <a:chOff x="0" y="0"/>
          <a:chExt cx="0" cy="0"/>
        </a:xfrm>
      </p:grpSpPr>
      <p:sp>
        <p:nvSpPr>
          <p:cNvPr id="4" name="Rectangle 76"/>
          <p:cNvSpPr>
            <a:spLocks noChangeArrowheads="1"/>
          </p:cNvSpPr>
          <p:nvPr/>
        </p:nvSpPr>
        <p:spPr bwMode="auto">
          <a:xfrm>
            <a:off x="0" y="0"/>
            <a:ext cx="9144000" cy="5410200"/>
          </a:xfrm>
          <a:prstGeom prst="rect">
            <a:avLst/>
          </a:prstGeom>
          <a:solidFill>
            <a:schemeClr val="accent2"/>
          </a:solidFill>
          <a:ln w="12700" algn="ctr">
            <a:noFill/>
            <a:miter lim="800000"/>
            <a:headEnd/>
            <a:tailEnd/>
          </a:ln>
          <a:effectLst/>
        </p:spPr>
        <p:txBody>
          <a:bodyPr wrap="none" lIns="90000" tIns="46800" rIns="90000" bIns="46800" anchor="ctr"/>
          <a:lstStyle/>
          <a:p>
            <a:pPr>
              <a:defRPr/>
            </a:pPr>
            <a:endParaRPr lang="en-US">
              <a:solidFill>
                <a:srgbClr val="00214A"/>
              </a:solidFill>
            </a:endParaRPr>
          </a:p>
        </p:txBody>
      </p:sp>
      <p:pic>
        <p:nvPicPr>
          <p:cNvPr id="5" name="Picture 77" descr="Bild2"/>
          <p:cNvPicPr>
            <a:picLocks noChangeAspect="1" noChangeArrowheads="1"/>
          </p:cNvPicPr>
          <p:nvPr/>
        </p:nvPicPr>
        <p:blipFill>
          <a:blip r:embed="rId2" cstate="print"/>
          <a:srcRect/>
          <a:stretch>
            <a:fillRect/>
          </a:stretch>
        </p:blipFill>
        <p:spPr bwMode="auto">
          <a:xfrm>
            <a:off x="7283450" y="5827713"/>
            <a:ext cx="1450975" cy="633412"/>
          </a:xfrm>
          <a:prstGeom prst="rect">
            <a:avLst/>
          </a:prstGeom>
          <a:noFill/>
          <a:ln w="9525">
            <a:noFill/>
            <a:miter lim="800000"/>
            <a:headEnd/>
            <a:tailEnd/>
          </a:ln>
        </p:spPr>
      </p:pic>
      <p:sp>
        <p:nvSpPr>
          <p:cNvPr id="3077" name="Rectangle 5"/>
          <p:cNvSpPr>
            <a:spLocks noGrp="1" noChangeArrowheads="1"/>
          </p:cNvSpPr>
          <p:nvPr>
            <p:ph type="ctrTitle"/>
          </p:nvPr>
        </p:nvSpPr>
        <p:spPr>
          <a:xfrm>
            <a:off x="250825" y="1143000"/>
            <a:ext cx="8637588" cy="1582738"/>
          </a:xfrm>
        </p:spPr>
        <p:txBody>
          <a:bodyPr/>
          <a:lstStyle>
            <a:lvl1pPr>
              <a:defRPr sz="4800"/>
            </a:lvl1pPr>
          </a:lstStyle>
          <a:p>
            <a:r>
              <a:rPr lang="en-US"/>
              <a:t>Titelmasterformat durch Klicken bearbeiten</a:t>
            </a:r>
          </a:p>
        </p:txBody>
      </p:sp>
      <p:sp>
        <p:nvSpPr>
          <p:cNvPr id="3078" name="Rectangle 6"/>
          <p:cNvSpPr>
            <a:spLocks noGrp="1" noChangeArrowheads="1"/>
          </p:cNvSpPr>
          <p:nvPr>
            <p:ph type="subTitle" idx="1"/>
          </p:nvPr>
        </p:nvSpPr>
        <p:spPr>
          <a:xfrm>
            <a:off x="250825" y="2806700"/>
            <a:ext cx="8637588" cy="928688"/>
          </a:xfrm>
        </p:spPr>
        <p:txBody>
          <a:bodyPr/>
          <a:lstStyle>
            <a:lvl1pPr marL="0" indent="0">
              <a:buFont typeface="Wingdings" pitchFamily="2" charset="2"/>
              <a:buNone/>
              <a:defRPr sz="2800">
                <a:solidFill>
                  <a:schemeClr val="tx2"/>
                </a:solidFill>
              </a:defRPr>
            </a:lvl1pPr>
          </a:lstStyle>
          <a:p>
            <a:r>
              <a:rPr lang="en-US"/>
              <a:t>Formatvorlage des Untertitelmasters durch Klicken bearbeiten</a:t>
            </a: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fld id="{5DA79813-5F64-441F-9C8A-DA6508876AB4}" type="datetime1">
              <a:rPr lang="de-DE" smtClean="0"/>
              <a:pPr>
                <a:defRPr/>
              </a:pPr>
              <a:t>09.05.2010</a:t>
            </a:fld>
            <a:endParaRPr lang="en-US"/>
          </a:p>
        </p:txBody>
      </p:sp>
      <p:sp>
        <p:nvSpPr>
          <p:cNvPr id="5" name="Rectangle 24"/>
          <p:cNvSpPr>
            <a:spLocks noGrp="1" noChangeArrowheads="1"/>
          </p:cNvSpPr>
          <p:nvPr>
            <p:ph type="sldNum" sz="quarter" idx="11"/>
          </p:nvPr>
        </p:nvSpPr>
        <p:spPr>
          <a:ln/>
        </p:spPr>
        <p:txBody>
          <a:bodyPr/>
          <a:lstStyle>
            <a:lvl1pPr>
              <a:defRPr/>
            </a:lvl1pPr>
          </a:lstStyle>
          <a:p>
            <a:pPr>
              <a:defRPr/>
            </a:pPr>
            <a:r>
              <a:rPr lang="en-US"/>
              <a:t> Page </a:t>
            </a:r>
            <a:fld id="{90596A6D-C948-4075-A826-D67F493EF8F2}" type="slidenum">
              <a:rPr lang="en-US"/>
              <a:pPr>
                <a:defRPr/>
              </a:pPr>
              <a:t>‹#›</a:t>
            </a:fld>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22"/>
          <p:cNvSpPr>
            <a:spLocks noGrp="1" noChangeArrowheads="1"/>
          </p:cNvSpPr>
          <p:nvPr>
            <p:ph type="dt" sz="half" idx="10"/>
          </p:nvPr>
        </p:nvSpPr>
        <p:spPr>
          <a:ln/>
        </p:spPr>
        <p:txBody>
          <a:bodyPr/>
          <a:lstStyle>
            <a:lvl1pPr>
              <a:defRPr/>
            </a:lvl1pPr>
          </a:lstStyle>
          <a:p>
            <a:pPr>
              <a:defRPr/>
            </a:pPr>
            <a:fld id="{E67C2584-F017-421B-917F-F7D8E50D84AE}" type="datetime1">
              <a:rPr lang="de-DE" smtClean="0"/>
              <a:pPr>
                <a:defRPr/>
              </a:pPr>
              <a:t>09.05.2010</a:t>
            </a:fld>
            <a:endParaRPr lang="en-US"/>
          </a:p>
        </p:txBody>
      </p:sp>
      <p:sp>
        <p:nvSpPr>
          <p:cNvPr id="5" name="Rectangle 24"/>
          <p:cNvSpPr>
            <a:spLocks noGrp="1" noChangeArrowheads="1"/>
          </p:cNvSpPr>
          <p:nvPr>
            <p:ph type="sldNum" sz="quarter" idx="11"/>
          </p:nvPr>
        </p:nvSpPr>
        <p:spPr>
          <a:ln/>
        </p:spPr>
        <p:txBody>
          <a:bodyPr/>
          <a:lstStyle>
            <a:lvl1pPr>
              <a:defRPr/>
            </a:lvl1pPr>
          </a:lstStyle>
          <a:p>
            <a:pPr>
              <a:defRPr/>
            </a:pPr>
            <a:r>
              <a:rPr lang="en-US"/>
              <a:t> Page </a:t>
            </a:r>
            <a:fld id="{AB15F345-7C6A-41B2-93DF-72077A6046F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250825" y="1312863"/>
            <a:ext cx="4241800" cy="5211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5025" y="1312863"/>
            <a:ext cx="4243388" cy="5211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22"/>
          <p:cNvSpPr>
            <a:spLocks noGrp="1" noChangeArrowheads="1"/>
          </p:cNvSpPr>
          <p:nvPr>
            <p:ph type="dt" sz="half" idx="10"/>
          </p:nvPr>
        </p:nvSpPr>
        <p:spPr>
          <a:ln/>
        </p:spPr>
        <p:txBody>
          <a:bodyPr/>
          <a:lstStyle>
            <a:lvl1pPr>
              <a:defRPr/>
            </a:lvl1pPr>
          </a:lstStyle>
          <a:p>
            <a:pPr>
              <a:defRPr/>
            </a:pPr>
            <a:fld id="{786F953B-DC7E-427E-B9B0-C9167CEFB966}" type="datetime1">
              <a:rPr lang="de-DE" smtClean="0"/>
              <a:pPr>
                <a:defRPr/>
              </a:pPr>
              <a:t>09.05.2010</a:t>
            </a:fld>
            <a:endParaRPr lang="en-US"/>
          </a:p>
        </p:txBody>
      </p:sp>
      <p:sp>
        <p:nvSpPr>
          <p:cNvPr id="6" name="Rectangle 24"/>
          <p:cNvSpPr>
            <a:spLocks noGrp="1" noChangeArrowheads="1"/>
          </p:cNvSpPr>
          <p:nvPr>
            <p:ph type="sldNum" sz="quarter" idx="11"/>
          </p:nvPr>
        </p:nvSpPr>
        <p:spPr>
          <a:ln/>
        </p:spPr>
        <p:txBody>
          <a:bodyPr/>
          <a:lstStyle>
            <a:lvl1pPr>
              <a:defRPr/>
            </a:lvl1pPr>
          </a:lstStyle>
          <a:p>
            <a:pPr>
              <a:defRPr/>
            </a:pPr>
            <a:r>
              <a:rPr lang="en-US"/>
              <a:t> Page </a:t>
            </a:r>
            <a:fld id="{08A74E8C-2C98-42EB-BE9B-12CE8517751D}" type="slidenum">
              <a:rPr lang="en-US"/>
              <a:pPr>
                <a:defRPr/>
              </a:pPr>
              <a:t>‹#›</a:t>
            </a:fld>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22"/>
          <p:cNvSpPr>
            <a:spLocks noGrp="1" noChangeArrowheads="1"/>
          </p:cNvSpPr>
          <p:nvPr>
            <p:ph type="dt" sz="half" idx="10"/>
          </p:nvPr>
        </p:nvSpPr>
        <p:spPr>
          <a:ln/>
        </p:spPr>
        <p:txBody>
          <a:bodyPr/>
          <a:lstStyle>
            <a:lvl1pPr>
              <a:defRPr/>
            </a:lvl1pPr>
          </a:lstStyle>
          <a:p>
            <a:pPr>
              <a:defRPr/>
            </a:pPr>
            <a:fld id="{4D0B9A47-A62D-4D97-8FE3-BEF5F80EE347}" type="datetime1">
              <a:rPr lang="de-DE" smtClean="0"/>
              <a:pPr>
                <a:defRPr/>
              </a:pPr>
              <a:t>09.05.2010</a:t>
            </a:fld>
            <a:endParaRPr lang="en-US"/>
          </a:p>
        </p:txBody>
      </p:sp>
      <p:sp>
        <p:nvSpPr>
          <p:cNvPr id="8" name="Rectangle 24"/>
          <p:cNvSpPr>
            <a:spLocks noGrp="1" noChangeArrowheads="1"/>
          </p:cNvSpPr>
          <p:nvPr>
            <p:ph type="sldNum" sz="quarter" idx="11"/>
          </p:nvPr>
        </p:nvSpPr>
        <p:spPr>
          <a:ln/>
        </p:spPr>
        <p:txBody>
          <a:bodyPr/>
          <a:lstStyle>
            <a:lvl1pPr>
              <a:defRPr/>
            </a:lvl1pPr>
          </a:lstStyle>
          <a:p>
            <a:pPr>
              <a:defRPr/>
            </a:pPr>
            <a:r>
              <a:rPr lang="en-US"/>
              <a:t> Page </a:t>
            </a:r>
            <a:fld id="{221E4C71-5160-4D12-BA24-FF6DAAFF387D}" type="slidenum">
              <a:rPr lang="en-US"/>
              <a:pPr>
                <a:defRPr/>
              </a:pPr>
              <a:t>‹#›</a:t>
            </a:fld>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Rectangle 22"/>
          <p:cNvSpPr>
            <a:spLocks noGrp="1" noChangeArrowheads="1"/>
          </p:cNvSpPr>
          <p:nvPr>
            <p:ph type="dt" sz="half" idx="10"/>
          </p:nvPr>
        </p:nvSpPr>
        <p:spPr>
          <a:ln/>
        </p:spPr>
        <p:txBody>
          <a:bodyPr/>
          <a:lstStyle>
            <a:lvl1pPr>
              <a:defRPr/>
            </a:lvl1pPr>
          </a:lstStyle>
          <a:p>
            <a:pPr>
              <a:defRPr/>
            </a:pPr>
            <a:fld id="{1531B0BC-D7B2-4C90-BC1A-5C02CEC670CA}" type="datetime1">
              <a:rPr lang="de-DE" smtClean="0"/>
              <a:pPr>
                <a:defRPr/>
              </a:pPr>
              <a:t>09.05.2010</a:t>
            </a:fld>
            <a:endParaRPr lang="en-US" dirty="0"/>
          </a:p>
        </p:txBody>
      </p:sp>
      <p:sp>
        <p:nvSpPr>
          <p:cNvPr id="4" name="Rectangle 24"/>
          <p:cNvSpPr>
            <a:spLocks noGrp="1" noChangeArrowheads="1"/>
          </p:cNvSpPr>
          <p:nvPr>
            <p:ph type="sldNum" sz="quarter" idx="11"/>
          </p:nvPr>
        </p:nvSpPr>
        <p:spPr>
          <a:ln/>
        </p:spPr>
        <p:txBody>
          <a:bodyPr/>
          <a:lstStyle>
            <a:lvl1pPr>
              <a:defRPr/>
            </a:lvl1pPr>
          </a:lstStyle>
          <a:p>
            <a:pPr>
              <a:defRPr/>
            </a:pPr>
            <a:r>
              <a:rPr lang="en-US"/>
              <a:t> Page </a:t>
            </a:r>
            <a:fld id="{C0E9A09B-B8B4-48FD-A838-87FA25EE2FB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2"/>
          <p:cNvSpPr>
            <a:spLocks noGrp="1" noChangeArrowheads="1"/>
          </p:cNvSpPr>
          <p:nvPr>
            <p:ph type="dt" sz="half" idx="10"/>
          </p:nvPr>
        </p:nvSpPr>
        <p:spPr>
          <a:ln/>
        </p:spPr>
        <p:txBody>
          <a:bodyPr/>
          <a:lstStyle>
            <a:lvl1pPr>
              <a:defRPr/>
            </a:lvl1pPr>
          </a:lstStyle>
          <a:p>
            <a:pPr>
              <a:defRPr/>
            </a:pPr>
            <a:fld id="{14E2AADC-6593-4902-BA0B-DF266CB2F3D2}" type="datetime1">
              <a:rPr lang="de-DE" smtClean="0"/>
              <a:pPr>
                <a:defRPr/>
              </a:pPr>
              <a:t>09.05.2010</a:t>
            </a:fld>
            <a:endParaRPr lang="en-US"/>
          </a:p>
        </p:txBody>
      </p:sp>
      <p:sp>
        <p:nvSpPr>
          <p:cNvPr id="3" name="Rectangle 24"/>
          <p:cNvSpPr>
            <a:spLocks noGrp="1" noChangeArrowheads="1"/>
          </p:cNvSpPr>
          <p:nvPr>
            <p:ph type="sldNum" sz="quarter" idx="11"/>
          </p:nvPr>
        </p:nvSpPr>
        <p:spPr>
          <a:ln/>
        </p:spPr>
        <p:txBody>
          <a:bodyPr/>
          <a:lstStyle>
            <a:lvl1pPr>
              <a:defRPr/>
            </a:lvl1pPr>
          </a:lstStyle>
          <a:p>
            <a:pPr>
              <a:defRPr/>
            </a:pPr>
            <a:r>
              <a:rPr lang="en-US"/>
              <a:t> Page </a:t>
            </a:r>
            <a:fld id="{C2918980-A1B2-4007-B137-1249F2C5B2E2}" type="slidenum">
              <a:rPr lang="en-US"/>
              <a:pPr>
                <a:defRPr/>
              </a:pPr>
              <a:t>‹#›</a:t>
            </a:fld>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2"/>
          <p:cNvSpPr>
            <a:spLocks noGrp="1" noChangeArrowheads="1"/>
          </p:cNvSpPr>
          <p:nvPr>
            <p:ph type="dt" sz="half" idx="10"/>
          </p:nvPr>
        </p:nvSpPr>
        <p:spPr>
          <a:ln/>
        </p:spPr>
        <p:txBody>
          <a:bodyPr/>
          <a:lstStyle>
            <a:lvl1pPr>
              <a:defRPr/>
            </a:lvl1pPr>
          </a:lstStyle>
          <a:p>
            <a:pPr>
              <a:defRPr/>
            </a:pPr>
            <a:fld id="{B15CF28E-E87C-4891-AFAD-854A21CB860D}" type="datetime1">
              <a:rPr lang="de-DE" smtClean="0"/>
              <a:pPr>
                <a:defRPr/>
              </a:pPr>
              <a:t>09.05.2010</a:t>
            </a:fld>
            <a:endParaRPr lang="en-US"/>
          </a:p>
        </p:txBody>
      </p:sp>
      <p:sp>
        <p:nvSpPr>
          <p:cNvPr id="6" name="Rectangle 24"/>
          <p:cNvSpPr>
            <a:spLocks noGrp="1" noChangeArrowheads="1"/>
          </p:cNvSpPr>
          <p:nvPr>
            <p:ph type="sldNum" sz="quarter" idx="11"/>
          </p:nvPr>
        </p:nvSpPr>
        <p:spPr>
          <a:ln/>
        </p:spPr>
        <p:txBody>
          <a:bodyPr/>
          <a:lstStyle>
            <a:lvl1pPr>
              <a:defRPr/>
            </a:lvl1pPr>
          </a:lstStyle>
          <a:p>
            <a:pPr>
              <a:defRPr/>
            </a:pPr>
            <a:r>
              <a:rPr lang="en-US"/>
              <a:t> Page </a:t>
            </a:r>
            <a:fld id="{E2B69263-96DC-4E59-A469-958B617F47D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2"/>
          <p:cNvSpPr>
            <a:spLocks noGrp="1" noChangeArrowheads="1"/>
          </p:cNvSpPr>
          <p:nvPr>
            <p:ph type="dt" sz="half" idx="10"/>
          </p:nvPr>
        </p:nvSpPr>
        <p:spPr>
          <a:ln/>
        </p:spPr>
        <p:txBody>
          <a:bodyPr/>
          <a:lstStyle>
            <a:lvl1pPr>
              <a:defRPr/>
            </a:lvl1pPr>
          </a:lstStyle>
          <a:p>
            <a:pPr>
              <a:defRPr/>
            </a:pPr>
            <a:fld id="{68283C05-446B-4C62-9D0B-46829BF0A8FF}" type="datetime1">
              <a:rPr lang="de-DE" smtClean="0"/>
              <a:pPr>
                <a:defRPr/>
              </a:pPr>
              <a:t>09.05.2010</a:t>
            </a:fld>
            <a:endParaRPr lang="en-US"/>
          </a:p>
        </p:txBody>
      </p:sp>
      <p:sp>
        <p:nvSpPr>
          <p:cNvPr id="6" name="Rectangle 24"/>
          <p:cNvSpPr>
            <a:spLocks noGrp="1" noChangeArrowheads="1"/>
          </p:cNvSpPr>
          <p:nvPr>
            <p:ph type="sldNum" sz="quarter" idx="11"/>
          </p:nvPr>
        </p:nvSpPr>
        <p:spPr>
          <a:ln/>
        </p:spPr>
        <p:txBody>
          <a:bodyPr/>
          <a:lstStyle>
            <a:lvl1pPr>
              <a:defRPr/>
            </a:lvl1pPr>
          </a:lstStyle>
          <a:p>
            <a:pPr>
              <a:defRPr/>
            </a:pPr>
            <a:r>
              <a:rPr lang="en-US"/>
              <a:t> Page </a:t>
            </a:r>
            <a:fld id="{081B55D0-3573-4629-899E-5BB60598F7FE}" type="slidenum">
              <a:rPr lang="en-US"/>
              <a:pPr>
                <a:defRPr/>
              </a:pPr>
              <a:t>‹#›</a:t>
            </a:fld>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fld id="{E4C3AEEF-F85F-4FF4-BDB6-F31F44FB9E02}" type="datetime1">
              <a:rPr lang="de-DE" smtClean="0"/>
              <a:pPr>
                <a:defRPr/>
              </a:pPr>
              <a:t>09.05.2010</a:t>
            </a:fld>
            <a:endParaRPr lang="en-US"/>
          </a:p>
        </p:txBody>
      </p:sp>
      <p:sp>
        <p:nvSpPr>
          <p:cNvPr id="5" name="Rectangle 24"/>
          <p:cNvSpPr>
            <a:spLocks noGrp="1" noChangeArrowheads="1"/>
          </p:cNvSpPr>
          <p:nvPr>
            <p:ph type="sldNum" sz="quarter" idx="11"/>
          </p:nvPr>
        </p:nvSpPr>
        <p:spPr>
          <a:ln/>
        </p:spPr>
        <p:txBody>
          <a:bodyPr/>
          <a:lstStyle>
            <a:lvl1pPr>
              <a:defRPr/>
            </a:lvl1pPr>
          </a:lstStyle>
          <a:p>
            <a:pPr>
              <a:defRPr/>
            </a:pPr>
            <a:r>
              <a:rPr lang="en-US"/>
              <a:t> Page </a:t>
            </a:r>
            <a:fld id="{53E0DD40-0DCA-44A0-A14E-F6177C0402B9}" type="slidenum">
              <a:rPr lang="en-US"/>
              <a:pPr>
                <a:defRPr/>
              </a:pPr>
              <a:t>‹#›</a:t>
            </a:fld>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29413" y="63500"/>
            <a:ext cx="2159000" cy="64611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250825" y="63500"/>
            <a:ext cx="6326188" cy="64611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fld id="{919A2540-6E05-4697-88C0-B5F230504117}" type="datetime1">
              <a:rPr lang="de-DE" smtClean="0"/>
              <a:pPr>
                <a:defRPr/>
              </a:pPr>
              <a:t>09.05.2010</a:t>
            </a:fld>
            <a:endParaRPr lang="en-US"/>
          </a:p>
        </p:txBody>
      </p:sp>
      <p:sp>
        <p:nvSpPr>
          <p:cNvPr id="5" name="Rectangle 24"/>
          <p:cNvSpPr>
            <a:spLocks noGrp="1" noChangeArrowheads="1"/>
          </p:cNvSpPr>
          <p:nvPr>
            <p:ph type="sldNum" sz="quarter" idx="11"/>
          </p:nvPr>
        </p:nvSpPr>
        <p:spPr>
          <a:ln/>
        </p:spPr>
        <p:txBody>
          <a:bodyPr/>
          <a:lstStyle>
            <a:lvl1pPr>
              <a:defRPr/>
            </a:lvl1pPr>
          </a:lstStyle>
          <a:p>
            <a:pPr>
              <a:defRPr/>
            </a:pPr>
            <a:r>
              <a:rPr lang="en-US"/>
              <a:t> Page </a:t>
            </a:r>
            <a:fld id="{1E43AF4E-0B49-4BCC-99C0-4DA26E7BD849}" type="slidenum">
              <a:rPr lang="en-US"/>
              <a:pPr>
                <a:defRPr/>
              </a:pPr>
              <a:t>‹#›</a:t>
            </a:fld>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50825" y="63500"/>
            <a:ext cx="6586538" cy="769938"/>
          </a:xfr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250825" y="1312863"/>
            <a:ext cx="4241800" cy="52117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4645025" y="1312863"/>
            <a:ext cx="4243388" cy="25288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4645025" y="3994150"/>
            <a:ext cx="4243388" cy="25304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Rectangle 22"/>
          <p:cNvSpPr>
            <a:spLocks noGrp="1" noChangeArrowheads="1"/>
          </p:cNvSpPr>
          <p:nvPr>
            <p:ph type="dt" sz="half" idx="10"/>
          </p:nvPr>
        </p:nvSpPr>
        <p:spPr>
          <a:ln/>
        </p:spPr>
        <p:txBody>
          <a:bodyPr/>
          <a:lstStyle>
            <a:lvl1pPr>
              <a:defRPr/>
            </a:lvl1pPr>
          </a:lstStyle>
          <a:p>
            <a:pPr>
              <a:defRPr/>
            </a:pPr>
            <a:fld id="{878C2DE0-253F-47B6-A0D1-B72620D91E15}" type="datetime1">
              <a:rPr lang="de-DE" smtClean="0"/>
              <a:pPr>
                <a:defRPr/>
              </a:pPr>
              <a:t>09.05.2010</a:t>
            </a:fld>
            <a:endParaRPr lang="en-US"/>
          </a:p>
        </p:txBody>
      </p:sp>
      <p:sp>
        <p:nvSpPr>
          <p:cNvPr id="7" name="Rectangle 24"/>
          <p:cNvSpPr>
            <a:spLocks noGrp="1" noChangeArrowheads="1"/>
          </p:cNvSpPr>
          <p:nvPr>
            <p:ph type="sldNum" sz="quarter" idx="11"/>
          </p:nvPr>
        </p:nvSpPr>
        <p:spPr>
          <a:ln/>
        </p:spPr>
        <p:txBody>
          <a:bodyPr/>
          <a:lstStyle>
            <a:lvl1pPr>
              <a:defRPr/>
            </a:lvl1pPr>
          </a:lstStyle>
          <a:p>
            <a:pPr>
              <a:defRPr/>
            </a:pPr>
            <a:r>
              <a:rPr lang="en-US"/>
              <a:t> Page </a:t>
            </a:r>
            <a:fld id="{6E44F6EA-36E3-4B5E-BE6F-5E103B2E46B4}" type="slidenum">
              <a:rPr lang="en-US"/>
              <a:pPr>
                <a:defRPr/>
              </a:pPr>
              <a:t>‹#›</a:t>
            </a:fld>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0825" y="65088"/>
            <a:ext cx="7058025" cy="769937"/>
          </a:xfrm>
        </p:spPr>
        <p:txBody>
          <a:bodyPr/>
          <a:lstStyle/>
          <a:p>
            <a:r>
              <a:rPr lang="de-DE" smtClean="0"/>
              <a:t>Titelmasterformat durch Klicken bearbeiten</a:t>
            </a:r>
            <a:endParaRPr lang="en-US"/>
          </a:p>
        </p:txBody>
      </p:sp>
      <p:sp>
        <p:nvSpPr>
          <p:cNvPr id="3" name="Textplatzhalter 2"/>
          <p:cNvSpPr>
            <a:spLocks noGrp="1"/>
          </p:cNvSpPr>
          <p:nvPr>
            <p:ph type="body" sz="half" idx="1"/>
          </p:nvPr>
        </p:nvSpPr>
        <p:spPr>
          <a:xfrm>
            <a:off x="250825" y="1196975"/>
            <a:ext cx="4244975" cy="53276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196975"/>
            <a:ext cx="4244975" cy="53276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a:xfrm>
            <a:off x="147638" y="6594475"/>
            <a:ext cx="900112" cy="215900"/>
          </a:xfrm>
        </p:spPr>
        <p:txBody>
          <a:bodyPr/>
          <a:lstStyle>
            <a:lvl1pPr>
              <a:defRPr/>
            </a:lvl1pPr>
          </a:lstStyle>
          <a:p>
            <a:fld id="{8E2D85DC-B538-4DF3-AFCB-CD1B176004DC}" type="datetime1">
              <a:rPr lang="de-DE"/>
              <a:pPr/>
              <a:t>09.05.2010</a:t>
            </a:fld>
            <a:endParaRPr lang="de-DE"/>
          </a:p>
        </p:txBody>
      </p:sp>
    </p:spTree>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Slide 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DE" smtClean="0"/>
              <a:t>Titelmasterformat durch Klicken bearbeiten</a:t>
            </a:r>
            <a:endParaRPr lang="de-DE"/>
          </a:p>
        </p:txBody>
      </p:sp>
      <p:sp>
        <p:nvSpPr>
          <p:cNvPr id="3" name="Datumsplatzhalter 10"/>
          <p:cNvSpPr>
            <a:spLocks noGrp="1"/>
          </p:cNvSpPr>
          <p:nvPr>
            <p:ph type="dt" sz="half" idx="10"/>
          </p:nvPr>
        </p:nvSpPr>
        <p:spPr/>
        <p:txBody>
          <a:bodyPr/>
          <a:lstStyle>
            <a:lvl1pPr>
              <a:defRPr/>
            </a:lvl1pPr>
          </a:lstStyle>
          <a:p>
            <a:pPr>
              <a:defRPr/>
            </a:pPr>
            <a:fld id="{CE241170-E5D6-44BD-BD17-26DB94C2EAE4}" type="datetime1">
              <a:rPr lang="en-US"/>
              <a:pPr>
                <a:defRPr/>
              </a:pPr>
              <a:t>5/9/2010</a:t>
            </a:fld>
            <a:endParaRPr lang="de-DE" dirty="0"/>
          </a:p>
        </p:txBody>
      </p:sp>
      <p:sp>
        <p:nvSpPr>
          <p:cNvPr id="4" name="Fußzeilenplatzhalter 11"/>
          <p:cNvSpPr>
            <a:spLocks noGrp="1"/>
          </p:cNvSpPr>
          <p:nvPr>
            <p:ph type="ftr" sz="quarter" idx="11"/>
          </p:nvPr>
        </p:nvSpPr>
        <p:spPr>
          <a:xfrm>
            <a:off x="2879725" y="6624638"/>
            <a:ext cx="3384550" cy="142875"/>
          </a:xfrm>
          <a:prstGeom prst="rect">
            <a:avLst/>
          </a:prstGeom>
        </p:spPr>
        <p:txBody>
          <a:bodyPr/>
          <a:lstStyle>
            <a:lvl1pPr>
              <a:defRPr/>
            </a:lvl1pPr>
          </a:lstStyle>
          <a:p>
            <a:pPr>
              <a:defRPr/>
            </a:pPr>
            <a:r>
              <a:rPr lang="en-US" dirty="0" smtClean="0">
                <a:solidFill>
                  <a:srgbClr val="00214A"/>
                </a:solidFill>
              </a:rPr>
              <a:t>Copyright © Infineon Technologies 2010. All rights reserved.</a:t>
            </a:r>
            <a:endParaRPr lang="de-DE" dirty="0">
              <a:solidFill>
                <a:srgbClr val="00214A"/>
              </a:solidFill>
            </a:endParaRPr>
          </a:p>
        </p:txBody>
      </p:sp>
      <p:sp>
        <p:nvSpPr>
          <p:cNvPr id="5" name="Foliennummernplatzhalter 12"/>
          <p:cNvSpPr>
            <a:spLocks noGrp="1"/>
          </p:cNvSpPr>
          <p:nvPr>
            <p:ph type="sldNum" sz="quarter" idx="12"/>
          </p:nvPr>
        </p:nvSpPr>
        <p:spPr/>
        <p:txBody>
          <a:bodyPr/>
          <a:lstStyle>
            <a:lvl1pPr>
              <a:defRPr/>
            </a:lvl1pPr>
          </a:lstStyle>
          <a:p>
            <a:pPr>
              <a:defRPr/>
            </a:pPr>
            <a:r>
              <a:rPr lang="de-DE"/>
              <a:t>Page </a:t>
            </a:r>
            <a:fld id="{0A89FA48-1C58-4FFA-9C2B-214B38C60687}" type="slidenum">
              <a:rPr lang="de-DE"/>
              <a:pPr>
                <a:defRPr/>
              </a:pPr>
              <a:t>‹#›</a:t>
            </a:fld>
            <a:endParaRPr lang="de-DE" dirty="0"/>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Ttle with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de-DE"/>
          </a:p>
        </p:txBody>
      </p:sp>
      <p:sp>
        <p:nvSpPr>
          <p:cNvPr id="11" name="Content Placeholder 10"/>
          <p:cNvSpPr>
            <a:spLocks noGrp="1"/>
          </p:cNvSpPr>
          <p:nvPr>
            <p:ph sz="quarter" idx="10"/>
          </p:nvPr>
        </p:nvSpPr>
        <p:spPr>
          <a:xfrm>
            <a:off x="250825" y="1312863"/>
            <a:ext cx="8640763"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10"/>
          <p:cNvSpPr>
            <a:spLocks noGrp="1"/>
          </p:cNvSpPr>
          <p:nvPr>
            <p:ph type="dt" sz="half" idx="11"/>
          </p:nvPr>
        </p:nvSpPr>
        <p:spPr/>
        <p:txBody>
          <a:bodyPr/>
          <a:lstStyle>
            <a:lvl1pPr>
              <a:defRPr/>
            </a:lvl1pPr>
          </a:lstStyle>
          <a:p>
            <a:pPr>
              <a:defRPr/>
            </a:pPr>
            <a:fld id="{CF252DFA-6655-48B0-B1BB-C0927BE89A9D}" type="datetime1">
              <a:rPr lang="en-US"/>
              <a:pPr>
                <a:defRPr/>
              </a:pPr>
              <a:t>5/9/2010</a:t>
            </a:fld>
            <a:endParaRPr lang="de-DE" dirty="0"/>
          </a:p>
        </p:txBody>
      </p:sp>
      <p:sp>
        <p:nvSpPr>
          <p:cNvPr id="5" name="Fußzeilenplatzhalter 11"/>
          <p:cNvSpPr>
            <a:spLocks noGrp="1"/>
          </p:cNvSpPr>
          <p:nvPr>
            <p:ph type="ftr" sz="quarter" idx="12"/>
          </p:nvPr>
        </p:nvSpPr>
        <p:spPr>
          <a:xfrm>
            <a:off x="2879725" y="6624638"/>
            <a:ext cx="3384550" cy="142875"/>
          </a:xfrm>
          <a:prstGeom prst="rect">
            <a:avLst/>
          </a:prstGeom>
        </p:spPr>
        <p:txBody>
          <a:bodyPr/>
          <a:lstStyle>
            <a:lvl1pPr>
              <a:defRPr/>
            </a:lvl1pPr>
          </a:lstStyle>
          <a:p>
            <a:pPr>
              <a:defRPr/>
            </a:pPr>
            <a:r>
              <a:rPr lang="en-US">
                <a:solidFill>
                  <a:srgbClr val="00214A"/>
                </a:solidFill>
              </a:rPr>
              <a:t>Copyright © Infineon Technologies 2009. All rights reserved.</a:t>
            </a:r>
            <a:endParaRPr lang="de-DE">
              <a:solidFill>
                <a:srgbClr val="00214A"/>
              </a:solidFill>
            </a:endParaRPr>
          </a:p>
        </p:txBody>
      </p:sp>
      <p:sp>
        <p:nvSpPr>
          <p:cNvPr id="6" name="Foliennummernplatzhalter 12"/>
          <p:cNvSpPr>
            <a:spLocks noGrp="1"/>
          </p:cNvSpPr>
          <p:nvPr>
            <p:ph type="sldNum" sz="quarter" idx="13"/>
          </p:nvPr>
        </p:nvSpPr>
        <p:spPr/>
        <p:txBody>
          <a:bodyPr/>
          <a:lstStyle>
            <a:lvl1pPr>
              <a:defRPr/>
            </a:lvl1pPr>
          </a:lstStyle>
          <a:p>
            <a:pPr>
              <a:defRPr/>
            </a:pPr>
            <a:r>
              <a:rPr lang="de-DE"/>
              <a:t>Page </a:t>
            </a:r>
            <a:fld id="{8B74B23A-0171-4ED0-93E7-3340E3D96F7C}" type="slidenum">
              <a:rPr lang="de-DE"/>
              <a:pPr>
                <a:defRPr/>
              </a:pPr>
              <a:t>‹#›</a:t>
            </a:fld>
            <a:endParaRPr lang="de-DE" dirty="0"/>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4" name="Rectangle 76"/>
          <p:cNvSpPr>
            <a:spLocks noChangeArrowheads="1"/>
          </p:cNvSpPr>
          <p:nvPr/>
        </p:nvSpPr>
        <p:spPr bwMode="auto">
          <a:xfrm>
            <a:off x="0" y="0"/>
            <a:ext cx="9144000" cy="5410200"/>
          </a:xfrm>
          <a:prstGeom prst="rect">
            <a:avLst/>
          </a:prstGeom>
          <a:solidFill>
            <a:schemeClr val="accent2"/>
          </a:solidFill>
          <a:ln w="12700" algn="ctr">
            <a:noFill/>
            <a:miter lim="800000"/>
            <a:headEnd/>
            <a:tailEnd/>
          </a:ln>
          <a:effectLst/>
        </p:spPr>
        <p:txBody>
          <a:bodyPr wrap="none" lIns="90000" tIns="46800" rIns="90000" bIns="46800" anchor="ctr"/>
          <a:lstStyle/>
          <a:p>
            <a:pPr>
              <a:defRPr/>
            </a:pPr>
            <a:endParaRPr lang="de-DE">
              <a:solidFill>
                <a:srgbClr val="00214A"/>
              </a:solidFill>
            </a:endParaRPr>
          </a:p>
        </p:txBody>
      </p:sp>
      <p:pic>
        <p:nvPicPr>
          <p:cNvPr id="5" name="Picture 77" descr="Bild2"/>
          <p:cNvPicPr>
            <a:picLocks noChangeAspect="1" noChangeArrowheads="1"/>
          </p:cNvPicPr>
          <p:nvPr/>
        </p:nvPicPr>
        <p:blipFill>
          <a:blip r:embed="rId2" cstate="print"/>
          <a:srcRect/>
          <a:stretch>
            <a:fillRect/>
          </a:stretch>
        </p:blipFill>
        <p:spPr bwMode="auto">
          <a:xfrm>
            <a:off x="7283450" y="5827713"/>
            <a:ext cx="1450975" cy="633412"/>
          </a:xfrm>
          <a:prstGeom prst="rect">
            <a:avLst/>
          </a:prstGeom>
          <a:noFill/>
          <a:ln w="9525">
            <a:noFill/>
            <a:miter lim="800000"/>
            <a:headEnd/>
            <a:tailEnd/>
          </a:ln>
        </p:spPr>
      </p:pic>
      <p:sp>
        <p:nvSpPr>
          <p:cNvPr id="3077" name="Rectangle 5"/>
          <p:cNvSpPr>
            <a:spLocks noGrp="1" noChangeArrowheads="1"/>
          </p:cNvSpPr>
          <p:nvPr>
            <p:ph type="ctrTitle"/>
          </p:nvPr>
        </p:nvSpPr>
        <p:spPr>
          <a:xfrm>
            <a:off x="250825" y="1143000"/>
            <a:ext cx="8637588" cy="1582738"/>
          </a:xfrm>
        </p:spPr>
        <p:txBody>
          <a:bodyPr/>
          <a:lstStyle>
            <a:lvl1pPr>
              <a:defRPr sz="4800"/>
            </a:lvl1pPr>
          </a:lstStyle>
          <a:p>
            <a:r>
              <a:rPr lang="en-US"/>
              <a:t>Titelmasterformat durch Klicken bearbeiten</a:t>
            </a:r>
          </a:p>
        </p:txBody>
      </p:sp>
      <p:sp>
        <p:nvSpPr>
          <p:cNvPr id="3078" name="Rectangle 6"/>
          <p:cNvSpPr>
            <a:spLocks noGrp="1" noChangeArrowheads="1"/>
          </p:cNvSpPr>
          <p:nvPr>
            <p:ph type="subTitle" idx="1"/>
          </p:nvPr>
        </p:nvSpPr>
        <p:spPr>
          <a:xfrm>
            <a:off x="250825" y="2806700"/>
            <a:ext cx="8637588" cy="928688"/>
          </a:xfrm>
        </p:spPr>
        <p:txBody>
          <a:bodyPr/>
          <a:lstStyle>
            <a:lvl1pPr marL="0" indent="0">
              <a:buFont typeface="Wingdings" pitchFamily="2" charset="2"/>
              <a:buNone/>
              <a:defRPr sz="2800">
                <a:solidFill>
                  <a:schemeClr val="tx2"/>
                </a:solidFill>
              </a:defRPr>
            </a:lvl1pPr>
          </a:lstStyle>
          <a:p>
            <a:r>
              <a:rPr lang="en-US"/>
              <a:t>Formatvorlage des Untertitelmasters durch Klicken bearbeiten</a:t>
            </a: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24"/>
          <p:cNvSpPr>
            <a:spLocks noGrp="1" noChangeArrowheads="1"/>
          </p:cNvSpPr>
          <p:nvPr>
            <p:ph type="sldNum" sz="quarter" idx="10"/>
          </p:nvPr>
        </p:nvSpPr>
        <p:spPr/>
        <p:txBody>
          <a:bodyPr/>
          <a:lstStyle>
            <a:lvl1pPr eaLnBrk="0" hangingPunct="0">
              <a:defRPr/>
            </a:lvl1pPr>
          </a:lstStyle>
          <a:p>
            <a:pPr>
              <a:defRPr/>
            </a:pPr>
            <a:r>
              <a:rPr lang="en-US"/>
              <a:t> Seite </a:t>
            </a:r>
            <a:fld id="{C04688EA-4C92-4F02-990F-6B020D41735C}" type="slidenum">
              <a:rPr lang="en-US"/>
              <a:pPr>
                <a:defRPr/>
              </a:pPr>
              <a:t>‹#›</a:t>
            </a:fld>
            <a:endParaRPr lang="en-US"/>
          </a:p>
        </p:txBody>
      </p:sp>
      <p:sp>
        <p:nvSpPr>
          <p:cNvPr id="5" name="Rectangle 22"/>
          <p:cNvSpPr>
            <a:spLocks noGrp="1" noChangeArrowheads="1"/>
          </p:cNvSpPr>
          <p:nvPr>
            <p:ph type="dt" sz="half" idx="11"/>
          </p:nvPr>
        </p:nvSpPr>
        <p:spPr/>
        <p:txBody>
          <a:bodyPr/>
          <a:lstStyle>
            <a:lvl1pPr algn="ctr" eaLnBrk="0" hangingPunct="0">
              <a:defRPr/>
            </a:lvl1pPr>
          </a:lstStyle>
          <a:p>
            <a:pPr>
              <a:defRPr/>
            </a:pPr>
            <a:r>
              <a:rPr lang="de-DE"/>
              <a:t>28. April 2010</a:t>
            </a:r>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sldNum" sz="quarter" idx="10"/>
          </p:nvPr>
        </p:nvSpPr>
        <p:spPr/>
        <p:txBody>
          <a:bodyPr/>
          <a:lstStyle>
            <a:lvl1pPr eaLnBrk="0" hangingPunct="0">
              <a:defRPr/>
            </a:lvl1pPr>
          </a:lstStyle>
          <a:p>
            <a:pPr>
              <a:defRPr/>
            </a:pPr>
            <a:r>
              <a:rPr lang="en-US"/>
              <a:t> Seite </a:t>
            </a:r>
            <a:fld id="{96449AF4-998E-46AA-95A4-1BA44A83D26E}" type="slidenum">
              <a:rPr lang="en-US"/>
              <a:pPr>
                <a:defRPr/>
              </a:pPr>
              <a:t>‹#›</a:t>
            </a:fld>
            <a:endParaRPr lang="en-US"/>
          </a:p>
        </p:txBody>
      </p:sp>
      <p:sp>
        <p:nvSpPr>
          <p:cNvPr id="3" name="Rectangle 22"/>
          <p:cNvSpPr>
            <a:spLocks noGrp="1" noChangeArrowheads="1"/>
          </p:cNvSpPr>
          <p:nvPr>
            <p:ph type="dt" sz="half" idx="11"/>
          </p:nvPr>
        </p:nvSpPr>
        <p:spPr/>
        <p:txBody>
          <a:bodyPr/>
          <a:lstStyle>
            <a:lvl1pPr algn="ctr" eaLnBrk="0" hangingPunct="0">
              <a:defRPr/>
            </a:lvl1pPr>
          </a:lstStyle>
          <a:p>
            <a:pPr>
              <a:defRPr/>
            </a:pPr>
            <a:r>
              <a:rPr lang="de-DE"/>
              <a:t>28. April 2010</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50825" y="63500"/>
            <a:ext cx="6586538" cy="769938"/>
          </a:xfrm>
        </p:spPr>
        <p:txBody>
          <a:bodyPr/>
          <a:lstStyle/>
          <a:p>
            <a:r>
              <a:rPr lang="en-US" smtClean="0"/>
              <a:t>Click to edit Master title style</a:t>
            </a:r>
            <a:endParaRPr lang="de-DE"/>
          </a:p>
        </p:txBody>
      </p:sp>
      <p:sp>
        <p:nvSpPr>
          <p:cNvPr id="3" name="Chart Placeholder 2"/>
          <p:cNvSpPr>
            <a:spLocks noGrp="1"/>
          </p:cNvSpPr>
          <p:nvPr>
            <p:ph type="chart" idx="1"/>
          </p:nvPr>
        </p:nvSpPr>
        <p:spPr>
          <a:xfrm>
            <a:off x="250825" y="1312863"/>
            <a:ext cx="8637588" cy="5211762"/>
          </a:xfrm>
        </p:spPr>
        <p:txBody>
          <a:bodyPr/>
          <a:lstStyle/>
          <a:p>
            <a:pPr lvl="0"/>
            <a:endParaRPr lang="de-DE" noProof="0" smtClean="0"/>
          </a:p>
        </p:txBody>
      </p:sp>
      <p:sp>
        <p:nvSpPr>
          <p:cNvPr id="4" name="Rectangle 24"/>
          <p:cNvSpPr>
            <a:spLocks noGrp="1" noChangeArrowheads="1"/>
          </p:cNvSpPr>
          <p:nvPr>
            <p:ph type="sldNum" sz="quarter" idx="10"/>
          </p:nvPr>
        </p:nvSpPr>
        <p:spPr/>
        <p:txBody>
          <a:bodyPr/>
          <a:lstStyle>
            <a:lvl1pPr eaLnBrk="0" hangingPunct="0">
              <a:defRPr/>
            </a:lvl1pPr>
          </a:lstStyle>
          <a:p>
            <a:pPr>
              <a:defRPr/>
            </a:pPr>
            <a:r>
              <a:rPr lang="en-US"/>
              <a:t> Seite </a:t>
            </a:r>
            <a:fld id="{E5DDFF43-6159-4B92-8269-4071E657BC44}" type="slidenum">
              <a:rPr lang="en-US"/>
              <a:pPr>
                <a:defRPr/>
              </a:pPr>
              <a:t>‹#›</a:t>
            </a:fld>
            <a:endParaRPr lang="en-US"/>
          </a:p>
        </p:txBody>
      </p:sp>
      <p:sp>
        <p:nvSpPr>
          <p:cNvPr id="5" name="Rectangle 22"/>
          <p:cNvSpPr>
            <a:spLocks noGrp="1" noChangeArrowheads="1"/>
          </p:cNvSpPr>
          <p:nvPr>
            <p:ph type="dt" sz="half" idx="11"/>
          </p:nvPr>
        </p:nvSpPr>
        <p:spPr/>
        <p:txBody>
          <a:bodyPr/>
          <a:lstStyle>
            <a:lvl1pPr algn="ctr" eaLnBrk="0" hangingPunct="0">
              <a:defRPr/>
            </a:lvl1pPr>
          </a:lstStyle>
          <a:p>
            <a:pPr>
              <a:defRPr/>
            </a:pPr>
            <a:r>
              <a:rPr lang="de-DE"/>
              <a:t>28. April 2010</a:t>
            </a:r>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Slide 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DE" smtClean="0"/>
              <a:t>Titelmasterformat durch Klicken bearbeiten</a:t>
            </a:r>
            <a:endParaRPr lang="de-DE"/>
          </a:p>
        </p:txBody>
      </p:sp>
      <p:sp>
        <p:nvSpPr>
          <p:cNvPr id="3" name="Rectangle 24"/>
          <p:cNvSpPr>
            <a:spLocks noGrp="1" noChangeArrowheads="1"/>
          </p:cNvSpPr>
          <p:nvPr>
            <p:ph type="sldNum" sz="quarter" idx="10"/>
          </p:nvPr>
        </p:nvSpPr>
        <p:spPr/>
        <p:txBody>
          <a:bodyPr/>
          <a:lstStyle>
            <a:lvl1pPr eaLnBrk="0" hangingPunct="0">
              <a:defRPr/>
            </a:lvl1pPr>
          </a:lstStyle>
          <a:p>
            <a:pPr>
              <a:defRPr/>
            </a:pPr>
            <a:r>
              <a:rPr lang="en-US"/>
              <a:t> Seite </a:t>
            </a:r>
            <a:fld id="{D3879805-97E2-4405-BA0A-46442782478E}" type="slidenum">
              <a:rPr lang="en-US"/>
              <a:pPr>
                <a:defRPr/>
              </a:pPr>
              <a:t>‹#›</a:t>
            </a:fld>
            <a:endParaRPr lang="en-US"/>
          </a:p>
        </p:txBody>
      </p:sp>
      <p:sp>
        <p:nvSpPr>
          <p:cNvPr id="4" name="Rectangle 22"/>
          <p:cNvSpPr>
            <a:spLocks noGrp="1" noChangeArrowheads="1"/>
          </p:cNvSpPr>
          <p:nvPr>
            <p:ph type="dt" sz="half" idx="11"/>
          </p:nvPr>
        </p:nvSpPr>
        <p:spPr/>
        <p:txBody>
          <a:bodyPr/>
          <a:lstStyle>
            <a:lvl1pPr algn="ctr" eaLnBrk="0" hangingPunct="0">
              <a:defRPr/>
            </a:lvl1pPr>
          </a:lstStyle>
          <a:p>
            <a:pPr>
              <a:defRPr/>
            </a:pPr>
            <a:r>
              <a:rPr lang="de-DE"/>
              <a:t>28. April 2010</a:t>
            </a:r>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4"/>
          <p:cNvSpPr>
            <a:spLocks noChangeArrowheads="1"/>
          </p:cNvSpPr>
          <p:nvPr/>
        </p:nvSpPr>
        <p:spPr bwMode="auto">
          <a:xfrm>
            <a:off x="0" y="0"/>
            <a:ext cx="9144000" cy="5734050"/>
          </a:xfrm>
          <a:prstGeom prst="rect">
            <a:avLst/>
          </a:prstGeom>
          <a:solidFill>
            <a:schemeClr val="accent2"/>
          </a:solidFill>
          <a:ln w="9525" algn="ctr">
            <a:noFill/>
            <a:miter lim="800000"/>
            <a:headEnd/>
            <a:tailEnd/>
          </a:ln>
          <a:effectLst/>
        </p:spPr>
        <p:txBody>
          <a:bodyPr wrap="none" lIns="90000" tIns="46800" rIns="90000" bIns="46800" anchor="ctr"/>
          <a:lstStyle/>
          <a:p>
            <a:pPr algn="ctr" eaLnBrk="0" hangingPunct="0">
              <a:spcBef>
                <a:spcPct val="0"/>
              </a:spcBef>
              <a:defRPr/>
            </a:pPr>
            <a:endParaRPr lang="en-GB" sz="1800">
              <a:solidFill>
                <a:srgbClr val="1A1817"/>
              </a:solidFill>
            </a:endParaRPr>
          </a:p>
        </p:txBody>
      </p:sp>
      <p:sp>
        <p:nvSpPr>
          <p:cNvPr id="5" name="Text Box 87"/>
          <p:cNvSpPr txBox="1">
            <a:spLocks noChangeArrowheads="1"/>
          </p:cNvSpPr>
          <p:nvPr/>
        </p:nvSpPr>
        <p:spPr bwMode="auto">
          <a:xfrm>
            <a:off x="63500"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12.0</a:t>
            </a:r>
          </a:p>
        </p:txBody>
      </p:sp>
      <p:sp>
        <p:nvSpPr>
          <p:cNvPr id="6" name="Text Box 88"/>
          <p:cNvSpPr txBox="1">
            <a:spLocks noChangeArrowheads="1"/>
          </p:cNvSpPr>
          <p:nvPr/>
        </p:nvSpPr>
        <p:spPr bwMode="auto">
          <a:xfrm>
            <a:off x="4406900"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0.0</a:t>
            </a:r>
          </a:p>
        </p:txBody>
      </p:sp>
      <p:sp>
        <p:nvSpPr>
          <p:cNvPr id="7" name="Text Box 89"/>
          <p:cNvSpPr txBox="1">
            <a:spLocks noChangeArrowheads="1"/>
          </p:cNvSpPr>
          <p:nvPr/>
        </p:nvSpPr>
        <p:spPr bwMode="auto">
          <a:xfrm>
            <a:off x="8701088"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12.0</a:t>
            </a:r>
          </a:p>
        </p:txBody>
      </p:sp>
      <p:sp>
        <p:nvSpPr>
          <p:cNvPr id="8" name="Text Box 90"/>
          <p:cNvSpPr txBox="1">
            <a:spLocks noChangeArrowheads="1"/>
          </p:cNvSpPr>
          <p:nvPr/>
        </p:nvSpPr>
        <p:spPr bwMode="auto">
          <a:xfrm>
            <a:off x="7610475"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8.9</a:t>
            </a:r>
          </a:p>
        </p:txBody>
      </p:sp>
      <p:sp>
        <p:nvSpPr>
          <p:cNvPr id="9" name="Text Box 91"/>
          <p:cNvSpPr txBox="1">
            <a:spLocks noChangeArrowheads="1"/>
          </p:cNvSpPr>
          <p:nvPr/>
        </p:nvSpPr>
        <p:spPr bwMode="auto">
          <a:xfrm>
            <a:off x="-4000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7.18</a:t>
            </a:r>
          </a:p>
        </p:txBody>
      </p:sp>
      <p:sp>
        <p:nvSpPr>
          <p:cNvPr id="10" name="Text Box 92"/>
          <p:cNvSpPr txBox="1">
            <a:spLocks noChangeArrowheads="1"/>
          </p:cNvSpPr>
          <p:nvPr/>
        </p:nvSpPr>
        <p:spPr bwMode="auto">
          <a:xfrm>
            <a:off x="91503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7.18</a:t>
            </a:r>
          </a:p>
        </p:txBody>
      </p:sp>
      <p:sp>
        <p:nvSpPr>
          <p:cNvPr id="11" name="Text Box 93"/>
          <p:cNvSpPr txBox="1">
            <a:spLocks noChangeArrowheads="1"/>
          </p:cNvSpPr>
          <p:nvPr/>
        </p:nvSpPr>
        <p:spPr bwMode="auto">
          <a:xfrm>
            <a:off x="9150350" y="66055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9.20</a:t>
            </a:r>
          </a:p>
        </p:txBody>
      </p:sp>
      <p:sp>
        <p:nvSpPr>
          <p:cNvPr id="12" name="Text Box 94"/>
          <p:cNvSpPr txBox="1">
            <a:spLocks noChangeArrowheads="1"/>
          </p:cNvSpPr>
          <p:nvPr/>
        </p:nvSpPr>
        <p:spPr bwMode="auto">
          <a:xfrm>
            <a:off x="-400050" y="66341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9.20</a:t>
            </a:r>
          </a:p>
        </p:txBody>
      </p:sp>
      <p:sp>
        <p:nvSpPr>
          <p:cNvPr id="13" name="Text Box 95"/>
          <p:cNvSpPr txBox="1">
            <a:spLocks noChangeArrowheads="1"/>
          </p:cNvSpPr>
          <p:nvPr/>
        </p:nvSpPr>
        <p:spPr bwMode="auto">
          <a:xfrm>
            <a:off x="91503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8.60</a:t>
            </a:r>
          </a:p>
        </p:txBody>
      </p:sp>
      <p:sp>
        <p:nvSpPr>
          <p:cNvPr id="14" name="Text Box 96"/>
          <p:cNvSpPr txBox="1">
            <a:spLocks noChangeArrowheads="1"/>
          </p:cNvSpPr>
          <p:nvPr/>
        </p:nvSpPr>
        <p:spPr bwMode="auto">
          <a:xfrm>
            <a:off x="-4000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8.60</a:t>
            </a:r>
          </a:p>
        </p:txBody>
      </p:sp>
      <p:sp>
        <p:nvSpPr>
          <p:cNvPr id="15" name="Text Box 97"/>
          <p:cNvSpPr txBox="1">
            <a:spLocks noChangeArrowheads="1"/>
          </p:cNvSpPr>
          <p:nvPr/>
        </p:nvSpPr>
        <p:spPr bwMode="auto">
          <a:xfrm>
            <a:off x="9150350" y="56292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6.40</a:t>
            </a:r>
          </a:p>
        </p:txBody>
      </p:sp>
      <p:sp>
        <p:nvSpPr>
          <p:cNvPr id="16" name="Text Box 98"/>
          <p:cNvSpPr txBox="1">
            <a:spLocks noChangeArrowheads="1"/>
          </p:cNvSpPr>
          <p:nvPr/>
        </p:nvSpPr>
        <p:spPr bwMode="auto">
          <a:xfrm>
            <a:off x="9155113" y="1501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5.00</a:t>
            </a:r>
          </a:p>
        </p:txBody>
      </p:sp>
      <p:sp>
        <p:nvSpPr>
          <p:cNvPr id="17" name="Text Box 99"/>
          <p:cNvSpPr txBox="1">
            <a:spLocks noChangeArrowheads="1"/>
          </p:cNvSpPr>
          <p:nvPr/>
        </p:nvSpPr>
        <p:spPr bwMode="auto">
          <a:xfrm>
            <a:off x="-400050" y="15287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5.00</a:t>
            </a:r>
          </a:p>
        </p:txBody>
      </p:sp>
      <p:sp>
        <p:nvSpPr>
          <p:cNvPr id="18" name="Text Box 100"/>
          <p:cNvSpPr txBox="1">
            <a:spLocks noChangeArrowheads="1"/>
          </p:cNvSpPr>
          <p:nvPr/>
        </p:nvSpPr>
        <p:spPr bwMode="auto">
          <a:xfrm>
            <a:off x="-400050" y="56340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6.40</a:t>
            </a:r>
          </a:p>
        </p:txBody>
      </p:sp>
      <p:pic>
        <p:nvPicPr>
          <p:cNvPr id="19" name="Picture 103" descr="Never"/>
          <p:cNvPicPr>
            <a:picLocks noChangeAspect="1" noChangeArrowheads="1"/>
          </p:cNvPicPr>
          <p:nvPr/>
        </p:nvPicPr>
        <p:blipFill>
          <a:blip r:embed="rId2" cstate="print"/>
          <a:srcRect/>
          <a:stretch>
            <a:fillRect/>
          </a:stretch>
        </p:blipFill>
        <p:spPr bwMode="auto">
          <a:xfrm>
            <a:off x="7315200" y="5818188"/>
            <a:ext cx="1722438" cy="990600"/>
          </a:xfrm>
          <a:prstGeom prst="rect">
            <a:avLst/>
          </a:prstGeom>
          <a:noFill/>
          <a:ln w="9525">
            <a:noFill/>
            <a:miter lim="800000"/>
            <a:headEnd/>
            <a:tailEnd/>
          </a:ln>
        </p:spPr>
      </p:pic>
      <p:sp>
        <p:nvSpPr>
          <p:cNvPr id="20" name="Text Box 105"/>
          <p:cNvSpPr txBox="1">
            <a:spLocks noChangeArrowheads="1"/>
          </p:cNvSpPr>
          <p:nvPr/>
        </p:nvSpPr>
        <p:spPr bwMode="auto">
          <a:xfrm>
            <a:off x="91503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6.80</a:t>
            </a:r>
          </a:p>
        </p:txBody>
      </p:sp>
      <p:sp>
        <p:nvSpPr>
          <p:cNvPr id="21" name="Text Box 106"/>
          <p:cNvSpPr txBox="1">
            <a:spLocks noChangeArrowheads="1"/>
          </p:cNvSpPr>
          <p:nvPr/>
        </p:nvSpPr>
        <p:spPr bwMode="auto">
          <a:xfrm>
            <a:off x="-4000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6.80</a:t>
            </a:r>
          </a:p>
        </p:txBody>
      </p:sp>
      <p:sp>
        <p:nvSpPr>
          <p:cNvPr id="22" name="Text Box 107"/>
          <p:cNvSpPr txBox="1">
            <a:spLocks noChangeArrowheads="1"/>
          </p:cNvSpPr>
          <p:nvPr/>
        </p:nvSpPr>
        <p:spPr bwMode="auto">
          <a:xfrm>
            <a:off x="-4000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6.20</a:t>
            </a:r>
          </a:p>
        </p:txBody>
      </p:sp>
      <p:sp>
        <p:nvSpPr>
          <p:cNvPr id="23" name="Text Box 108"/>
          <p:cNvSpPr txBox="1">
            <a:spLocks noChangeArrowheads="1"/>
          </p:cNvSpPr>
          <p:nvPr/>
        </p:nvSpPr>
        <p:spPr bwMode="auto">
          <a:xfrm>
            <a:off x="91503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6.20</a:t>
            </a:r>
          </a:p>
        </p:txBody>
      </p:sp>
      <p:sp>
        <p:nvSpPr>
          <p:cNvPr id="1524747" name="Rectangle 11"/>
          <p:cNvSpPr>
            <a:spLocks noGrp="1" noChangeArrowheads="1"/>
          </p:cNvSpPr>
          <p:nvPr>
            <p:ph type="ctrTitle"/>
          </p:nvPr>
        </p:nvSpPr>
        <p:spPr>
          <a:xfrm>
            <a:off x="250825" y="1628775"/>
            <a:ext cx="8640763" cy="1295400"/>
          </a:xfrm>
        </p:spPr>
        <p:txBody>
          <a:bodyPr/>
          <a:lstStyle>
            <a:lvl1pPr>
              <a:lnSpc>
                <a:spcPct val="80000"/>
              </a:lnSpc>
              <a:defRPr sz="5000">
                <a:solidFill>
                  <a:schemeClr val="accent1"/>
                </a:solidFill>
              </a:defRPr>
            </a:lvl1pPr>
          </a:lstStyle>
          <a:p>
            <a:r>
              <a:rPr lang="en-US"/>
              <a:t>Click to edit Master title style</a:t>
            </a:r>
            <a:endParaRPr lang="de-DE"/>
          </a:p>
        </p:txBody>
      </p:sp>
      <p:sp>
        <p:nvSpPr>
          <p:cNvPr id="1524748" name="Rectangle 12"/>
          <p:cNvSpPr>
            <a:spLocks noGrp="1" noChangeArrowheads="1"/>
          </p:cNvSpPr>
          <p:nvPr>
            <p:ph type="subTitle" idx="1"/>
          </p:nvPr>
        </p:nvSpPr>
        <p:spPr>
          <a:xfrm>
            <a:off x="250825" y="2852738"/>
            <a:ext cx="8640763" cy="928687"/>
          </a:xfrm>
        </p:spPr>
        <p:txBody>
          <a:bodyPr/>
          <a:lstStyle>
            <a:lvl1pPr marL="0" indent="0">
              <a:buFont typeface="Wingdings" pitchFamily="2" charset="2"/>
              <a:buNone/>
              <a:defRPr sz="3000">
                <a:solidFill>
                  <a:schemeClr val="accent1"/>
                </a:solidFill>
              </a:defRPr>
            </a:lvl1pPr>
          </a:lstStyle>
          <a:p>
            <a:r>
              <a:rPr lang="en-US"/>
              <a:t>Click to edit Master subtitle style</a:t>
            </a:r>
          </a:p>
        </p:txBody>
      </p:sp>
    </p:spTree>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1196975"/>
            <a:ext cx="4243388"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65088"/>
            <a:ext cx="2159000" cy="64595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65088"/>
            <a:ext cx="6329363" cy="6459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65088"/>
            <a:ext cx="7058025" cy="76993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196975"/>
            <a:ext cx="4243388" cy="5327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196975"/>
            <a:ext cx="4244975" cy="258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37000"/>
            <a:ext cx="4244975" cy="258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65088"/>
            <a:ext cx="7058025" cy="76993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196975"/>
            <a:ext cx="4243388" cy="5327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196975"/>
            <a:ext cx="4244975" cy="5327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50825" y="65088"/>
            <a:ext cx="7058025" cy="769937"/>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250825" y="1196975"/>
            <a:ext cx="8640763" cy="5327650"/>
          </a:xfrm>
        </p:spPr>
        <p:txBody>
          <a:bodyPr/>
          <a:lstStyle/>
          <a:p>
            <a:pPr lvl="0"/>
            <a:endParaRPr lang="en-GB" noProof="0" smtClean="0"/>
          </a:p>
        </p:txBody>
      </p:sp>
    </p:spTree>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0825" y="65088"/>
            <a:ext cx="7058025" cy="769937"/>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250825" y="1196975"/>
            <a:ext cx="4244975" cy="258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196975"/>
            <a:ext cx="4244975" cy="258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250825" y="3937000"/>
            <a:ext cx="4244975" cy="258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7000"/>
            <a:ext cx="4244975" cy="258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147638" y="6594475"/>
            <a:ext cx="900112" cy="215900"/>
          </a:xfrm>
          <a:prstGeom prst="rect">
            <a:avLst/>
          </a:prstGeom>
        </p:spPr>
        <p:txBody>
          <a:bodyPr/>
          <a:lstStyle>
            <a:lvl1pPr>
              <a:defRPr/>
            </a:lvl1pPr>
          </a:lstStyle>
          <a:p>
            <a:pPr algn="ctr" eaLnBrk="0" hangingPunct="0">
              <a:spcBef>
                <a:spcPct val="0"/>
              </a:spcBef>
              <a:defRPr/>
            </a:pPr>
            <a:r>
              <a:rPr lang="de-DE" sz="1800">
                <a:solidFill>
                  <a:srgbClr val="1A1817"/>
                </a:solidFill>
              </a:rPr>
              <a:t>2009-09-09</a:t>
            </a:r>
          </a:p>
        </p:txBody>
      </p:sp>
    </p:spTree>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16050" y="236538"/>
            <a:ext cx="6813550" cy="84137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414463" y="1389063"/>
            <a:ext cx="3330575" cy="486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897438" y="1389063"/>
            <a:ext cx="3332162" cy="235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897438" y="3897313"/>
            <a:ext cx="3332162" cy="235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65088"/>
            <a:ext cx="7058025" cy="769937"/>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50825" y="1196975"/>
            <a:ext cx="8642350" cy="5327650"/>
          </a:xfrm>
        </p:spPr>
        <p:txBody>
          <a:bodyPr/>
          <a:lstStyle/>
          <a:p>
            <a:pPr lvl="0"/>
            <a:endParaRPr lang="en-GB" noProof="0" smtClean="0"/>
          </a:p>
        </p:txBody>
      </p:sp>
      <p:sp>
        <p:nvSpPr>
          <p:cNvPr id="4" name="Date Placeholder 3"/>
          <p:cNvSpPr>
            <a:spLocks noGrp="1"/>
          </p:cNvSpPr>
          <p:nvPr>
            <p:ph type="dt" sz="half" idx="10"/>
          </p:nvPr>
        </p:nvSpPr>
        <p:spPr>
          <a:xfrm>
            <a:off x="147638" y="6594475"/>
            <a:ext cx="1366837" cy="215900"/>
          </a:xfrm>
          <a:prstGeom prst="rect">
            <a:avLst/>
          </a:prstGeom>
        </p:spPr>
        <p:txBody>
          <a:bodyPr/>
          <a:lstStyle>
            <a:lvl1pPr>
              <a:defRPr/>
            </a:lvl1pPr>
          </a:lstStyle>
          <a:p>
            <a:pPr algn="ctr" eaLnBrk="0" hangingPunct="0">
              <a:spcBef>
                <a:spcPct val="0"/>
              </a:spcBef>
              <a:defRPr/>
            </a:pPr>
            <a:r>
              <a:rPr lang="de-DE" sz="1800">
                <a:solidFill>
                  <a:srgbClr val="1A1817"/>
                </a:solidFill>
              </a:rPr>
              <a:t>2009-09-09</a:t>
            </a:r>
          </a:p>
        </p:txBody>
      </p:sp>
    </p:spTree>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5734050"/>
          </a:xfrm>
          <a:prstGeom prst="rect">
            <a:avLst/>
          </a:prstGeom>
          <a:solidFill>
            <a:schemeClr val="accent2"/>
          </a:solidFill>
          <a:ln w="9525" algn="ctr">
            <a:noFill/>
            <a:miter lim="800000"/>
            <a:headEnd/>
            <a:tailEnd/>
          </a:ln>
          <a:effectLst/>
        </p:spPr>
        <p:txBody>
          <a:bodyPr wrap="none" lIns="90000" tIns="46800" rIns="90000" bIns="46800" anchor="ctr"/>
          <a:lstStyle/>
          <a:p>
            <a:pPr algn="ctr">
              <a:spcBef>
                <a:spcPct val="0"/>
              </a:spcBef>
              <a:defRPr/>
            </a:pPr>
            <a:endParaRPr lang="en-GB" sz="2000">
              <a:solidFill>
                <a:srgbClr val="1A1817"/>
              </a:solidFill>
            </a:endParaRPr>
          </a:p>
        </p:txBody>
      </p:sp>
      <p:sp>
        <p:nvSpPr>
          <p:cNvPr id="5" name="Text Box 5"/>
          <p:cNvSpPr txBox="1">
            <a:spLocks noChangeArrowheads="1"/>
          </p:cNvSpPr>
          <p:nvPr/>
        </p:nvSpPr>
        <p:spPr bwMode="auto">
          <a:xfrm>
            <a:off x="63500"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12.0</a:t>
            </a:r>
          </a:p>
        </p:txBody>
      </p:sp>
      <p:sp>
        <p:nvSpPr>
          <p:cNvPr id="6" name="Text Box 6"/>
          <p:cNvSpPr txBox="1">
            <a:spLocks noChangeArrowheads="1"/>
          </p:cNvSpPr>
          <p:nvPr/>
        </p:nvSpPr>
        <p:spPr bwMode="auto">
          <a:xfrm>
            <a:off x="4406900"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0.0</a:t>
            </a:r>
          </a:p>
        </p:txBody>
      </p:sp>
      <p:sp>
        <p:nvSpPr>
          <p:cNvPr id="7" name="Text Box 7"/>
          <p:cNvSpPr txBox="1">
            <a:spLocks noChangeArrowheads="1"/>
          </p:cNvSpPr>
          <p:nvPr/>
        </p:nvSpPr>
        <p:spPr bwMode="auto">
          <a:xfrm>
            <a:off x="8701088"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12.0</a:t>
            </a:r>
          </a:p>
        </p:txBody>
      </p:sp>
      <p:sp>
        <p:nvSpPr>
          <p:cNvPr id="8" name="Text Box 8"/>
          <p:cNvSpPr txBox="1">
            <a:spLocks noChangeArrowheads="1"/>
          </p:cNvSpPr>
          <p:nvPr/>
        </p:nvSpPr>
        <p:spPr bwMode="auto">
          <a:xfrm>
            <a:off x="7610475"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8.9</a:t>
            </a:r>
          </a:p>
        </p:txBody>
      </p:sp>
      <p:sp>
        <p:nvSpPr>
          <p:cNvPr id="9" name="Text Box 9"/>
          <p:cNvSpPr txBox="1">
            <a:spLocks noChangeArrowheads="1"/>
          </p:cNvSpPr>
          <p:nvPr/>
        </p:nvSpPr>
        <p:spPr bwMode="auto">
          <a:xfrm>
            <a:off x="-4000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7.18</a:t>
            </a:r>
          </a:p>
        </p:txBody>
      </p:sp>
      <p:sp>
        <p:nvSpPr>
          <p:cNvPr id="10" name="Text Box 10"/>
          <p:cNvSpPr txBox="1">
            <a:spLocks noChangeArrowheads="1"/>
          </p:cNvSpPr>
          <p:nvPr/>
        </p:nvSpPr>
        <p:spPr bwMode="auto">
          <a:xfrm>
            <a:off x="91503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7.18</a:t>
            </a:r>
          </a:p>
        </p:txBody>
      </p:sp>
      <p:sp>
        <p:nvSpPr>
          <p:cNvPr id="11" name="Text Box 11"/>
          <p:cNvSpPr txBox="1">
            <a:spLocks noChangeArrowheads="1"/>
          </p:cNvSpPr>
          <p:nvPr/>
        </p:nvSpPr>
        <p:spPr bwMode="auto">
          <a:xfrm>
            <a:off x="9150350" y="66055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9.20</a:t>
            </a:r>
          </a:p>
        </p:txBody>
      </p:sp>
      <p:sp>
        <p:nvSpPr>
          <p:cNvPr id="12" name="Text Box 12"/>
          <p:cNvSpPr txBox="1">
            <a:spLocks noChangeArrowheads="1"/>
          </p:cNvSpPr>
          <p:nvPr/>
        </p:nvSpPr>
        <p:spPr bwMode="auto">
          <a:xfrm>
            <a:off x="-400050" y="66341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9.20</a:t>
            </a:r>
          </a:p>
        </p:txBody>
      </p:sp>
      <p:sp>
        <p:nvSpPr>
          <p:cNvPr id="13" name="Text Box 13"/>
          <p:cNvSpPr txBox="1">
            <a:spLocks noChangeArrowheads="1"/>
          </p:cNvSpPr>
          <p:nvPr/>
        </p:nvSpPr>
        <p:spPr bwMode="auto">
          <a:xfrm>
            <a:off x="91503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8.60</a:t>
            </a:r>
          </a:p>
        </p:txBody>
      </p:sp>
      <p:sp>
        <p:nvSpPr>
          <p:cNvPr id="14" name="Text Box 14"/>
          <p:cNvSpPr txBox="1">
            <a:spLocks noChangeArrowheads="1"/>
          </p:cNvSpPr>
          <p:nvPr/>
        </p:nvSpPr>
        <p:spPr bwMode="auto">
          <a:xfrm>
            <a:off x="-4000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8.60</a:t>
            </a:r>
          </a:p>
        </p:txBody>
      </p:sp>
      <p:sp>
        <p:nvSpPr>
          <p:cNvPr id="15" name="Text Box 15"/>
          <p:cNvSpPr txBox="1">
            <a:spLocks noChangeArrowheads="1"/>
          </p:cNvSpPr>
          <p:nvPr/>
        </p:nvSpPr>
        <p:spPr bwMode="auto">
          <a:xfrm>
            <a:off x="9150350" y="56292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6.40</a:t>
            </a:r>
          </a:p>
        </p:txBody>
      </p:sp>
      <p:sp>
        <p:nvSpPr>
          <p:cNvPr id="16" name="Text Box 16"/>
          <p:cNvSpPr txBox="1">
            <a:spLocks noChangeArrowheads="1"/>
          </p:cNvSpPr>
          <p:nvPr/>
        </p:nvSpPr>
        <p:spPr bwMode="auto">
          <a:xfrm>
            <a:off x="9155113" y="1501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5.00</a:t>
            </a:r>
          </a:p>
        </p:txBody>
      </p:sp>
      <p:sp>
        <p:nvSpPr>
          <p:cNvPr id="17" name="Text Box 17"/>
          <p:cNvSpPr txBox="1">
            <a:spLocks noChangeArrowheads="1"/>
          </p:cNvSpPr>
          <p:nvPr/>
        </p:nvSpPr>
        <p:spPr bwMode="auto">
          <a:xfrm>
            <a:off x="-400050" y="15287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5.00</a:t>
            </a:r>
          </a:p>
        </p:txBody>
      </p:sp>
      <p:sp>
        <p:nvSpPr>
          <p:cNvPr id="18" name="Text Box 18"/>
          <p:cNvSpPr txBox="1">
            <a:spLocks noChangeArrowheads="1"/>
          </p:cNvSpPr>
          <p:nvPr/>
        </p:nvSpPr>
        <p:spPr bwMode="auto">
          <a:xfrm>
            <a:off x="-400050" y="56340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6.40</a:t>
            </a:r>
          </a:p>
        </p:txBody>
      </p:sp>
      <p:pic>
        <p:nvPicPr>
          <p:cNvPr id="19" name="Picture 19" descr="Never"/>
          <p:cNvPicPr>
            <a:picLocks noChangeAspect="1" noChangeArrowheads="1"/>
          </p:cNvPicPr>
          <p:nvPr/>
        </p:nvPicPr>
        <p:blipFill>
          <a:blip r:embed="rId2" cstate="print"/>
          <a:srcRect/>
          <a:stretch>
            <a:fillRect/>
          </a:stretch>
        </p:blipFill>
        <p:spPr bwMode="auto">
          <a:xfrm>
            <a:off x="7315200" y="5818188"/>
            <a:ext cx="1722438" cy="990600"/>
          </a:xfrm>
          <a:prstGeom prst="rect">
            <a:avLst/>
          </a:prstGeom>
          <a:noFill/>
          <a:ln w="9525">
            <a:noFill/>
            <a:miter lim="800000"/>
            <a:headEnd/>
            <a:tailEnd/>
          </a:ln>
        </p:spPr>
      </p:pic>
      <p:sp>
        <p:nvSpPr>
          <p:cNvPr id="20" name="Text Box 20"/>
          <p:cNvSpPr txBox="1">
            <a:spLocks noChangeArrowheads="1"/>
          </p:cNvSpPr>
          <p:nvPr/>
        </p:nvSpPr>
        <p:spPr bwMode="auto">
          <a:xfrm>
            <a:off x="91503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6.80</a:t>
            </a:r>
          </a:p>
        </p:txBody>
      </p:sp>
      <p:sp>
        <p:nvSpPr>
          <p:cNvPr id="21" name="Text Box 21"/>
          <p:cNvSpPr txBox="1">
            <a:spLocks noChangeArrowheads="1"/>
          </p:cNvSpPr>
          <p:nvPr/>
        </p:nvSpPr>
        <p:spPr bwMode="auto">
          <a:xfrm>
            <a:off x="-4000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6.80</a:t>
            </a:r>
          </a:p>
        </p:txBody>
      </p:sp>
      <p:sp>
        <p:nvSpPr>
          <p:cNvPr id="22" name="Text Box 22"/>
          <p:cNvSpPr txBox="1">
            <a:spLocks noChangeArrowheads="1"/>
          </p:cNvSpPr>
          <p:nvPr/>
        </p:nvSpPr>
        <p:spPr bwMode="auto">
          <a:xfrm>
            <a:off x="-4000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6.20</a:t>
            </a:r>
          </a:p>
        </p:txBody>
      </p:sp>
      <p:sp>
        <p:nvSpPr>
          <p:cNvPr id="23" name="Text Box 23"/>
          <p:cNvSpPr txBox="1">
            <a:spLocks noChangeArrowheads="1"/>
          </p:cNvSpPr>
          <p:nvPr/>
        </p:nvSpPr>
        <p:spPr bwMode="auto">
          <a:xfrm>
            <a:off x="91503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6.20</a:t>
            </a:r>
          </a:p>
        </p:txBody>
      </p:sp>
      <p:sp>
        <p:nvSpPr>
          <p:cNvPr id="475139" name="Rectangle 3"/>
          <p:cNvSpPr>
            <a:spLocks noGrp="1" noChangeArrowheads="1"/>
          </p:cNvSpPr>
          <p:nvPr>
            <p:ph type="ctrTitle"/>
          </p:nvPr>
        </p:nvSpPr>
        <p:spPr>
          <a:xfrm>
            <a:off x="250825" y="1628775"/>
            <a:ext cx="8640763" cy="1295400"/>
          </a:xfrm>
        </p:spPr>
        <p:txBody>
          <a:bodyPr/>
          <a:lstStyle>
            <a:lvl1pPr>
              <a:lnSpc>
                <a:spcPct val="80000"/>
              </a:lnSpc>
              <a:defRPr sz="5000">
                <a:solidFill>
                  <a:schemeClr val="accent1"/>
                </a:solidFill>
              </a:defRPr>
            </a:lvl1pPr>
          </a:lstStyle>
          <a:p>
            <a:r>
              <a:rPr lang="en-US"/>
              <a:t>Click to edit Master title style</a:t>
            </a:r>
            <a:endParaRPr lang="de-DE"/>
          </a:p>
        </p:txBody>
      </p:sp>
      <p:sp>
        <p:nvSpPr>
          <p:cNvPr id="475140" name="Rectangle 4"/>
          <p:cNvSpPr>
            <a:spLocks noGrp="1" noChangeArrowheads="1"/>
          </p:cNvSpPr>
          <p:nvPr>
            <p:ph type="subTitle" idx="1"/>
          </p:nvPr>
        </p:nvSpPr>
        <p:spPr>
          <a:xfrm>
            <a:off x="250825" y="2852738"/>
            <a:ext cx="8640763" cy="928687"/>
          </a:xfrm>
        </p:spPr>
        <p:txBody>
          <a:bodyPr/>
          <a:lstStyle>
            <a:lvl1pPr marL="0" indent="0">
              <a:buFont typeface="Wingdings" pitchFamily="2" charset="2"/>
              <a:buNone/>
              <a:defRPr sz="3000">
                <a:solidFill>
                  <a:schemeClr val="accent1"/>
                </a:solidFill>
              </a:defRPr>
            </a:lvl1pPr>
          </a:lstStyle>
          <a:p>
            <a:r>
              <a:rPr lang="en-US"/>
              <a:t>Click to edit Master subtitle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1196975"/>
            <a:ext cx="4243388"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65088"/>
            <a:ext cx="2159000" cy="64595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65088"/>
            <a:ext cx="6329363" cy="6459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331200" y="-79375"/>
            <a:ext cx="206375" cy="317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7712075" y="-79375"/>
            <a:ext cx="466725" cy="31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4" name="Rectangle 76"/>
          <p:cNvSpPr>
            <a:spLocks noChangeArrowheads="1"/>
          </p:cNvSpPr>
          <p:nvPr userDrawn="1"/>
        </p:nvSpPr>
        <p:spPr bwMode="auto">
          <a:xfrm>
            <a:off x="0" y="0"/>
            <a:ext cx="9144000" cy="5410200"/>
          </a:xfrm>
          <a:prstGeom prst="rect">
            <a:avLst/>
          </a:prstGeom>
          <a:solidFill>
            <a:schemeClr val="accent2"/>
          </a:solidFill>
          <a:ln w="12700" algn="ctr">
            <a:noFill/>
            <a:miter lim="800000"/>
            <a:headEnd/>
            <a:tailEnd/>
          </a:ln>
          <a:effectLst/>
        </p:spPr>
        <p:txBody>
          <a:bodyPr wrap="none" lIns="90000" tIns="46800" rIns="90000" bIns="46800" anchor="ctr"/>
          <a:lstStyle/>
          <a:p>
            <a:pPr>
              <a:spcBef>
                <a:spcPct val="0"/>
              </a:spcBef>
              <a:defRPr/>
            </a:pPr>
            <a:endParaRPr lang="de-DE" sz="2400">
              <a:solidFill>
                <a:srgbClr val="000000"/>
              </a:solidFill>
              <a:latin typeface="Arial" charset="0"/>
              <a:cs typeface="Arial" pitchFamily="34" charset="0"/>
            </a:endParaRPr>
          </a:p>
        </p:txBody>
      </p:sp>
      <p:pic>
        <p:nvPicPr>
          <p:cNvPr id="5" name="Picture 77" descr="Bild2"/>
          <p:cNvPicPr>
            <a:picLocks noChangeAspect="1" noChangeArrowheads="1"/>
          </p:cNvPicPr>
          <p:nvPr userDrawn="1"/>
        </p:nvPicPr>
        <p:blipFill>
          <a:blip r:embed="rId2" cstate="print"/>
          <a:srcRect/>
          <a:stretch>
            <a:fillRect/>
          </a:stretch>
        </p:blipFill>
        <p:spPr bwMode="auto">
          <a:xfrm>
            <a:off x="7283450" y="5827713"/>
            <a:ext cx="1450975" cy="633412"/>
          </a:xfrm>
          <a:prstGeom prst="rect">
            <a:avLst/>
          </a:prstGeom>
          <a:noFill/>
          <a:ln w="9525">
            <a:noFill/>
            <a:miter lim="800000"/>
            <a:headEnd/>
            <a:tailEnd/>
          </a:ln>
        </p:spPr>
      </p:pic>
      <p:sp>
        <p:nvSpPr>
          <p:cNvPr id="10" name="Title 9"/>
          <p:cNvSpPr>
            <a:spLocks noGrp="1"/>
          </p:cNvSpPr>
          <p:nvPr>
            <p:ph type="title"/>
          </p:nvPr>
        </p:nvSpPr>
        <p:spPr>
          <a:xfrm>
            <a:off x="250825" y="1371600"/>
            <a:ext cx="8640000" cy="1368000"/>
          </a:xfrm>
        </p:spPr>
        <p:txBody>
          <a:bodyPr>
            <a:noAutofit/>
          </a:bodyPr>
          <a:lstStyle>
            <a:lvl1pPr>
              <a:defRPr sz="4800"/>
            </a:lvl1pPr>
          </a:lstStyle>
          <a:p>
            <a:r>
              <a:rPr lang="en-US" smtClean="0"/>
              <a:t>Click to edit Master title style</a:t>
            </a:r>
            <a:endParaRPr lang="de-DE" dirty="0"/>
          </a:p>
        </p:txBody>
      </p:sp>
      <p:sp>
        <p:nvSpPr>
          <p:cNvPr id="16" name="Text Placeholder 15"/>
          <p:cNvSpPr>
            <a:spLocks noGrp="1"/>
          </p:cNvSpPr>
          <p:nvPr>
            <p:ph type="body" sz="quarter" idx="10"/>
          </p:nvPr>
        </p:nvSpPr>
        <p:spPr>
          <a:xfrm>
            <a:off x="250825" y="2808000"/>
            <a:ext cx="8640763" cy="928800"/>
          </a:xfrm>
          <a:prstGeom prst="rect">
            <a:avLst/>
          </a:prstGeom>
        </p:spPr>
        <p:txBody>
          <a:bodyPr/>
          <a:lstStyle>
            <a:lvl1pPr>
              <a:buNone/>
              <a:defRPr sz="2800">
                <a:solidFill>
                  <a:schemeClr val="accent3"/>
                </a:solidFill>
              </a:defRPr>
            </a:lvl1pPr>
          </a:lstStyle>
          <a:p>
            <a:pPr lvl="0"/>
            <a:r>
              <a:rPr lang="en-US" smtClean="0"/>
              <a:t>Click to edit Master text styles</a:t>
            </a:r>
          </a:p>
        </p:txBody>
      </p:sp>
    </p:spTree>
  </p:cSld>
  <p:clrMapOvr>
    <a:masterClrMapping/>
  </p:clrMapOvr>
  <p:hf sldNum="0" hdr="0" ftr="0" dt="0"/>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tle with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de-DE"/>
          </a:p>
        </p:txBody>
      </p:sp>
      <p:sp>
        <p:nvSpPr>
          <p:cNvPr id="11" name="Content Placeholder 10"/>
          <p:cNvSpPr>
            <a:spLocks noGrp="1"/>
          </p:cNvSpPr>
          <p:nvPr>
            <p:ph sz="quarter" idx="10"/>
          </p:nvPr>
        </p:nvSpPr>
        <p:spPr>
          <a:xfrm>
            <a:off x="250825" y="1312863"/>
            <a:ext cx="8640763"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10"/>
          <p:cNvSpPr>
            <a:spLocks noGrp="1"/>
          </p:cNvSpPr>
          <p:nvPr>
            <p:ph type="dt" sz="half" idx="11"/>
          </p:nvPr>
        </p:nvSpPr>
        <p:spPr/>
        <p:txBody>
          <a:bodyPr/>
          <a:lstStyle>
            <a:lvl1pPr>
              <a:defRPr/>
            </a:lvl1pPr>
          </a:lstStyle>
          <a:p>
            <a:pPr>
              <a:defRPr/>
            </a:pPr>
            <a:fld id="{3A6ADB3B-0A63-4674-9EA9-0C73787065BF}" type="datetime1">
              <a:rPr lang="en-US"/>
              <a:pPr>
                <a:defRPr/>
              </a:pPr>
              <a:t>5/10/2010</a:t>
            </a:fld>
            <a:endParaRPr lang="de-DE" dirty="0"/>
          </a:p>
        </p:txBody>
      </p:sp>
      <p:sp>
        <p:nvSpPr>
          <p:cNvPr id="5" name="Fußzeilenplatzhalter 11"/>
          <p:cNvSpPr>
            <a:spLocks noGrp="1"/>
          </p:cNvSpPr>
          <p:nvPr>
            <p:ph type="ftr" sz="quarter" idx="12"/>
          </p:nvPr>
        </p:nvSpPr>
        <p:spPr/>
        <p:txBody>
          <a:bodyPr/>
          <a:lstStyle>
            <a:lvl1pPr>
              <a:defRPr/>
            </a:lvl1pPr>
          </a:lstStyle>
          <a:p>
            <a:pPr>
              <a:defRPr/>
            </a:pPr>
            <a:r>
              <a:rPr lang="en-US"/>
              <a:t>Copyright © Infineon Technologies 2009. All rights reserved.</a:t>
            </a:r>
            <a:endParaRPr lang="de-DE"/>
          </a:p>
        </p:txBody>
      </p:sp>
      <p:sp>
        <p:nvSpPr>
          <p:cNvPr id="6" name="Foliennummernplatzhalter 12"/>
          <p:cNvSpPr>
            <a:spLocks noGrp="1"/>
          </p:cNvSpPr>
          <p:nvPr>
            <p:ph type="sldNum" sz="quarter" idx="13"/>
          </p:nvPr>
        </p:nvSpPr>
        <p:spPr/>
        <p:txBody>
          <a:bodyPr/>
          <a:lstStyle>
            <a:lvl1pPr>
              <a:defRPr/>
            </a:lvl1pPr>
          </a:lstStyle>
          <a:p>
            <a:pPr>
              <a:defRPr/>
            </a:pPr>
            <a:r>
              <a:rPr lang="de-DE"/>
              <a:t>Page </a:t>
            </a:r>
            <a:fld id="{79E22EBB-C046-4FEB-94CF-D1815053C847}" type="slidenum">
              <a:rPr lang="de-DE"/>
              <a:pPr>
                <a:defRPr/>
              </a:pPr>
              <a:t>‹#›</a:t>
            </a:fld>
            <a:endParaRPr lang="de-DE" dirty="0"/>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0825" y="1312863"/>
            <a:ext cx="4249738"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8" name="Content Placeholder 17"/>
          <p:cNvSpPr>
            <a:spLocks noGrp="1"/>
          </p:cNvSpPr>
          <p:nvPr>
            <p:ph sz="quarter" idx="11"/>
          </p:nvPr>
        </p:nvSpPr>
        <p:spPr>
          <a:xfrm>
            <a:off x="4643438" y="1312863"/>
            <a:ext cx="4248150"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umsplatzhalter 10"/>
          <p:cNvSpPr>
            <a:spLocks noGrp="1"/>
          </p:cNvSpPr>
          <p:nvPr>
            <p:ph type="dt" sz="half" idx="12"/>
          </p:nvPr>
        </p:nvSpPr>
        <p:spPr/>
        <p:txBody>
          <a:bodyPr/>
          <a:lstStyle>
            <a:lvl1pPr>
              <a:defRPr/>
            </a:lvl1pPr>
          </a:lstStyle>
          <a:p>
            <a:pPr>
              <a:defRPr/>
            </a:pPr>
            <a:fld id="{0E1CBB20-FBA9-45DB-A5B2-C8D85F267948}" type="datetime1">
              <a:rPr lang="en-US"/>
              <a:pPr>
                <a:defRPr/>
              </a:pPr>
              <a:t>5/10/2010</a:t>
            </a:fld>
            <a:endParaRPr lang="de-DE" dirty="0"/>
          </a:p>
        </p:txBody>
      </p:sp>
      <p:sp>
        <p:nvSpPr>
          <p:cNvPr id="6" name="Fußzeilenplatzhalter 11"/>
          <p:cNvSpPr>
            <a:spLocks noGrp="1"/>
          </p:cNvSpPr>
          <p:nvPr>
            <p:ph type="ftr" sz="quarter" idx="13"/>
          </p:nvPr>
        </p:nvSpPr>
        <p:spPr/>
        <p:txBody>
          <a:bodyPr/>
          <a:lstStyle>
            <a:lvl1pPr>
              <a:defRPr/>
            </a:lvl1pPr>
          </a:lstStyle>
          <a:p>
            <a:pPr>
              <a:defRPr/>
            </a:pPr>
            <a:r>
              <a:rPr lang="en-US"/>
              <a:t>Copyright © Infineon Technologies 2009. All rights reserved.</a:t>
            </a:r>
            <a:endParaRPr lang="de-DE"/>
          </a:p>
        </p:txBody>
      </p:sp>
      <p:sp>
        <p:nvSpPr>
          <p:cNvPr id="7" name="Foliennummernplatzhalter 12"/>
          <p:cNvSpPr>
            <a:spLocks noGrp="1"/>
          </p:cNvSpPr>
          <p:nvPr>
            <p:ph type="sldNum" sz="quarter" idx="14"/>
          </p:nvPr>
        </p:nvSpPr>
        <p:spPr/>
        <p:txBody>
          <a:bodyPr/>
          <a:lstStyle>
            <a:lvl1pPr>
              <a:defRPr/>
            </a:lvl1pPr>
          </a:lstStyle>
          <a:p>
            <a:pPr>
              <a:defRPr/>
            </a:pPr>
            <a:r>
              <a:rPr lang="de-DE"/>
              <a:t>Page </a:t>
            </a:r>
            <a:fld id="{13F0BEE0-99CC-43DE-83E9-CC7EC703EE22}" type="slidenum">
              <a:rPr lang="de-DE"/>
              <a:pPr>
                <a:defRPr/>
              </a:pPr>
              <a:t>‹#›</a:t>
            </a:fld>
            <a:endParaRPr lang="de-DE" dirty="0"/>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0825" y="1312863"/>
            <a:ext cx="4249738" cy="2548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5" name="Content Placeholder 13"/>
          <p:cNvSpPr>
            <a:spLocks noGrp="1"/>
          </p:cNvSpPr>
          <p:nvPr>
            <p:ph sz="quarter" idx="11"/>
          </p:nvPr>
        </p:nvSpPr>
        <p:spPr>
          <a:xfrm>
            <a:off x="4641850" y="3975825"/>
            <a:ext cx="4249738" cy="2548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7" name="Content Placeholder 13"/>
          <p:cNvSpPr>
            <a:spLocks noGrp="1"/>
          </p:cNvSpPr>
          <p:nvPr>
            <p:ph sz="quarter" idx="12"/>
          </p:nvPr>
        </p:nvSpPr>
        <p:spPr>
          <a:xfrm>
            <a:off x="252000" y="3975825"/>
            <a:ext cx="4249738" cy="2548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8" name="Content Placeholder 13"/>
          <p:cNvSpPr>
            <a:spLocks noGrp="1"/>
          </p:cNvSpPr>
          <p:nvPr>
            <p:ph sz="quarter" idx="13"/>
          </p:nvPr>
        </p:nvSpPr>
        <p:spPr>
          <a:xfrm>
            <a:off x="4647884" y="1312863"/>
            <a:ext cx="4249738" cy="2548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umsplatzhalter 10"/>
          <p:cNvSpPr>
            <a:spLocks noGrp="1"/>
          </p:cNvSpPr>
          <p:nvPr>
            <p:ph type="dt" sz="half" idx="14"/>
          </p:nvPr>
        </p:nvSpPr>
        <p:spPr/>
        <p:txBody>
          <a:bodyPr/>
          <a:lstStyle>
            <a:lvl1pPr>
              <a:defRPr/>
            </a:lvl1pPr>
          </a:lstStyle>
          <a:p>
            <a:pPr>
              <a:defRPr/>
            </a:pPr>
            <a:fld id="{672CC72F-392C-48FD-BCFD-81B220745DFB}" type="datetime1">
              <a:rPr lang="en-US"/>
              <a:pPr>
                <a:defRPr/>
              </a:pPr>
              <a:t>5/10/2010</a:t>
            </a:fld>
            <a:endParaRPr lang="de-DE" dirty="0"/>
          </a:p>
        </p:txBody>
      </p:sp>
      <p:sp>
        <p:nvSpPr>
          <p:cNvPr id="8" name="Fußzeilenplatzhalter 11"/>
          <p:cNvSpPr>
            <a:spLocks noGrp="1"/>
          </p:cNvSpPr>
          <p:nvPr>
            <p:ph type="ftr" sz="quarter" idx="15"/>
          </p:nvPr>
        </p:nvSpPr>
        <p:spPr/>
        <p:txBody>
          <a:bodyPr/>
          <a:lstStyle>
            <a:lvl1pPr>
              <a:defRPr/>
            </a:lvl1pPr>
          </a:lstStyle>
          <a:p>
            <a:pPr>
              <a:defRPr/>
            </a:pPr>
            <a:r>
              <a:rPr lang="en-US"/>
              <a:t>Copyright © Infineon Technologies 2009. All rights reserved.</a:t>
            </a:r>
            <a:endParaRPr lang="de-DE"/>
          </a:p>
        </p:txBody>
      </p:sp>
      <p:sp>
        <p:nvSpPr>
          <p:cNvPr id="9" name="Foliennummernplatzhalter 12"/>
          <p:cNvSpPr>
            <a:spLocks noGrp="1"/>
          </p:cNvSpPr>
          <p:nvPr>
            <p:ph type="sldNum" sz="quarter" idx="16"/>
          </p:nvPr>
        </p:nvSpPr>
        <p:spPr/>
        <p:txBody>
          <a:bodyPr/>
          <a:lstStyle>
            <a:lvl1pPr>
              <a:defRPr/>
            </a:lvl1pPr>
          </a:lstStyle>
          <a:p>
            <a:pPr>
              <a:defRPr/>
            </a:pPr>
            <a:r>
              <a:rPr lang="de-DE"/>
              <a:t>Page </a:t>
            </a:r>
            <a:fld id="{11FBD0C3-99D5-4A16-87F0-3845ACA076F8}" type="slidenum">
              <a:rPr lang="de-DE"/>
              <a:pPr>
                <a:defRPr/>
              </a:pPr>
              <a:t>‹#›</a:t>
            </a:fld>
            <a:endParaRPr lang="de-DE" dirty="0"/>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Row + two column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0825" y="1312863"/>
            <a:ext cx="8647113" cy="21161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7" name="Content Placeholder 16"/>
          <p:cNvSpPr>
            <a:spLocks noGrp="1"/>
          </p:cNvSpPr>
          <p:nvPr>
            <p:ph sz="quarter" idx="11"/>
          </p:nvPr>
        </p:nvSpPr>
        <p:spPr>
          <a:xfrm>
            <a:off x="250825" y="3581400"/>
            <a:ext cx="4249738" cy="2943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0" name="Content Placeholder 19"/>
          <p:cNvSpPr>
            <a:spLocks noGrp="1"/>
          </p:cNvSpPr>
          <p:nvPr>
            <p:ph sz="quarter" idx="12"/>
          </p:nvPr>
        </p:nvSpPr>
        <p:spPr>
          <a:xfrm>
            <a:off x="4643438" y="3581400"/>
            <a:ext cx="4254500" cy="2943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Datumsplatzhalter 10"/>
          <p:cNvSpPr>
            <a:spLocks noGrp="1"/>
          </p:cNvSpPr>
          <p:nvPr>
            <p:ph type="dt" sz="half" idx="13"/>
          </p:nvPr>
        </p:nvSpPr>
        <p:spPr/>
        <p:txBody>
          <a:bodyPr/>
          <a:lstStyle>
            <a:lvl1pPr>
              <a:defRPr/>
            </a:lvl1pPr>
          </a:lstStyle>
          <a:p>
            <a:pPr>
              <a:defRPr/>
            </a:pPr>
            <a:fld id="{099E79BB-FECB-4F8B-BC44-983E26279BA9}" type="datetime1">
              <a:rPr lang="en-US"/>
              <a:pPr>
                <a:defRPr/>
              </a:pPr>
              <a:t>5/10/2010</a:t>
            </a:fld>
            <a:endParaRPr lang="de-DE" dirty="0"/>
          </a:p>
        </p:txBody>
      </p:sp>
      <p:sp>
        <p:nvSpPr>
          <p:cNvPr id="7" name="Fußzeilenplatzhalter 11"/>
          <p:cNvSpPr>
            <a:spLocks noGrp="1"/>
          </p:cNvSpPr>
          <p:nvPr>
            <p:ph type="ftr" sz="quarter" idx="14"/>
          </p:nvPr>
        </p:nvSpPr>
        <p:spPr/>
        <p:txBody>
          <a:bodyPr/>
          <a:lstStyle>
            <a:lvl1pPr>
              <a:defRPr/>
            </a:lvl1pPr>
          </a:lstStyle>
          <a:p>
            <a:pPr>
              <a:defRPr/>
            </a:pPr>
            <a:r>
              <a:rPr lang="en-US"/>
              <a:t>Copyright © Infineon Technologies 2009. All rights reserved.</a:t>
            </a:r>
            <a:endParaRPr lang="de-DE"/>
          </a:p>
        </p:txBody>
      </p:sp>
      <p:sp>
        <p:nvSpPr>
          <p:cNvPr id="8" name="Foliennummernplatzhalter 12"/>
          <p:cNvSpPr>
            <a:spLocks noGrp="1"/>
          </p:cNvSpPr>
          <p:nvPr>
            <p:ph type="sldNum" sz="quarter" idx="15"/>
          </p:nvPr>
        </p:nvSpPr>
        <p:spPr/>
        <p:txBody>
          <a:bodyPr/>
          <a:lstStyle>
            <a:lvl1pPr>
              <a:defRPr/>
            </a:lvl1pPr>
          </a:lstStyle>
          <a:p>
            <a:pPr>
              <a:defRPr/>
            </a:pPr>
            <a:r>
              <a:rPr lang="de-DE"/>
              <a:t>Page </a:t>
            </a:r>
            <a:fld id="{4E97B4F5-FABF-4C89-BF13-69499DC59FEA}" type="slidenum">
              <a:rPr lang="de-DE"/>
              <a:pPr>
                <a:defRPr/>
              </a:pPr>
              <a:t>‹#›</a:t>
            </a:fld>
            <a:endParaRPr lang="de-DE" dirty="0"/>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Row, two columns, row">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de-DE"/>
          </a:p>
        </p:txBody>
      </p:sp>
      <p:sp>
        <p:nvSpPr>
          <p:cNvPr id="15" name="Content Placeholder 14"/>
          <p:cNvSpPr>
            <a:spLocks noGrp="1"/>
          </p:cNvSpPr>
          <p:nvPr>
            <p:ph sz="quarter" idx="19"/>
          </p:nvPr>
        </p:nvSpPr>
        <p:spPr>
          <a:xfrm>
            <a:off x="231775" y="1312863"/>
            <a:ext cx="8640763" cy="1296000"/>
          </a:xfrm>
          <a:prstGeom prst="rect">
            <a:avLst/>
          </a:prstGeom>
        </p:spPr>
        <p:txBody>
          <a:bodyPr/>
          <a:lstStyle>
            <a:lvl1pPr>
              <a:buNone/>
              <a:defRPr/>
            </a:lvl1pPr>
          </a:lstStyle>
          <a:p>
            <a:pPr lvl="0"/>
            <a:r>
              <a:rPr lang="en-US" smtClean="0"/>
              <a:t>Click to edit Master text styles</a:t>
            </a:r>
          </a:p>
        </p:txBody>
      </p:sp>
      <p:sp>
        <p:nvSpPr>
          <p:cNvPr id="19" name="Content Placeholder 18"/>
          <p:cNvSpPr>
            <a:spLocks noGrp="1"/>
          </p:cNvSpPr>
          <p:nvPr>
            <p:ph sz="quarter" idx="20"/>
          </p:nvPr>
        </p:nvSpPr>
        <p:spPr>
          <a:xfrm>
            <a:off x="231775" y="2714400"/>
            <a:ext cx="4268788" cy="241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0" name="Content Placeholder 18"/>
          <p:cNvSpPr>
            <a:spLocks noGrp="1"/>
          </p:cNvSpPr>
          <p:nvPr>
            <p:ph sz="quarter" idx="21"/>
          </p:nvPr>
        </p:nvSpPr>
        <p:spPr>
          <a:xfrm>
            <a:off x="4628834" y="2714400"/>
            <a:ext cx="4268788" cy="241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1" name="Content Placeholder 14"/>
          <p:cNvSpPr>
            <a:spLocks noGrp="1"/>
          </p:cNvSpPr>
          <p:nvPr>
            <p:ph sz="quarter" idx="22"/>
          </p:nvPr>
        </p:nvSpPr>
        <p:spPr>
          <a:xfrm>
            <a:off x="252000" y="5228625"/>
            <a:ext cx="8640763" cy="1296000"/>
          </a:xfrm>
          <a:prstGeom prst="rect">
            <a:avLst/>
          </a:prstGeom>
        </p:spPr>
        <p:txBody>
          <a:bodyPr/>
          <a:lstStyle>
            <a:lvl1pPr>
              <a:buNone/>
              <a:defRPr/>
            </a:lvl1pPr>
          </a:lstStyle>
          <a:p>
            <a:pPr lvl="0"/>
            <a:r>
              <a:rPr lang="en-US" smtClean="0"/>
              <a:t>Click to edit Master text styles</a:t>
            </a:r>
          </a:p>
        </p:txBody>
      </p:sp>
      <p:sp>
        <p:nvSpPr>
          <p:cNvPr id="7" name="Datumsplatzhalter 10"/>
          <p:cNvSpPr>
            <a:spLocks noGrp="1"/>
          </p:cNvSpPr>
          <p:nvPr>
            <p:ph type="dt" sz="half" idx="23"/>
          </p:nvPr>
        </p:nvSpPr>
        <p:spPr/>
        <p:txBody>
          <a:bodyPr/>
          <a:lstStyle>
            <a:lvl1pPr>
              <a:defRPr/>
            </a:lvl1pPr>
          </a:lstStyle>
          <a:p>
            <a:pPr>
              <a:defRPr/>
            </a:pPr>
            <a:fld id="{F8930899-17A0-4B5A-99A2-219B6B87770A}" type="datetime1">
              <a:rPr lang="en-US"/>
              <a:pPr>
                <a:defRPr/>
              </a:pPr>
              <a:t>5/10/2010</a:t>
            </a:fld>
            <a:endParaRPr lang="de-DE" dirty="0"/>
          </a:p>
        </p:txBody>
      </p:sp>
      <p:sp>
        <p:nvSpPr>
          <p:cNvPr id="8" name="Fußzeilenplatzhalter 11"/>
          <p:cNvSpPr>
            <a:spLocks noGrp="1"/>
          </p:cNvSpPr>
          <p:nvPr>
            <p:ph type="ftr" sz="quarter" idx="24"/>
          </p:nvPr>
        </p:nvSpPr>
        <p:spPr/>
        <p:txBody>
          <a:bodyPr/>
          <a:lstStyle>
            <a:lvl1pPr>
              <a:defRPr/>
            </a:lvl1pPr>
          </a:lstStyle>
          <a:p>
            <a:pPr>
              <a:defRPr/>
            </a:pPr>
            <a:r>
              <a:rPr lang="en-US"/>
              <a:t>Copyright © Infineon Technologies 2009. All rights reserved.</a:t>
            </a:r>
            <a:endParaRPr lang="de-DE"/>
          </a:p>
        </p:txBody>
      </p:sp>
      <p:sp>
        <p:nvSpPr>
          <p:cNvPr id="9" name="Foliennummernplatzhalter 12"/>
          <p:cNvSpPr>
            <a:spLocks noGrp="1"/>
          </p:cNvSpPr>
          <p:nvPr>
            <p:ph type="sldNum" sz="quarter" idx="25"/>
          </p:nvPr>
        </p:nvSpPr>
        <p:spPr/>
        <p:txBody>
          <a:bodyPr/>
          <a:lstStyle>
            <a:lvl1pPr>
              <a:defRPr/>
            </a:lvl1pPr>
          </a:lstStyle>
          <a:p>
            <a:pPr>
              <a:defRPr/>
            </a:pPr>
            <a:r>
              <a:rPr lang="de-DE"/>
              <a:t>Page </a:t>
            </a:r>
            <a:fld id="{AE61AA23-C5BE-4E1D-AB10-0C749888BB1F}" type="slidenum">
              <a:rPr lang="de-DE"/>
              <a:pPr>
                <a:defRPr/>
              </a:pPr>
              <a:t>‹#›</a:t>
            </a:fld>
            <a:endParaRPr lang="de-DE" dirty="0"/>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de-DE"/>
          </a:p>
        </p:txBody>
      </p:sp>
      <p:sp>
        <p:nvSpPr>
          <p:cNvPr id="13" name="Content Placeholder 12"/>
          <p:cNvSpPr>
            <a:spLocks noGrp="1"/>
          </p:cNvSpPr>
          <p:nvPr>
            <p:ph sz="quarter" idx="10"/>
          </p:nvPr>
        </p:nvSpPr>
        <p:spPr>
          <a:xfrm>
            <a:off x="250825" y="1312863"/>
            <a:ext cx="2782800"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4" name="Content Placeholder 12"/>
          <p:cNvSpPr>
            <a:spLocks noGrp="1"/>
          </p:cNvSpPr>
          <p:nvPr>
            <p:ph sz="quarter" idx="11"/>
          </p:nvPr>
        </p:nvSpPr>
        <p:spPr>
          <a:xfrm>
            <a:off x="6114822" y="1312863"/>
            <a:ext cx="2782800"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7" name="Content Placeholder 12"/>
          <p:cNvSpPr>
            <a:spLocks noGrp="1"/>
          </p:cNvSpPr>
          <p:nvPr>
            <p:ph sz="quarter" idx="12"/>
          </p:nvPr>
        </p:nvSpPr>
        <p:spPr>
          <a:xfrm>
            <a:off x="3182824" y="1312863"/>
            <a:ext cx="2782800"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Datumsplatzhalter 10"/>
          <p:cNvSpPr>
            <a:spLocks noGrp="1"/>
          </p:cNvSpPr>
          <p:nvPr>
            <p:ph type="dt" sz="half" idx="13"/>
          </p:nvPr>
        </p:nvSpPr>
        <p:spPr/>
        <p:txBody>
          <a:bodyPr/>
          <a:lstStyle>
            <a:lvl1pPr>
              <a:defRPr/>
            </a:lvl1pPr>
          </a:lstStyle>
          <a:p>
            <a:pPr>
              <a:defRPr/>
            </a:pPr>
            <a:fld id="{D0DD3795-70E7-43B3-B0F7-3D9F0EDD8D4A}" type="datetime1">
              <a:rPr lang="en-US"/>
              <a:pPr>
                <a:defRPr/>
              </a:pPr>
              <a:t>5/10/2010</a:t>
            </a:fld>
            <a:endParaRPr lang="de-DE" dirty="0"/>
          </a:p>
        </p:txBody>
      </p:sp>
      <p:sp>
        <p:nvSpPr>
          <p:cNvPr id="7" name="Fußzeilenplatzhalter 11"/>
          <p:cNvSpPr>
            <a:spLocks noGrp="1"/>
          </p:cNvSpPr>
          <p:nvPr>
            <p:ph type="ftr" sz="quarter" idx="14"/>
          </p:nvPr>
        </p:nvSpPr>
        <p:spPr/>
        <p:txBody>
          <a:bodyPr/>
          <a:lstStyle>
            <a:lvl1pPr>
              <a:defRPr/>
            </a:lvl1pPr>
          </a:lstStyle>
          <a:p>
            <a:pPr>
              <a:defRPr/>
            </a:pPr>
            <a:r>
              <a:rPr lang="en-US"/>
              <a:t>Copyright © Infineon Technologies 2009. All rights reserved.</a:t>
            </a:r>
            <a:endParaRPr lang="de-DE"/>
          </a:p>
        </p:txBody>
      </p:sp>
      <p:sp>
        <p:nvSpPr>
          <p:cNvPr id="8" name="Foliennummernplatzhalter 12"/>
          <p:cNvSpPr>
            <a:spLocks noGrp="1"/>
          </p:cNvSpPr>
          <p:nvPr>
            <p:ph type="sldNum" sz="quarter" idx="15"/>
          </p:nvPr>
        </p:nvSpPr>
        <p:spPr/>
        <p:txBody>
          <a:bodyPr/>
          <a:lstStyle>
            <a:lvl1pPr>
              <a:defRPr/>
            </a:lvl1pPr>
          </a:lstStyle>
          <a:p>
            <a:pPr>
              <a:defRPr/>
            </a:pPr>
            <a:r>
              <a:rPr lang="de-DE"/>
              <a:t>Page </a:t>
            </a:r>
            <a:fld id="{0E714F4D-BFBD-4743-81E9-7278263CE58B}" type="slidenum">
              <a:rPr lang="de-DE"/>
              <a:pPr>
                <a:defRPr/>
              </a:pPr>
              <a:t>‹#›</a:t>
            </a:fld>
            <a:endParaRPr lang="de-DE" dirty="0"/>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Row + three column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de-DE"/>
          </a:p>
        </p:txBody>
      </p:sp>
      <p:sp>
        <p:nvSpPr>
          <p:cNvPr id="13" name="Content Placeholder 14"/>
          <p:cNvSpPr>
            <a:spLocks noGrp="1"/>
          </p:cNvSpPr>
          <p:nvPr>
            <p:ph sz="quarter" idx="19"/>
          </p:nvPr>
        </p:nvSpPr>
        <p:spPr>
          <a:xfrm>
            <a:off x="231775" y="1312863"/>
            <a:ext cx="8640763" cy="1296000"/>
          </a:xfrm>
          <a:prstGeom prst="rect">
            <a:avLst/>
          </a:prstGeom>
        </p:spPr>
        <p:txBody>
          <a:bodyPr/>
          <a:lstStyle>
            <a:lvl1pPr>
              <a:buNone/>
              <a:defRPr/>
            </a:lvl1pPr>
          </a:lstStyle>
          <a:p>
            <a:pPr lvl="0"/>
            <a:r>
              <a:rPr lang="en-US" smtClean="0"/>
              <a:t>Click to edit Master text styles</a:t>
            </a:r>
          </a:p>
        </p:txBody>
      </p:sp>
      <p:sp>
        <p:nvSpPr>
          <p:cNvPr id="16" name="Content Placeholder 15"/>
          <p:cNvSpPr>
            <a:spLocks noGrp="1"/>
          </p:cNvSpPr>
          <p:nvPr>
            <p:ph sz="quarter" idx="20"/>
          </p:nvPr>
        </p:nvSpPr>
        <p:spPr>
          <a:xfrm>
            <a:off x="252000" y="2714399"/>
            <a:ext cx="2782800"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8" name="Content Placeholder 15"/>
          <p:cNvSpPr>
            <a:spLocks noGrp="1"/>
          </p:cNvSpPr>
          <p:nvPr>
            <p:ph sz="quarter" idx="21"/>
          </p:nvPr>
        </p:nvSpPr>
        <p:spPr>
          <a:xfrm>
            <a:off x="6114822" y="2714399"/>
            <a:ext cx="2782800"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2" name="Content Placeholder 15"/>
          <p:cNvSpPr>
            <a:spLocks noGrp="1"/>
          </p:cNvSpPr>
          <p:nvPr>
            <p:ph sz="quarter" idx="22"/>
          </p:nvPr>
        </p:nvSpPr>
        <p:spPr>
          <a:xfrm>
            <a:off x="3193524" y="2714400"/>
            <a:ext cx="2782800"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umsplatzhalter 10"/>
          <p:cNvSpPr>
            <a:spLocks noGrp="1"/>
          </p:cNvSpPr>
          <p:nvPr>
            <p:ph type="dt" sz="half" idx="23"/>
          </p:nvPr>
        </p:nvSpPr>
        <p:spPr/>
        <p:txBody>
          <a:bodyPr/>
          <a:lstStyle>
            <a:lvl1pPr>
              <a:defRPr/>
            </a:lvl1pPr>
          </a:lstStyle>
          <a:p>
            <a:pPr>
              <a:defRPr/>
            </a:pPr>
            <a:fld id="{15CA3BFD-BEDF-4D9D-A614-B08CEF529F77}" type="datetime1">
              <a:rPr lang="en-US"/>
              <a:pPr>
                <a:defRPr/>
              </a:pPr>
              <a:t>5/10/2010</a:t>
            </a:fld>
            <a:endParaRPr lang="de-DE" dirty="0"/>
          </a:p>
        </p:txBody>
      </p:sp>
      <p:sp>
        <p:nvSpPr>
          <p:cNvPr id="8" name="Fußzeilenplatzhalter 11"/>
          <p:cNvSpPr>
            <a:spLocks noGrp="1"/>
          </p:cNvSpPr>
          <p:nvPr>
            <p:ph type="ftr" sz="quarter" idx="24"/>
          </p:nvPr>
        </p:nvSpPr>
        <p:spPr/>
        <p:txBody>
          <a:bodyPr/>
          <a:lstStyle>
            <a:lvl1pPr>
              <a:defRPr/>
            </a:lvl1pPr>
          </a:lstStyle>
          <a:p>
            <a:pPr>
              <a:defRPr/>
            </a:pPr>
            <a:r>
              <a:rPr lang="en-US"/>
              <a:t>Copyright © Infineon Technologies 2009. All rights reserved.</a:t>
            </a:r>
            <a:endParaRPr lang="de-DE"/>
          </a:p>
        </p:txBody>
      </p:sp>
      <p:sp>
        <p:nvSpPr>
          <p:cNvPr id="9" name="Foliennummernplatzhalter 12"/>
          <p:cNvSpPr>
            <a:spLocks noGrp="1"/>
          </p:cNvSpPr>
          <p:nvPr>
            <p:ph type="sldNum" sz="quarter" idx="25"/>
          </p:nvPr>
        </p:nvSpPr>
        <p:spPr/>
        <p:txBody>
          <a:bodyPr/>
          <a:lstStyle>
            <a:lvl1pPr>
              <a:defRPr/>
            </a:lvl1pPr>
          </a:lstStyle>
          <a:p>
            <a:pPr>
              <a:defRPr/>
            </a:pPr>
            <a:r>
              <a:rPr lang="de-DE"/>
              <a:t>Page </a:t>
            </a:r>
            <a:fld id="{9655DB88-C1DF-4CE2-9A2A-8FFBCC5350EE}" type="slidenum">
              <a:rPr lang="de-DE"/>
              <a:pPr>
                <a:defRPr/>
              </a:pPr>
              <a:t>‹#›</a:t>
            </a:fld>
            <a:endParaRPr lang="de-DE" dirty="0"/>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wo rows + three colum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Click to edit Master title style</a:t>
            </a:r>
            <a:endParaRPr lang="de-DE"/>
          </a:p>
        </p:txBody>
      </p:sp>
      <p:sp>
        <p:nvSpPr>
          <p:cNvPr id="14" name="Content Placeholder 14"/>
          <p:cNvSpPr>
            <a:spLocks noGrp="1"/>
          </p:cNvSpPr>
          <p:nvPr>
            <p:ph sz="quarter" idx="20"/>
          </p:nvPr>
        </p:nvSpPr>
        <p:spPr>
          <a:xfrm>
            <a:off x="231775" y="1312863"/>
            <a:ext cx="8640763" cy="1296000"/>
          </a:xfrm>
          <a:prstGeom prst="rect">
            <a:avLst/>
          </a:prstGeom>
        </p:spPr>
        <p:txBody>
          <a:bodyPr/>
          <a:lstStyle>
            <a:lvl1pPr>
              <a:buNone/>
              <a:defRPr/>
            </a:lvl1pPr>
          </a:lstStyle>
          <a:p>
            <a:pPr lvl="0"/>
            <a:r>
              <a:rPr lang="en-US" smtClean="0"/>
              <a:t>Click to edit Master text styles</a:t>
            </a:r>
          </a:p>
        </p:txBody>
      </p:sp>
      <p:sp>
        <p:nvSpPr>
          <p:cNvPr id="15" name="Content Placeholder 15"/>
          <p:cNvSpPr>
            <a:spLocks noGrp="1"/>
          </p:cNvSpPr>
          <p:nvPr>
            <p:ph sz="quarter" idx="21"/>
          </p:nvPr>
        </p:nvSpPr>
        <p:spPr>
          <a:xfrm>
            <a:off x="252000" y="2714399"/>
            <a:ext cx="2782800" cy="24291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6" name="Content Placeholder 15"/>
          <p:cNvSpPr>
            <a:spLocks noGrp="1"/>
          </p:cNvSpPr>
          <p:nvPr>
            <p:ph sz="quarter" idx="22"/>
          </p:nvPr>
        </p:nvSpPr>
        <p:spPr>
          <a:xfrm>
            <a:off x="6114822" y="2714399"/>
            <a:ext cx="2782800" cy="24291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2" name="Content Placeholder 15"/>
          <p:cNvSpPr>
            <a:spLocks noGrp="1"/>
          </p:cNvSpPr>
          <p:nvPr>
            <p:ph sz="quarter" idx="23"/>
          </p:nvPr>
        </p:nvSpPr>
        <p:spPr>
          <a:xfrm>
            <a:off x="3193524" y="2714400"/>
            <a:ext cx="2782800" cy="24291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3" name="Content Placeholder 14"/>
          <p:cNvSpPr>
            <a:spLocks noGrp="1"/>
          </p:cNvSpPr>
          <p:nvPr>
            <p:ph sz="quarter" idx="24"/>
          </p:nvPr>
        </p:nvSpPr>
        <p:spPr>
          <a:xfrm>
            <a:off x="250825" y="5228625"/>
            <a:ext cx="8640763" cy="1296000"/>
          </a:xfrm>
          <a:prstGeom prst="rect">
            <a:avLst/>
          </a:prstGeom>
        </p:spPr>
        <p:txBody>
          <a:bodyPr/>
          <a:lstStyle>
            <a:lvl1pPr>
              <a:buNone/>
              <a:defRPr/>
            </a:lvl1pPr>
          </a:lstStyle>
          <a:p>
            <a:pPr lvl="0"/>
            <a:r>
              <a:rPr lang="en-US" smtClean="0"/>
              <a:t>Click to edit Master text styles</a:t>
            </a:r>
          </a:p>
        </p:txBody>
      </p:sp>
      <p:sp>
        <p:nvSpPr>
          <p:cNvPr id="8" name="Datumsplatzhalter 10"/>
          <p:cNvSpPr>
            <a:spLocks noGrp="1"/>
          </p:cNvSpPr>
          <p:nvPr>
            <p:ph type="dt" sz="half" idx="25"/>
          </p:nvPr>
        </p:nvSpPr>
        <p:spPr/>
        <p:txBody>
          <a:bodyPr/>
          <a:lstStyle>
            <a:lvl1pPr>
              <a:defRPr/>
            </a:lvl1pPr>
          </a:lstStyle>
          <a:p>
            <a:pPr>
              <a:defRPr/>
            </a:pPr>
            <a:fld id="{5A9C6EDD-1D80-4C85-82C6-6F1A5B22C5C5}" type="datetime1">
              <a:rPr lang="en-US"/>
              <a:pPr>
                <a:defRPr/>
              </a:pPr>
              <a:t>5/10/2010</a:t>
            </a:fld>
            <a:endParaRPr lang="de-DE" dirty="0"/>
          </a:p>
        </p:txBody>
      </p:sp>
      <p:sp>
        <p:nvSpPr>
          <p:cNvPr id="9" name="Fußzeilenplatzhalter 11"/>
          <p:cNvSpPr>
            <a:spLocks noGrp="1"/>
          </p:cNvSpPr>
          <p:nvPr>
            <p:ph type="ftr" sz="quarter" idx="26"/>
          </p:nvPr>
        </p:nvSpPr>
        <p:spPr/>
        <p:txBody>
          <a:bodyPr/>
          <a:lstStyle>
            <a:lvl1pPr>
              <a:defRPr/>
            </a:lvl1pPr>
          </a:lstStyle>
          <a:p>
            <a:pPr>
              <a:defRPr/>
            </a:pPr>
            <a:r>
              <a:rPr lang="en-US"/>
              <a:t>Copyright © Infineon Technologies 2009. All rights reserved.</a:t>
            </a:r>
            <a:endParaRPr lang="de-DE"/>
          </a:p>
        </p:txBody>
      </p:sp>
      <p:sp>
        <p:nvSpPr>
          <p:cNvPr id="10" name="Foliennummernplatzhalter 12"/>
          <p:cNvSpPr>
            <a:spLocks noGrp="1"/>
          </p:cNvSpPr>
          <p:nvPr>
            <p:ph type="sldNum" sz="quarter" idx="27"/>
          </p:nvPr>
        </p:nvSpPr>
        <p:spPr/>
        <p:txBody>
          <a:bodyPr/>
          <a:lstStyle>
            <a:lvl1pPr>
              <a:defRPr/>
            </a:lvl1pPr>
          </a:lstStyle>
          <a:p>
            <a:pPr>
              <a:defRPr/>
            </a:pPr>
            <a:r>
              <a:rPr lang="de-DE"/>
              <a:t>Page </a:t>
            </a:r>
            <a:fld id="{ACC09E2B-D490-45E8-9F0D-AA7924196C5C}" type="slidenum">
              <a:rPr lang="de-DE"/>
              <a:pPr>
                <a:defRPr/>
              </a:pPr>
              <a:t>‹#›</a:t>
            </a:fld>
            <a:endParaRPr lang="de-DE" dirty="0"/>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0825" y="1312863"/>
            <a:ext cx="2052638"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8" name="Content Placeholder 17"/>
          <p:cNvSpPr>
            <a:spLocks noGrp="1"/>
          </p:cNvSpPr>
          <p:nvPr>
            <p:ph sz="quarter" idx="11"/>
          </p:nvPr>
        </p:nvSpPr>
        <p:spPr>
          <a:xfrm>
            <a:off x="2446338" y="1312863"/>
            <a:ext cx="2054225"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3" name="Content Placeholder 22"/>
          <p:cNvSpPr>
            <a:spLocks noGrp="1"/>
          </p:cNvSpPr>
          <p:nvPr>
            <p:ph sz="quarter" idx="12"/>
          </p:nvPr>
        </p:nvSpPr>
        <p:spPr>
          <a:xfrm>
            <a:off x="4643438" y="1312863"/>
            <a:ext cx="2054225"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5" name="Content Placeholder 24"/>
          <p:cNvSpPr>
            <a:spLocks noGrp="1"/>
          </p:cNvSpPr>
          <p:nvPr>
            <p:ph sz="quarter" idx="13"/>
          </p:nvPr>
        </p:nvSpPr>
        <p:spPr>
          <a:xfrm>
            <a:off x="6838950" y="1312864"/>
            <a:ext cx="2052638"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umsplatzhalter 10"/>
          <p:cNvSpPr>
            <a:spLocks noGrp="1"/>
          </p:cNvSpPr>
          <p:nvPr>
            <p:ph type="dt" sz="half" idx="14"/>
          </p:nvPr>
        </p:nvSpPr>
        <p:spPr/>
        <p:txBody>
          <a:bodyPr/>
          <a:lstStyle>
            <a:lvl1pPr>
              <a:defRPr/>
            </a:lvl1pPr>
          </a:lstStyle>
          <a:p>
            <a:pPr>
              <a:defRPr/>
            </a:pPr>
            <a:fld id="{DDB8D907-41B6-4B61-A40D-3299110160D4}" type="datetime1">
              <a:rPr lang="en-US"/>
              <a:pPr>
                <a:defRPr/>
              </a:pPr>
              <a:t>5/10/2010</a:t>
            </a:fld>
            <a:endParaRPr lang="de-DE" dirty="0"/>
          </a:p>
        </p:txBody>
      </p:sp>
      <p:sp>
        <p:nvSpPr>
          <p:cNvPr id="8" name="Fußzeilenplatzhalter 11"/>
          <p:cNvSpPr>
            <a:spLocks noGrp="1"/>
          </p:cNvSpPr>
          <p:nvPr>
            <p:ph type="ftr" sz="quarter" idx="15"/>
          </p:nvPr>
        </p:nvSpPr>
        <p:spPr/>
        <p:txBody>
          <a:bodyPr/>
          <a:lstStyle>
            <a:lvl1pPr>
              <a:defRPr/>
            </a:lvl1pPr>
          </a:lstStyle>
          <a:p>
            <a:pPr>
              <a:defRPr/>
            </a:pPr>
            <a:r>
              <a:rPr lang="en-US"/>
              <a:t>Copyright © Infineon Technologies 2009. All rights reserved.</a:t>
            </a:r>
            <a:endParaRPr lang="de-DE"/>
          </a:p>
        </p:txBody>
      </p:sp>
      <p:sp>
        <p:nvSpPr>
          <p:cNvPr id="9" name="Foliennummernplatzhalter 12"/>
          <p:cNvSpPr>
            <a:spLocks noGrp="1"/>
          </p:cNvSpPr>
          <p:nvPr>
            <p:ph type="sldNum" sz="quarter" idx="16"/>
          </p:nvPr>
        </p:nvSpPr>
        <p:spPr/>
        <p:txBody>
          <a:bodyPr/>
          <a:lstStyle>
            <a:lvl1pPr>
              <a:defRPr/>
            </a:lvl1pPr>
          </a:lstStyle>
          <a:p>
            <a:pPr>
              <a:defRPr/>
            </a:pPr>
            <a:r>
              <a:rPr lang="de-DE"/>
              <a:t>Page </a:t>
            </a:r>
            <a:fld id="{8820EA09-F1DF-4861-B9D6-29D6989A8428}" type="slidenum">
              <a:rPr lang="de-DE"/>
              <a:pPr>
                <a:defRPr/>
              </a:pPr>
              <a:t>‹#›</a:t>
            </a:fld>
            <a:endParaRPr lang="de-DE"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Row + 4 colum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2000" y="2714400"/>
            <a:ext cx="2052638"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5" name="Content Placeholder 17"/>
          <p:cNvSpPr>
            <a:spLocks noGrp="1"/>
          </p:cNvSpPr>
          <p:nvPr>
            <p:ph sz="quarter" idx="11"/>
          </p:nvPr>
        </p:nvSpPr>
        <p:spPr>
          <a:xfrm>
            <a:off x="2447513" y="2714400"/>
            <a:ext cx="2054225"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8" name="Content Placeholder 22"/>
          <p:cNvSpPr>
            <a:spLocks noGrp="1"/>
          </p:cNvSpPr>
          <p:nvPr>
            <p:ph sz="quarter" idx="12"/>
          </p:nvPr>
        </p:nvSpPr>
        <p:spPr>
          <a:xfrm>
            <a:off x="4644613" y="2714400"/>
            <a:ext cx="2054225"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0" name="Content Placeholder 24"/>
          <p:cNvSpPr>
            <a:spLocks noGrp="1"/>
          </p:cNvSpPr>
          <p:nvPr>
            <p:ph sz="quarter" idx="13"/>
          </p:nvPr>
        </p:nvSpPr>
        <p:spPr>
          <a:xfrm>
            <a:off x="6838950" y="2714400"/>
            <a:ext cx="2052638"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1" name="Content Placeholder 14"/>
          <p:cNvSpPr>
            <a:spLocks noGrp="1"/>
          </p:cNvSpPr>
          <p:nvPr>
            <p:ph sz="quarter" idx="19"/>
          </p:nvPr>
        </p:nvSpPr>
        <p:spPr>
          <a:xfrm>
            <a:off x="231775" y="1312863"/>
            <a:ext cx="8640763" cy="1296000"/>
          </a:xfrm>
          <a:prstGeom prst="rect">
            <a:avLst/>
          </a:prstGeom>
        </p:spPr>
        <p:txBody>
          <a:bodyPr/>
          <a:lstStyle>
            <a:lvl1pPr>
              <a:buNone/>
              <a:defRPr/>
            </a:lvl1pPr>
          </a:lstStyle>
          <a:p>
            <a:pPr lvl="0"/>
            <a:r>
              <a:rPr lang="en-US" smtClean="0"/>
              <a:t>Click to edit Master text styles</a:t>
            </a:r>
          </a:p>
        </p:txBody>
      </p:sp>
      <p:sp>
        <p:nvSpPr>
          <p:cNvPr id="8" name="Datumsplatzhalter 10"/>
          <p:cNvSpPr>
            <a:spLocks noGrp="1"/>
          </p:cNvSpPr>
          <p:nvPr>
            <p:ph type="dt" sz="half" idx="20"/>
          </p:nvPr>
        </p:nvSpPr>
        <p:spPr/>
        <p:txBody>
          <a:bodyPr/>
          <a:lstStyle>
            <a:lvl1pPr>
              <a:defRPr/>
            </a:lvl1pPr>
          </a:lstStyle>
          <a:p>
            <a:pPr>
              <a:defRPr/>
            </a:pPr>
            <a:fld id="{B89B0E51-AA03-4D3D-A8C7-8E30E5445C40}" type="datetime1">
              <a:rPr lang="en-US"/>
              <a:pPr>
                <a:defRPr/>
              </a:pPr>
              <a:t>5/10/2010</a:t>
            </a:fld>
            <a:endParaRPr lang="de-DE" dirty="0"/>
          </a:p>
        </p:txBody>
      </p:sp>
      <p:sp>
        <p:nvSpPr>
          <p:cNvPr id="9" name="Fußzeilenplatzhalter 11"/>
          <p:cNvSpPr>
            <a:spLocks noGrp="1"/>
          </p:cNvSpPr>
          <p:nvPr>
            <p:ph type="ftr" sz="quarter" idx="21"/>
          </p:nvPr>
        </p:nvSpPr>
        <p:spPr/>
        <p:txBody>
          <a:bodyPr/>
          <a:lstStyle>
            <a:lvl1pPr>
              <a:defRPr/>
            </a:lvl1pPr>
          </a:lstStyle>
          <a:p>
            <a:pPr>
              <a:defRPr/>
            </a:pPr>
            <a:r>
              <a:rPr lang="en-US"/>
              <a:t>Copyright © Infineon Technologies 2009. All rights reserved.</a:t>
            </a:r>
            <a:endParaRPr lang="de-DE"/>
          </a:p>
        </p:txBody>
      </p:sp>
      <p:sp>
        <p:nvSpPr>
          <p:cNvPr id="10" name="Foliennummernplatzhalter 12"/>
          <p:cNvSpPr>
            <a:spLocks noGrp="1"/>
          </p:cNvSpPr>
          <p:nvPr>
            <p:ph type="sldNum" sz="quarter" idx="22"/>
          </p:nvPr>
        </p:nvSpPr>
        <p:spPr/>
        <p:txBody>
          <a:bodyPr/>
          <a:lstStyle>
            <a:lvl1pPr>
              <a:defRPr/>
            </a:lvl1pPr>
          </a:lstStyle>
          <a:p>
            <a:pPr>
              <a:defRPr/>
            </a:pPr>
            <a:r>
              <a:rPr lang="de-DE"/>
              <a:t>Page </a:t>
            </a:r>
            <a:fld id="{F682347D-0709-43BA-BC54-FB9A6FC2C9C9}" type="slidenum">
              <a:rPr lang="de-DE"/>
              <a:pPr>
                <a:defRPr/>
              </a:pPr>
              <a:t>‹#›</a:t>
            </a:fld>
            <a:endParaRPr lang="de-DE" dirty="0"/>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lide 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de-DE"/>
          </a:p>
        </p:txBody>
      </p:sp>
      <p:sp>
        <p:nvSpPr>
          <p:cNvPr id="3" name="Datumsplatzhalter 10"/>
          <p:cNvSpPr>
            <a:spLocks noGrp="1"/>
          </p:cNvSpPr>
          <p:nvPr>
            <p:ph type="dt" sz="half" idx="10"/>
          </p:nvPr>
        </p:nvSpPr>
        <p:spPr/>
        <p:txBody>
          <a:bodyPr/>
          <a:lstStyle>
            <a:lvl1pPr>
              <a:defRPr/>
            </a:lvl1pPr>
          </a:lstStyle>
          <a:p>
            <a:pPr>
              <a:defRPr/>
            </a:pPr>
            <a:fld id="{9BE33672-DA90-47A6-9FC2-9885E2E7CC06}" type="datetime1">
              <a:rPr lang="en-US"/>
              <a:pPr>
                <a:defRPr/>
              </a:pPr>
              <a:t>5/10/2010</a:t>
            </a:fld>
            <a:endParaRPr lang="de-DE" dirty="0"/>
          </a:p>
        </p:txBody>
      </p:sp>
      <p:sp>
        <p:nvSpPr>
          <p:cNvPr id="4" name="Fußzeilenplatzhalter 11"/>
          <p:cNvSpPr>
            <a:spLocks noGrp="1"/>
          </p:cNvSpPr>
          <p:nvPr>
            <p:ph type="ftr" sz="quarter" idx="11"/>
          </p:nvPr>
        </p:nvSpPr>
        <p:spPr/>
        <p:txBody>
          <a:bodyPr/>
          <a:lstStyle>
            <a:lvl1pPr>
              <a:defRPr/>
            </a:lvl1pPr>
          </a:lstStyle>
          <a:p>
            <a:pPr>
              <a:defRPr/>
            </a:pPr>
            <a:r>
              <a:rPr lang="en-US"/>
              <a:t>Copyright © Infineon Technologies 2009. All rights reserved.</a:t>
            </a:r>
            <a:endParaRPr lang="de-DE"/>
          </a:p>
        </p:txBody>
      </p:sp>
      <p:sp>
        <p:nvSpPr>
          <p:cNvPr id="5" name="Foliennummernplatzhalter 12"/>
          <p:cNvSpPr>
            <a:spLocks noGrp="1"/>
          </p:cNvSpPr>
          <p:nvPr>
            <p:ph type="sldNum" sz="quarter" idx="12"/>
          </p:nvPr>
        </p:nvSpPr>
        <p:spPr/>
        <p:txBody>
          <a:bodyPr/>
          <a:lstStyle>
            <a:lvl1pPr>
              <a:defRPr/>
            </a:lvl1pPr>
          </a:lstStyle>
          <a:p>
            <a:pPr>
              <a:defRPr/>
            </a:pPr>
            <a:r>
              <a:rPr lang="de-DE"/>
              <a:t>Page </a:t>
            </a:r>
            <a:fld id="{1CA4E9C0-7A40-4038-9C79-80997064DE19}" type="slidenum">
              <a:rPr lang="de-DE"/>
              <a:pPr>
                <a:defRPr/>
              </a:pPr>
              <a:t>‹#›</a:t>
            </a:fld>
            <a:endParaRPr lang="de-DE" dirty="0"/>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Datumsplatzhalter 10"/>
          <p:cNvSpPr>
            <a:spLocks noGrp="1"/>
          </p:cNvSpPr>
          <p:nvPr>
            <p:ph type="dt" sz="half" idx="10"/>
          </p:nvPr>
        </p:nvSpPr>
        <p:spPr/>
        <p:txBody>
          <a:bodyPr/>
          <a:lstStyle>
            <a:lvl1pPr>
              <a:defRPr/>
            </a:lvl1pPr>
          </a:lstStyle>
          <a:p>
            <a:pPr>
              <a:defRPr/>
            </a:pPr>
            <a:fld id="{90A5E893-0666-4C7A-939B-F8EA9ADD7174}" type="datetime1">
              <a:rPr lang="en-US"/>
              <a:pPr>
                <a:defRPr/>
              </a:pPr>
              <a:t>5/10/2010</a:t>
            </a:fld>
            <a:endParaRPr lang="de-DE" dirty="0"/>
          </a:p>
        </p:txBody>
      </p:sp>
      <p:sp>
        <p:nvSpPr>
          <p:cNvPr id="3" name="Fußzeilenplatzhalter 11"/>
          <p:cNvSpPr>
            <a:spLocks noGrp="1"/>
          </p:cNvSpPr>
          <p:nvPr>
            <p:ph type="ftr" sz="quarter" idx="11"/>
          </p:nvPr>
        </p:nvSpPr>
        <p:spPr/>
        <p:txBody>
          <a:bodyPr/>
          <a:lstStyle>
            <a:lvl1pPr>
              <a:defRPr/>
            </a:lvl1pPr>
          </a:lstStyle>
          <a:p>
            <a:pPr>
              <a:defRPr/>
            </a:pPr>
            <a:r>
              <a:rPr lang="en-US"/>
              <a:t>Copyright © Infineon Technologies 2009. All rights reserved.</a:t>
            </a:r>
            <a:endParaRPr lang="de-DE"/>
          </a:p>
        </p:txBody>
      </p:sp>
      <p:sp>
        <p:nvSpPr>
          <p:cNvPr id="4" name="Foliennummernplatzhalter 12"/>
          <p:cNvSpPr>
            <a:spLocks noGrp="1"/>
          </p:cNvSpPr>
          <p:nvPr>
            <p:ph type="sldNum" sz="quarter" idx="12"/>
          </p:nvPr>
        </p:nvSpPr>
        <p:spPr/>
        <p:txBody>
          <a:bodyPr/>
          <a:lstStyle>
            <a:lvl1pPr>
              <a:defRPr/>
            </a:lvl1pPr>
          </a:lstStyle>
          <a:p>
            <a:pPr>
              <a:defRPr/>
            </a:pPr>
            <a:r>
              <a:rPr lang="de-DE"/>
              <a:t>Page </a:t>
            </a:r>
            <a:fld id="{581CC3B6-0173-4692-82D5-5362635FAF1E}" type="slidenum">
              <a:rPr lang="de-DE"/>
              <a:pPr>
                <a:defRPr/>
              </a:pPr>
              <a:t>‹#›</a:t>
            </a:fld>
            <a:endParaRPr lang="de-DE" dirty="0"/>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Infineon values">
    <p:bg>
      <p:bgPr>
        <a:solidFill>
          <a:schemeClr val="bg2"/>
        </a:solidFill>
        <a:effectLst/>
      </p:bgPr>
    </p:bg>
    <p:spTree>
      <p:nvGrpSpPr>
        <p:cNvPr id="1" name=""/>
        <p:cNvGrpSpPr/>
        <p:nvPr/>
      </p:nvGrpSpPr>
      <p:grpSpPr>
        <a:xfrm>
          <a:off x="0" y="0"/>
          <a:ext cx="0" cy="0"/>
          <a:chOff x="0" y="0"/>
          <a:chExt cx="0" cy="0"/>
        </a:xfrm>
      </p:grpSpPr>
      <p:pic>
        <p:nvPicPr>
          <p:cNvPr id="2" name="Picture 12" descr="INFIN_091014 Schlussfolie PPT-final5"/>
          <p:cNvPicPr>
            <a:picLocks noChangeAspect="1" noChangeArrowheads="1"/>
          </p:cNvPicPr>
          <p:nvPr userDrawn="1"/>
        </p:nvPicPr>
        <p:blipFill>
          <a:blip r:embed="rId2" cstate="print"/>
          <a:srcRect/>
          <a:stretch>
            <a:fillRect/>
          </a:stretch>
        </p:blipFill>
        <p:spPr bwMode="auto">
          <a:xfrm>
            <a:off x="0" y="0"/>
            <a:ext cx="9145588" cy="6858000"/>
          </a:xfrm>
          <a:prstGeom prst="rect">
            <a:avLst/>
          </a:prstGeom>
          <a:noFill/>
          <a:ln w="9525">
            <a:noFill/>
            <a:miter lim="800000"/>
            <a:headEnd/>
            <a:tailEnd/>
          </a:ln>
        </p:spPr>
      </p:pic>
      <p:pic>
        <p:nvPicPr>
          <p:cNvPr id="3" name="Picture 16" descr="Bild2"/>
          <p:cNvPicPr>
            <a:picLocks noChangeAspect="1" noChangeArrowheads="1"/>
          </p:cNvPicPr>
          <p:nvPr userDrawn="1"/>
        </p:nvPicPr>
        <p:blipFill>
          <a:blip r:embed="rId3" cstate="print"/>
          <a:srcRect/>
          <a:stretch>
            <a:fillRect/>
          </a:stretch>
        </p:blipFill>
        <p:spPr bwMode="auto">
          <a:xfrm>
            <a:off x="7292975" y="396875"/>
            <a:ext cx="1450975" cy="633413"/>
          </a:xfrm>
          <a:prstGeom prst="rect">
            <a:avLst/>
          </a:prstGeom>
          <a:noFill/>
          <a:ln w="9525">
            <a:noFill/>
            <a:miter lim="800000"/>
            <a:headEnd/>
            <a:tailEnd/>
          </a:ln>
        </p:spPr>
      </p:pic>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Energy efficiency">
    <p:bg>
      <p:bgPr>
        <a:solidFill>
          <a:schemeClr val="bg2"/>
        </a:solidFill>
        <a:effectLst/>
      </p:bgPr>
    </p:bg>
    <p:spTree>
      <p:nvGrpSpPr>
        <p:cNvPr id="1" name=""/>
        <p:cNvGrpSpPr/>
        <p:nvPr/>
      </p:nvGrpSpPr>
      <p:grpSpPr>
        <a:xfrm>
          <a:off x="0" y="0"/>
          <a:ext cx="0" cy="0"/>
          <a:chOff x="0" y="0"/>
          <a:chExt cx="0" cy="0"/>
        </a:xfrm>
      </p:grpSpPr>
      <p:pic>
        <p:nvPicPr>
          <p:cNvPr id="2" name="Picture 12" descr="INFIN_091014 Schlussfolie PPT-final4"/>
          <p:cNvPicPr>
            <a:picLocks noChangeAspect="1" noChangeArrowheads="1"/>
          </p:cNvPicPr>
          <p:nvPr userDrawn="1"/>
        </p:nvPicPr>
        <p:blipFill>
          <a:blip r:embed="rId2" cstate="print"/>
          <a:srcRect/>
          <a:stretch>
            <a:fillRect/>
          </a:stretch>
        </p:blipFill>
        <p:spPr bwMode="auto">
          <a:xfrm>
            <a:off x="0" y="0"/>
            <a:ext cx="9145588" cy="6858000"/>
          </a:xfrm>
          <a:prstGeom prst="rect">
            <a:avLst/>
          </a:prstGeom>
          <a:noFill/>
          <a:ln w="9525">
            <a:noFill/>
            <a:miter lim="800000"/>
            <a:headEnd/>
            <a:tailEnd/>
          </a:ln>
        </p:spPr>
      </p:pic>
      <p:pic>
        <p:nvPicPr>
          <p:cNvPr id="3" name="Picture 16" descr="Bild2"/>
          <p:cNvPicPr>
            <a:picLocks noChangeAspect="1" noChangeArrowheads="1"/>
          </p:cNvPicPr>
          <p:nvPr userDrawn="1"/>
        </p:nvPicPr>
        <p:blipFill>
          <a:blip r:embed="rId3" cstate="print"/>
          <a:srcRect/>
          <a:stretch>
            <a:fillRect/>
          </a:stretch>
        </p:blipFill>
        <p:spPr bwMode="auto">
          <a:xfrm>
            <a:off x="7292975" y="396875"/>
            <a:ext cx="1450975" cy="633413"/>
          </a:xfrm>
          <a:prstGeom prst="rect">
            <a:avLst/>
          </a:prstGeom>
          <a:noFill/>
          <a:ln w="9525">
            <a:noFill/>
            <a:miter lim="800000"/>
            <a:headEnd/>
            <a:tailEnd/>
          </a:ln>
        </p:spPr>
      </p:pic>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de-DE"/>
              <a:t>2009-09-09</a:t>
            </a:r>
          </a:p>
        </p:txBody>
      </p:sp>
    </p:spTree>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8"/>
          <p:cNvSpPr>
            <a:spLocks noGrp="1" noChangeArrowheads="1"/>
          </p:cNvSpPr>
          <p:nvPr>
            <p:ph type="dt" sz="half" idx="10"/>
          </p:nvPr>
        </p:nvSpPr>
        <p:spPr/>
        <p:txBody>
          <a:bodyPr/>
          <a:lstStyle>
            <a:lvl1pPr>
              <a:defRPr/>
            </a:lvl1pPr>
          </a:lstStyle>
          <a:p>
            <a:pPr>
              <a:defRPr/>
            </a:pPr>
            <a:r>
              <a:rPr lang="de-DE"/>
              <a:t>2009-09-09</a:t>
            </a:r>
          </a:p>
        </p:txBody>
      </p:sp>
    </p:spTree>
  </p:cSld>
  <p:clrMapOvr>
    <a:masterClrMapping/>
  </p:clrMapOvr>
  <p:transition>
    <p:dissolv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6"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1"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8"/>
          <p:cNvSpPr>
            <a:spLocks noGrp="1" noChangeArrowheads="1"/>
          </p:cNvSpPr>
          <p:nvPr>
            <p:ph type="dt" sz="half" idx="10"/>
          </p:nvPr>
        </p:nvSpPr>
        <p:spPr/>
        <p:txBody>
          <a:bodyPr/>
          <a:lstStyle>
            <a:lvl1pPr>
              <a:defRPr/>
            </a:lvl1pPr>
          </a:lstStyle>
          <a:p>
            <a:pPr>
              <a:defRPr/>
            </a:pPr>
            <a:r>
              <a:rPr lang="de-DE"/>
              <a:t>2009-09-09</a:t>
            </a:r>
          </a:p>
        </p:txBody>
      </p:sp>
    </p:spTree>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8343900" y="1676400"/>
            <a:ext cx="0" cy="3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8421688" y="1676400"/>
            <a:ext cx="0" cy="3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22"/>
          <p:cNvSpPr>
            <a:spLocks noGrp="1" noChangeArrowheads="1"/>
          </p:cNvSpPr>
          <p:nvPr>
            <p:ph type="dt" sz="half" idx="10"/>
          </p:nvPr>
        </p:nvSpPr>
        <p:spPr>
          <a:ln/>
        </p:spPr>
        <p:txBody>
          <a:bodyPr/>
          <a:lstStyle>
            <a:lvl1pPr>
              <a:defRPr/>
            </a:lvl1pPr>
          </a:lstStyle>
          <a:p>
            <a:pPr>
              <a:defRPr/>
            </a:pPr>
            <a:fld id="{E67C2584-F017-421B-917F-F7D8E50D84AE}" type="datetime1">
              <a:rPr lang="de-DE" smtClean="0"/>
              <a:pPr>
                <a:defRPr/>
              </a:pPr>
              <a:t>09.05.2010</a:t>
            </a:fld>
            <a:endParaRPr lang="en-US"/>
          </a:p>
        </p:txBody>
      </p:sp>
      <p:sp>
        <p:nvSpPr>
          <p:cNvPr id="5" name="Rectangle 24"/>
          <p:cNvSpPr>
            <a:spLocks noGrp="1" noChangeArrowheads="1"/>
          </p:cNvSpPr>
          <p:nvPr>
            <p:ph type="sldNum" sz="quarter" idx="11"/>
          </p:nvPr>
        </p:nvSpPr>
        <p:spPr>
          <a:ln/>
        </p:spPr>
        <p:txBody>
          <a:bodyPr/>
          <a:lstStyle>
            <a:lvl1pPr>
              <a:defRPr/>
            </a:lvl1pPr>
          </a:lstStyle>
          <a:p>
            <a:pPr>
              <a:defRPr/>
            </a:pPr>
            <a:r>
              <a:rPr lang="en-US"/>
              <a:t> Page </a:t>
            </a:r>
            <a:fld id="{AB15F345-7C6A-41B2-93DF-72077A6046F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140700" y="1520825"/>
            <a:ext cx="206375" cy="158750"/>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7521575" y="1520825"/>
            <a:ext cx="466725" cy="1587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524840" name="Rectangle 104"/>
          <p:cNvSpPr>
            <a:spLocks noChangeArrowheads="1"/>
          </p:cNvSpPr>
          <p:nvPr/>
        </p:nvSpPr>
        <p:spPr bwMode="auto">
          <a:xfrm>
            <a:off x="0" y="0"/>
            <a:ext cx="9144000" cy="5734050"/>
          </a:xfrm>
          <a:prstGeom prst="rect">
            <a:avLst/>
          </a:prstGeom>
          <a:solidFill>
            <a:schemeClr val="accent2"/>
          </a:solidFill>
          <a:ln w="9525" algn="ctr">
            <a:noFill/>
            <a:miter lim="800000"/>
            <a:headEnd/>
            <a:tailEnd/>
          </a:ln>
          <a:effectLst/>
        </p:spPr>
        <p:txBody>
          <a:bodyPr wrap="none" lIns="90000" tIns="46800" rIns="90000" bIns="46800" anchor="ctr"/>
          <a:lstStyle/>
          <a:p>
            <a:pPr algn="ctr" eaLnBrk="0" hangingPunct="0">
              <a:spcBef>
                <a:spcPct val="0"/>
              </a:spcBef>
            </a:pPr>
            <a:endParaRPr lang="en-US" sz="1800" smtClean="0">
              <a:solidFill>
                <a:srgbClr val="1A1817"/>
              </a:solidFill>
            </a:endParaRPr>
          </a:p>
        </p:txBody>
      </p:sp>
      <p:sp>
        <p:nvSpPr>
          <p:cNvPr id="1524747" name="Rectangle 11"/>
          <p:cNvSpPr>
            <a:spLocks noGrp="1" noChangeArrowheads="1"/>
          </p:cNvSpPr>
          <p:nvPr>
            <p:ph type="ctrTitle"/>
          </p:nvPr>
        </p:nvSpPr>
        <p:spPr>
          <a:xfrm>
            <a:off x="250582" y="1628775"/>
            <a:ext cx="8641373" cy="1295400"/>
          </a:xfrm>
        </p:spPr>
        <p:txBody>
          <a:bodyPr/>
          <a:lstStyle>
            <a:lvl1pPr>
              <a:lnSpc>
                <a:spcPct val="80000"/>
              </a:lnSpc>
              <a:defRPr sz="5000">
                <a:solidFill>
                  <a:schemeClr val="accent1"/>
                </a:solidFill>
              </a:defRPr>
            </a:lvl1pPr>
          </a:lstStyle>
          <a:p>
            <a:r>
              <a:rPr lang="en-US"/>
              <a:t>Click to edit Master title style</a:t>
            </a:r>
            <a:endParaRPr lang="de-DE"/>
          </a:p>
        </p:txBody>
      </p:sp>
      <p:sp>
        <p:nvSpPr>
          <p:cNvPr id="1524748" name="Rectangle 12"/>
          <p:cNvSpPr>
            <a:spLocks noGrp="1" noChangeArrowheads="1"/>
          </p:cNvSpPr>
          <p:nvPr>
            <p:ph type="subTitle" idx="1"/>
          </p:nvPr>
        </p:nvSpPr>
        <p:spPr>
          <a:xfrm>
            <a:off x="250582" y="2852739"/>
            <a:ext cx="8641373" cy="928687"/>
          </a:xfrm>
        </p:spPr>
        <p:txBody>
          <a:bodyPr/>
          <a:lstStyle>
            <a:lvl1pPr marL="0" indent="0">
              <a:buFont typeface="Wingdings" pitchFamily="2" charset="2"/>
              <a:buNone/>
              <a:defRPr sz="3000">
                <a:solidFill>
                  <a:schemeClr val="accent1"/>
                </a:solidFill>
              </a:defRPr>
            </a:lvl1pPr>
          </a:lstStyle>
          <a:p>
            <a:r>
              <a:rPr lang="en-US"/>
              <a:t>Click to edit Master subtitle style</a:t>
            </a:r>
          </a:p>
        </p:txBody>
      </p:sp>
      <p:sp>
        <p:nvSpPr>
          <p:cNvPr id="1524823" name="Text Box 87"/>
          <p:cNvSpPr txBox="1">
            <a:spLocks noChangeArrowheads="1"/>
          </p:cNvSpPr>
          <p:nvPr/>
        </p:nvSpPr>
        <p:spPr bwMode="auto">
          <a:xfrm>
            <a:off x="61506" y="-290513"/>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12.0</a:t>
            </a:r>
          </a:p>
        </p:txBody>
      </p:sp>
      <p:sp>
        <p:nvSpPr>
          <p:cNvPr id="1524824" name="Text Box 88"/>
          <p:cNvSpPr txBox="1">
            <a:spLocks noChangeArrowheads="1"/>
          </p:cNvSpPr>
          <p:nvPr/>
        </p:nvSpPr>
        <p:spPr bwMode="auto">
          <a:xfrm>
            <a:off x="4405919" y="-290513"/>
            <a:ext cx="329234"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0.0</a:t>
            </a:r>
          </a:p>
        </p:txBody>
      </p:sp>
      <p:sp>
        <p:nvSpPr>
          <p:cNvPr id="1524825" name="Text Box 89"/>
          <p:cNvSpPr txBox="1">
            <a:spLocks noChangeArrowheads="1"/>
          </p:cNvSpPr>
          <p:nvPr/>
        </p:nvSpPr>
        <p:spPr bwMode="auto">
          <a:xfrm>
            <a:off x="8699948" y="-290513"/>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12.0</a:t>
            </a:r>
          </a:p>
        </p:txBody>
      </p:sp>
      <p:sp>
        <p:nvSpPr>
          <p:cNvPr id="1524826" name="Text Box 90"/>
          <p:cNvSpPr txBox="1">
            <a:spLocks noChangeArrowheads="1"/>
          </p:cNvSpPr>
          <p:nvPr/>
        </p:nvSpPr>
        <p:spPr bwMode="auto">
          <a:xfrm>
            <a:off x="7609249" y="-290513"/>
            <a:ext cx="329234"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8.9</a:t>
            </a:r>
          </a:p>
        </p:txBody>
      </p:sp>
      <p:sp>
        <p:nvSpPr>
          <p:cNvPr id="1524827" name="Text Box 91"/>
          <p:cNvSpPr txBox="1">
            <a:spLocks noChangeArrowheads="1"/>
          </p:cNvSpPr>
          <p:nvPr/>
        </p:nvSpPr>
        <p:spPr bwMode="auto">
          <a:xfrm>
            <a:off x="-401556" y="739775"/>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7.18</a:t>
            </a:r>
          </a:p>
        </p:txBody>
      </p:sp>
      <p:sp>
        <p:nvSpPr>
          <p:cNvPr id="1524828" name="Text Box 92"/>
          <p:cNvSpPr txBox="1">
            <a:spLocks noChangeArrowheads="1"/>
          </p:cNvSpPr>
          <p:nvPr/>
        </p:nvSpPr>
        <p:spPr bwMode="auto">
          <a:xfrm>
            <a:off x="9148356" y="739775"/>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7.18</a:t>
            </a:r>
          </a:p>
        </p:txBody>
      </p:sp>
      <p:sp>
        <p:nvSpPr>
          <p:cNvPr id="1524829" name="Text Box 93"/>
          <p:cNvSpPr txBox="1">
            <a:spLocks noChangeArrowheads="1"/>
          </p:cNvSpPr>
          <p:nvPr/>
        </p:nvSpPr>
        <p:spPr bwMode="auto">
          <a:xfrm>
            <a:off x="9148356" y="6605589"/>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9.20</a:t>
            </a:r>
          </a:p>
        </p:txBody>
      </p:sp>
      <p:sp>
        <p:nvSpPr>
          <p:cNvPr id="1524830" name="Text Box 94"/>
          <p:cNvSpPr txBox="1">
            <a:spLocks noChangeArrowheads="1"/>
          </p:cNvSpPr>
          <p:nvPr/>
        </p:nvSpPr>
        <p:spPr bwMode="auto">
          <a:xfrm>
            <a:off x="-401556" y="6634164"/>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9.20</a:t>
            </a:r>
          </a:p>
        </p:txBody>
      </p:sp>
      <p:sp>
        <p:nvSpPr>
          <p:cNvPr id="1524831" name="Text Box 95"/>
          <p:cNvSpPr txBox="1">
            <a:spLocks noChangeArrowheads="1"/>
          </p:cNvSpPr>
          <p:nvPr/>
        </p:nvSpPr>
        <p:spPr bwMode="auto">
          <a:xfrm>
            <a:off x="9148356" y="6421439"/>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8.60</a:t>
            </a:r>
          </a:p>
        </p:txBody>
      </p:sp>
      <p:sp>
        <p:nvSpPr>
          <p:cNvPr id="1524832" name="Text Box 96"/>
          <p:cNvSpPr txBox="1">
            <a:spLocks noChangeArrowheads="1"/>
          </p:cNvSpPr>
          <p:nvPr/>
        </p:nvSpPr>
        <p:spPr bwMode="auto">
          <a:xfrm>
            <a:off x="-401556" y="6421439"/>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8.60</a:t>
            </a:r>
          </a:p>
        </p:txBody>
      </p:sp>
      <p:sp>
        <p:nvSpPr>
          <p:cNvPr id="1524833" name="Text Box 97"/>
          <p:cNvSpPr txBox="1">
            <a:spLocks noChangeArrowheads="1"/>
          </p:cNvSpPr>
          <p:nvPr/>
        </p:nvSpPr>
        <p:spPr bwMode="auto">
          <a:xfrm>
            <a:off x="9148356" y="5629275"/>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6.40</a:t>
            </a:r>
          </a:p>
        </p:txBody>
      </p:sp>
      <p:sp>
        <p:nvSpPr>
          <p:cNvPr id="1524834" name="Text Box 98"/>
          <p:cNvSpPr txBox="1">
            <a:spLocks noChangeArrowheads="1"/>
          </p:cNvSpPr>
          <p:nvPr/>
        </p:nvSpPr>
        <p:spPr bwMode="auto">
          <a:xfrm>
            <a:off x="9154217" y="1501775"/>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5.00</a:t>
            </a:r>
          </a:p>
        </p:txBody>
      </p:sp>
      <p:sp>
        <p:nvSpPr>
          <p:cNvPr id="1524835" name="Text Box 99"/>
          <p:cNvSpPr txBox="1">
            <a:spLocks noChangeArrowheads="1"/>
          </p:cNvSpPr>
          <p:nvPr/>
        </p:nvSpPr>
        <p:spPr bwMode="auto">
          <a:xfrm>
            <a:off x="-401556" y="1528764"/>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5.00</a:t>
            </a:r>
          </a:p>
        </p:txBody>
      </p:sp>
      <p:sp>
        <p:nvSpPr>
          <p:cNvPr id="1524836" name="Text Box 100"/>
          <p:cNvSpPr txBox="1">
            <a:spLocks noChangeArrowheads="1"/>
          </p:cNvSpPr>
          <p:nvPr/>
        </p:nvSpPr>
        <p:spPr bwMode="auto">
          <a:xfrm>
            <a:off x="-401556" y="5634039"/>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6.40</a:t>
            </a:r>
          </a:p>
        </p:txBody>
      </p:sp>
      <p:pic>
        <p:nvPicPr>
          <p:cNvPr id="1524839" name="Picture 103" descr="Never"/>
          <p:cNvPicPr>
            <a:picLocks noChangeAspect="1" noChangeArrowheads="1"/>
          </p:cNvPicPr>
          <p:nvPr/>
        </p:nvPicPr>
        <p:blipFill>
          <a:blip r:embed="rId2" cstate="print"/>
          <a:srcRect/>
          <a:stretch>
            <a:fillRect/>
          </a:stretch>
        </p:blipFill>
        <p:spPr bwMode="auto">
          <a:xfrm>
            <a:off x="7315201" y="5818188"/>
            <a:ext cx="1721827" cy="990600"/>
          </a:xfrm>
          <a:prstGeom prst="rect">
            <a:avLst/>
          </a:prstGeom>
          <a:noFill/>
        </p:spPr>
      </p:pic>
      <p:sp>
        <p:nvSpPr>
          <p:cNvPr id="1524841" name="Text Box 105"/>
          <p:cNvSpPr txBox="1">
            <a:spLocks noChangeArrowheads="1"/>
          </p:cNvSpPr>
          <p:nvPr/>
        </p:nvSpPr>
        <p:spPr bwMode="auto">
          <a:xfrm>
            <a:off x="9148356" y="877889"/>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6.80</a:t>
            </a:r>
          </a:p>
        </p:txBody>
      </p:sp>
      <p:sp>
        <p:nvSpPr>
          <p:cNvPr id="1524842" name="Text Box 106"/>
          <p:cNvSpPr txBox="1">
            <a:spLocks noChangeArrowheads="1"/>
          </p:cNvSpPr>
          <p:nvPr/>
        </p:nvSpPr>
        <p:spPr bwMode="auto">
          <a:xfrm>
            <a:off x="-401556" y="877889"/>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6.80</a:t>
            </a:r>
          </a:p>
        </p:txBody>
      </p:sp>
      <p:sp>
        <p:nvSpPr>
          <p:cNvPr id="1524843" name="Text Box 107"/>
          <p:cNvSpPr txBox="1">
            <a:spLocks noChangeArrowheads="1"/>
          </p:cNvSpPr>
          <p:nvPr/>
        </p:nvSpPr>
        <p:spPr bwMode="auto">
          <a:xfrm>
            <a:off x="-401556" y="1093789"/>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6.20</a:t>
            </a:r>
          </a:p>
        </p:txBody>
      </p:sp>
      <p:sp>
        <p:nvSpPr>
          <p:cNvPr id="1524844" name="Text Box 108"/>
          <p:cNvSpPr txBox="1">
            <a:spLocks noChangeArrowheads="1"/>
          </p:cNvSpPr>
          <p:nvPr/>
        </p:nvSpPr>
        <p:spPr bwMode="auto">
          <a:xfrm>
            <a:off x="9148356" y="1093789"/>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6.20</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435" y="4406901"/>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250825" y="1312863"/>
            <a:ext cx="4241800" cy="5211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5025" y="1312863"/>
            <a:ext cx="4243388" cy="5211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22"/>
          <p:cNvSpPr>
            <a:spLocks noGrp="1" noChangeArrowheads="1"/>
          </p:cNvSpPr>
          <p:nvPr>
            <p:ph type="dt" sz="half" idx="10"/>
          </p:nvPr>
        </p:nvSpPr>
        <p:spPr>
          <a:ln/>
        </p:spPr>
        <p:txBody>
          <a:bodyPr/>
          <a:lstStyle>
            <a:lvl1pPr>
              <a:defRPr/>
            </a:lvl1pPr>
          </a:lstStyle>
          <a:p>
            <a:pPr>
              <a:defRPr/>
            </a:pPr>
            <a:fld id="{786F953B-DC7E-427E-B9B0-C9167CEFB966}" type="datetime1">
              <a:rPr lang="de-DE" smtClean="0"/>
              <a:pPr>
                <a:defRPr/>
              </a:pPr>
              <a:t>09.05.2010</a:t>
            </a:fld>
            <a:endParaRPr lang="en-US"/>
          </a:p>
        </p:txBody>
      </p:sp>
      <p:sp>
        <p:nvSpPr>
          <p:cNvPr id="6" name="Rectangle 24"/>
          <p:cNvSpPr>
            <a:spLocks noGrp="1" noChangeArrowheads="1"/>
          </p:cNvSpPr>
          <p:nvPr>
            <p:ph type="sldNum" sz="quarter" idx="11"/>
          </p:nvPr>
        </p:nvSpPr>
        <p:spPr>
          <a:ln/>
        </p:spPr>
        <p:txBody>
          <a:bodyPr/>
          <a:lstStyle>
            <a:lvl1pPr>
              <a:defRPr/>
            </a:lvl1pPr>
          </a:lstStyle>
          <a:p>
            <a:pPr>
              <a:defRPr/>
            </a:pPr>
            <a:r>
              <a:rPr lang="en-US"/>
              <a:t> Page </a:t>
            </a:r>
            <a:fld id="{08A74E8C-2C98-42EB-BE9B-12CE8517751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250581" y="1196975"/>
            <a:ext cx="424961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0874" y="1196975"/>
            <a:ext cx="425108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435" cy="1162050"/>
          </a:xfrm>
        </p:spPr>
        <p:txBody>
          <a:bodyPr/>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166" y="4800600"/>
            <a:ext cx="5486400" cy="566738"/>
          </a:xfrm>
        </p:spPr>
        <p:txBody>
          <a:bodyPr/>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1977" y="65089"/>
            <a:ext cx="2159977" cy="6459537"/>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250581" y="65089"/>
            <a:ext cx="6340719" cy="645953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250582" y="65088"/>
            <a:ext cx="7058757" cy="769937"/>
          </a:xfrm>
        </p:spPr>
        <p:txBody>
          <a:bodyPr/>
          <a:lstStyle/>
          <a:p>
            <a:r>
              <a:rPr lang="de-DE" smtClean="0"/>
              <a:t>Titelmasterformat durch Klicken bearbeiten</a:t>
            </a:r>
            <a:endParaRPr lang="en-US"/>
          </a:p>
        </p:txBody>
      </p:sp>
      <p:sp>
        <p:nvSpPr>
          <p:cNvPr id="3" name="Diagrammplatzhalter 2"/>
          <p:cNvSpPr>
            <a:spLocks noGrp="1"/>
          </p:cNvSpPr>
          <p:nvPr>
            <p:ph type="chart" idx="1"/>
          </p:nvPr>
        </p:nvSpPr>
        <p:spPr>
          <a:xfrm>
            <a:off x="250582" y="1196975"/>
            <a:ext cx="8641373" cy="5327650"/>
          </a:xfrm>
        </p:spPr>
        <p:txBody>
          <a:bodyPr/>
          <a:lstStyle/>
          <a:p>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4" name="Rectangle 76"/>
          <p:cNvSpPr>
            <a:spLocks noChangeArrowheads="1"/>
          </p:cNvSpPr>
          <p:nvPr userDrawn="1"/>
        </p:nvSpPr>
        <p:spPr bwMode="auto">
          <a:xfrm>
            <a:off x="0" y="0"/>
            <a:ext cx="9144000" cy="5410200"/>
          </a:xfrm>
          <a:prstGeom prst="rect">
            <a:avLst/>
          </a:prstGeom>
          <a:solidFill>
            <a:schemeClr val="accent2"/>
          </a:solidFill>
          <a:ln w="12700" algn="ctr">
            <a:noFill/>
            <a:miter lim="800000"/>
            <a:headEnd/>
            <a:tailEnd/>
          </a:ln>
          <a:effectLst/>
        </p:spPr>
        <p:txBody>
          <a:bodyPr wrap="none" lIns="90000" tIns="46800" rIns="90000" bIns="46800" anchor="ctr"/>
          <a:lstStyle/>
          <a:p>
            <a:pPr>
              <a:spcBef>
                <a:spcPct val="0"/>
              </a:spcBef>
              <a:defRPr/>
            </a:pPr>
            <a:endParaRPr lang="de-DE" sz="2400">
              <a:solidFill>
                <a:srgbClr val="000000"/>
              </a:solidFill>
              <a:latin typeface="Arial" charset="0"/>
              <a:cs typeface="Arial" charset="0"/>
            </a:endParaRPr>
          </a:p>
        </p:txBody>
      </p:sp>
      <p:pic>
        <p:nvPicPr>
          <p:cNvPr id="5" name="Picture 77" descr="Bild2"/>
          <p:cNvPicPr>
            <a:picLocks noChangeAspect="1" noChangeArrowheads="1"/>
          </p:cNvPicPr>
          <p:nvPr userDrawn="1"/>
        </p:nvPicPr>
        <p:blipFill>
          <a:blip r:embed="rId2" cstate="print"/>
          <a:srcRect/>
          <a:stretch>
            <a:fillRect/>
          </a:stretch>
        </p:blipFill>
        <p:spPr bwMode="auto">
          <a:xfrm>
            <a:off x="7283450" y="5827713"/>
            <a:ext cx="1450975" cy="633412"/>
          </a:xfrm>
          <a:prstGeom prst="rect">
            <a:avLst/>
          </a:prstGeom>
          <a:noFill/>
          <a:ln w="9525">
            <a:noFill/>
            <a:miter lim="800000"/>
            <a:headEnd/>
            <a:tailEnd/>
          </a:ln>
        </p:spPr>
      </p:pic>
      <p:sp>
        <p:nvSpPr>
          <p:cNvPr id="10" name="Title 9"/>
          <p:cNvSpPr>
            <a:spLocks noGrp="1"/>
          </p:cNvSpPr>
          <p:nvPr>
            <p:ph type="title"/>
          </p:nvPr>
        </p:nvSpPr>
        <p:spPr>
          <a:xfrm>
            <a:off x="250825" y="1371600"/>
            <a:ext cx="8640000" cy="1368000"/>
          </a:xfrm>
        </p:spPr>
        <p:txBody>
          <a:bodyPr>
            <a:noAutofit/>
          </a:bodyPr>
          <a:lstStyle>
            <a:lvl1pPr>
              <a:defRPr sz="4800"/>
            </a:lvl1pPr>
          </a:lstStyle>
          <a:p>
            <a:r>
              <a:rPr lang="en-US" smtClean="0"/>
              <a:t>Click to edit Master title style</a:t>
            </a:r>
            <a:endParaRPr lang="de-DE" dirty="0"/>
          </a:p>
        </p:txBody>
      </p:sp>
      <p:sp>
        <p:nvSpPr>
          <p:cNvPr id="16" name="Text Placeholder 15"/>
          <p:cNvSpPr>
            <a:spLocks noGrp="1"/>
          </p:cNvSpPr>
          <p:nvPr>
            <p:ph type="body" sz="quarter" idx="10"/>
          </p:nvPr>
        </p:nvSpPr>
        <p:spPr>
          <a:xfrm>
            <a:off x="250825" y="2808000"/>
            <a:ext cx="8640763" cy="928800"/>
          </a:xfrm>
          <a:prstGeom prst="rect">
            <a:avLst/>
          </a:prstGeom>
        </p:spPr>
        <p:txBody>
          <a:bodyPr/>
          <a:lstStyle>
            <a:lvl1pPr>
              <a:buNone/>
              <a:defRPr sz="2800">
                <a:solidFill>
                  <a:schemeClr val="accent3"/>
                </a:solidFill>
              </a:defRPr>
            </a:lvl1pPr>
          </a:lstStyle>
          <a:p>
            <a:pPr lvl="0"/>
            <a:r>
              <a:rPr lang="en-US" smtClean="0"/>
              <a:t>Click to edit Master text styles</a:t>
            </a: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22"/>
          <p:cNvSpPr>
            <a:spLocks noGrp="1" noChangeArrowheads="1"/>
          </p:cNvSpPr>
          <p:nvPr>
            <p:ph type="dt" sz="half" idx="10"/>
          </p:nvPr>
        </p:nvSpPr>
        <p:spPr>
          <a:ln/>
        </p:spPr>
        <p:txBody>
          <a:bodyPr/>
          <a:lstStyle>
            <a:lvl1pPr>
              <a:defRPr/>
            </a:lvl1pPr>
          </a:lstStyle>
          <a:p>
            <a:pPr>
              <a:defRPr/>
            </a:pPr>
            <a:fld id="{4D0B9A47-A62D-4D97-8FE3-BEF5F80EE347}" type="datetime1">
              <a:rPr lang="de-DE" smtClean="0"/>
              <a:pPr>
                <a:defRPr/>
              </a:pPr>
              <a:t>09.05.2010</a:t>
            </a:fld>
            <a:endParaRPr lang="en-US"/>
          </a:p>
        </p:txBody>
      </p:sp>
      <p:sp>
        <p:nvSpPr>
          <p:cNvPr id="8" name="Rectangle 24"/>
          <p:cNvSpPr>
            <a:spLocks noGrp="1" noChangeArrowheads="1"/>
          </p:cNvSpPr>
          <p:nvPr>
            <p:ph type="sldNum" sz="quarter" idx="11"/>
          </p:nvPr>
        </p:nvSpPr>
        <p:spPr>
          <a:ln/>
        </p:spPr>
        <p:txBody>
          <a:bodyPr/>
          <a:lstStyle>
            <a:lvl1pPr>
              <a:defRPr/>
            </a:lvl1pPr>
          </a:lstStyle>
          <a:p>
            <a:pPr>
              <a:defRPr/>
            </a:pPr>
            <a:r>
              <a:rPr lang="en-US"/>
              <a:t> Page </a:t>
            </a:r>
            <a:fld id="{221E4C71-5160-4D12-BA24-FF6DAAFF387D}"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tle with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de-DE"/>
          </a:p>
        </p:txBody>
      </p:sp>
      <p:sp>
        <p:nvSpPr>
          <p:cNvPr id="11" name="Content Placeholder 10"/>
          <p:cNvSpPr>
            <a:spLocks noGrp="1"/>
          </p:cNvSpPr>
          <p:nvPr>
            <p:ph sz="quarter" idx="10"/>
          </p:nvPr>
        </p:nvSpPr>
        <p:spPr>
          <a:xfrm>
            <a:off x="250825" y="1312863"/>
            <a:ext cx="8640763"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10"/>
          <p:cNvSpPr>
            <a:spLocks noGrp="1"/>
          </p:cNvSpPr>
          <p:nvPr>
            <p:ph type="dt" sz="half" idx="11"/>
          </p:nvPr>
        </p:nvSpPr>
        <p:spPr/>
        <p:txBody>
          <a:bodyPr/>
          <a:lstStyle>
            <a:lvl1pPr>
              <a:defRPr/>
            </a:lvl1pPr>
          </a:lstStyle>
          <a:p>
            <a:pPr>
              <a:defRPr/>
            </a:pPr>
            <a:fld id="{CF252DFA-6655-48B0-B1BB-C0927BE89A9D}" type="datetime1">
              <a:rPr lang="en-US"/>
              <a:pPr>
                <a:defRPr/>
              </a:pPr>
              <a:t>5/9/2010</a:t>
            </a:fld>
            <a:endParaRPr lang="de-DE" dirty="0"/>
          </a:p>
        </p:txBody>
      </p:sp>
      <p:sp>
        <p:nvSpPr>
          <p:cNvPr id="5" name="Fußzeilenplatzhalter 11"/>
          <p:cNvSpPr>
            <a:spLocks noGrp="1"/>
          </p:cNvSpPr>
          <p:nvPr>
            <p:ph type="ftr" sz="quarter" idx="12"/>
          </p:nvPr>
        </p:nvSpPr>
        <p:spPr/>
        <p:txBody>
          <a:bodyPr/>
          <a:lstStyle>
            <a:lvl1pPr>
              <a:defRPr/>
            </a:lvl1pPr>
          </a:lstStyle>
          <a:p>
            <a:pPr>
              <a:defRPr/>
            </a:pPr>
            <a:r>
              <a:rPr lang="en-US"/>
              <a:t>Copyright © Infineon Technologies 2009. All rights reserved.</a:t>
            </a:r>
            <a:endParaRPr lang="de-DE"/>
          </a:p>
        </p:txBody>
      </p:sp>
      <p:sp>
        <p:nvSpPr>
          <p:cNvPr id="6" name="Foliennummernplatzhalter 12"/>
          <p:cNvSpPr>
            <a:spLocks noGrp="1"/>
          </p:cNvSpPr>
          <p:nvPr>
            <p:ph type="sldNum" sz="quarter" idx="13"/>
          </p:nvPr>
        </p:nvSpPr>
        <p:spPr/>
        <p:txBody>
          <a:bodyPr/>
          <a:lstStyle>
            <a:lvl1pPr>
              <a:defRPr/>
            </a:lvl1pPr>
          </a:lstStyle>
          <a:p>
            <a:pPr>
              <a:defRPr/>
            </a:pPr>
            <a:r>
              <a:rPr lang="de-DE"/>
              <a:t>Page </a:t>
            </a:r>
            <a:fld id="{8B74B23A-0171-4ED0-93E7-3340E3D96F7C}" type="slidenum">
              <a:rPr lang="de-DE"/>
              <a:pPr>
                <a:defRPr/>
              </a:pPr>
              <a:t>‹#›</a:t>
            </a:fld>
            <a:endParaRPr lang="de-DE"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0825" y="1312863"/>
            <a:ext cx="4249738"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8" name="Content Placeholder 17"/>
          <p:cNvSpPr>
            <a:spLocks noGrp="1"/>
          </p:cNvSpPr>
          <p:nvPr>
            <p:ph sz="quarter" idx="11"/>
          </p:nvPr>
        </p:nvSpPr>
        <p:spPr>
          <a:xfrm>
            <a:off x="4643438" y="1312863"/>
            <a:ext cx="4248150"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umsplatzhalter 10"/>
          <p:cNvSpPr>
            <a:spLocks noGrp="1"/>
          </p:cNvSpPr>
          <p:nvPr>
            <p:ph type="dt" sz="half" idx="12"/>
          </p:nvPr>
        </p:nvSpPr>
        <p:spPr/>
        <p:txBody>
          <a:bodyPr/>
          <a:lstStyle>
            <a:lvl1pPr>
              <a:defRPr/>
            </a:lvl1pPr>
          </a:lstStyle>
          <a:p>
            <a:pPr>
              <a:defRPr/>
            </a:pPr>
            <a:fld id="{27831045-19E4-4EB3-8005-FEA54DC3F79F}" type="datetime1">
              <a:rPr lang="en-US"/>
              <a:pPr>
                <a:defRPr/>
              </a:pPr>
              <a:t>5/9/2010</a:t>
            </a:fld>
            <a:endParaRPr lang="de-DE" dirty="0"/>
          </a:p>
        </p:txBody>
      </p:sp>
      <p:sp>
        <p:nvSpPr>
          <p:cNvPr id="6" name="Fußzeilenplatzhalter 11"/>
          <p:cNvSpPr>
            <a:spLocks noGrp="1"/>
          </p:cNvSpPr>
          <p:nvPr>
            <p:ph type="ftr" sz="quarter" idx="13"/>
          </p:nvPr>
        </p:nvSpPr>
        <p:spPr/>
        <p:txBody>
          <a:bodyPr/>
          <a:lstStyle>
            <a:lvl1pPr>
              <a:defRPr/>
            </a:lvl1pPr>
          </a:lstStyle>
          <a:p>
            <a:pPr>
              <a:defRPr/>
            </a:pPr>
            <a:r>
              <a:rPr lang="en-US"/>
              <a:t>Copyright © Infineon Technologies 2009. All rights reserved.</a:t>
            </a:r>
            <a:endParaRPr lang="de-DE"/>
          </a:p>
        </p:txBody>
      </p:sp>
      <p:sp>
        <p:nvSpPr>
          <p:cNvPr id="7" name="Foliennummernplatzhalter 12"/>
          <p:cNvSpPr>
            <a:spLocks noGrp="1"/>
          </p:cNvSpPr>
          <p:nvPr>
            <p:ph type="sldNum" sz="quarter" idx="14"/>
          </p:nvPr>
        </p:nvSpPr>
        <p:spPr/>
        <p:txBody>
          <a:bodyPr/>
          <a:lstStyle>
            <a:lvl1pPr>
              <a:defRPr/>
            </a:lvl1pPr>
          </a:lstStyle>
          <a:p>
            <a:pPr>
              <a:defRPr/>
            </a:pPr>
            <a:r>
              <a:rPr lang="de-DE"/>
              <a:t>Page </a:t>
            </a:r>
            <a:fld id="{3571C698-6FB5-4ACC-8CF2-CB9DDB2B225B}" type="slidenum">
              <a:rPr lang="de-DE"/>
              <a:pPr>
                <a:defRPr/>
              </a:pPr>
              <a:t>‹#›</a:t>
            </a:fld>
            <a:endParaRPr lang="de-DE"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0825" y="1312863"/>
            <a:ext cx="4249738" cy="2548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5" name="Content Placeholder 13"/>
          <p:cNvSpPr>
            <a:spLocks noGrp="1"/>
          </p:cNvSpPr>
          <p:nvPr>
            <p:ph sz="quarter" idx="11"/>
          </p:nvPr>
        </p:nvSpPr>
        <p:spPr>
          <a:xfrm>
            <a:off x="4641850" y="3975825"/>
            <a:ext cx="4249738" cy="2548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7" name="Content Placeholder 13"/>
          <p:cNvSpPr>
            <a:spLocks noGrp="1"/>
          </p:cNvSpPr>
          <p:nvPr>
            <p:ph sz="quarter" idx="12"/>
          </p:nvPr>
        </p:nvSpPr>
        <p:spPr>
          <a:xfrm>
            <a:off x="252000" y="3975825"/>
            <a:ext cx="4249738" cy="2548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8" name="Content Placeholder 13"/>
          <p:cNvSpPr>
            <a:spLocks noGrp="1"/>
          </p:cNvSpPr>
          <p:nvPr>
            <p:ph sz="quarter" idx="13"/>
          </p:nvPr>
        </p:nvSpPr>
        <p:spPr>
          <a:xfrm>
            <a:off x="4647884" y="1312863"/>
            <a:ext cx="4249738" cy="2548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umsplatzhalter 10"/>
          <p:cNvSpPr>
            <a:spLocks noGrp="1"/>
          </p:cNvSpPr>
          <p:nvPr>
            <p:ph type="dt" sz="half" idx="14"/>
          </p:nvPr>
        </p:nvSpPr>
        <p:spPr/>
        <p:txBody>
          <a:bodyPr/>
          <a:lstStyle>
            <a:lvl1pPr>
              <a:defRPr/>
            </a:lvl1pPr>
          </a:lstStyle>
          <a:p>
            <a:pPr>
              <a:defRPr/>
            </a:pPr>
            <a:fld id="{7566C8F5-B0A3-4EB7-9DE0-FE90080134D0}" type="datetime1">
              <a:rPr lang="en-US"/>
              <a:pPr>
                <a:defRPr/>
              </a:pPr>
              <a:t>5/9/2010</a:t>
            </a:fld>
            <a:endParaRPr lang="de-DE" dirty="0"/>
          </a:p>
        </p:txBody>
      </p:sp>
      <p:sp>
        <p:nvSpPr>
          <p:cNvPr id="8" name="Fußzeilenplatzhalter 11"/>
          <p:cNvSpPr>
            <a:spLocks noGrp="1"/>
          </p:cNvSpPr>
          <p:nvPr>
            <p:ph type="ftr" sz="quarter" idx="15"/>
          </p:nvPr>
        </p:nvSpPr>
        <p:spPr/>
        <p:txBody>
          <a:bodyPr/>
          <a:lstStyle>
            <a:lvl1pPr>
              <a:defRPr/>
            </a:lvl1pPr>
          </a:lstStyle>
          <a:p>
            <a:pPr>
              <a:defRPr/>
            </a:pPr>
            <a:r>
              <a:rPr lang="en-US"/>
              <a:t>Copyright © Infineon Technologies 2009. All rights reserved.</a:t>
            </a:r>
            <a:endParaRPr lang="de-DE"/>
          </a:p>
        </p:txBody>
      </p:sp>
      <p:sp>
        <p:nvSpPr>
          <p:cNvPr id="9" name="Foliennummernplatzhalter 12"/>
          <p:cNvSpPr>
            <a:spLocks noGrp="1"/>
          </p:cNvSpPr>
          <p:nvPr>
            <p:ph type="sldNum" sz="quarter" idx="16"/>
          </p:nvPr>
        </p:nvSpPr>
        <p:spPr/>
        <p:txBody>
          <a:bodyPr/>
          <a:lstStyle>
            <a:lvl1pPr>
              <a:defRPr/>
            </a:lvl1pPr>
          </a:lstStyle>
          <a:p>
            <a:pPr>
              <a:defRPr/>
            </a:pPr>
            <a:r>
              <a:rPr lang="de-DE"/>
              <a:t>Page </a:t>
            </a:r>
            <a:fld id="{BE731B62-D060-4AA5-A267-B6087CC8A6E3}" type="slidenum">
              <a:rPr lang="de-DE"/>
              <a:pPr>
                <a:defRPr/>
              </a:pPr>
              <a:t>‹#›</a:t>
            </a:fld>
            <a:endParaRPr lang="de-DE"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ow + two column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0825" y="1312863"/>
            <a:ext cx="8647113" cy="21161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7" name="Content Placeholder 16"/>
          <p:cNvSpPr>
            <a:spLocks noGrp="1"/>
          </p:cNvSpPr>
          <p:nvPr>
            <p:ph sz="quarter" idx="11"/>
          </p:nvPr>
        </p:nvSpPr>
        <p:spPr>
          <a:xfrm>
            <a:off x="250825" y="3581400"/>
            <a:ext cx="4249738" cy="2943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0" name="Content Placeholder 19"/>
          <p:cNvSpPr>
            <a:spLocks noGrp="1"/>
          </p:cNvSpPr>
          <p:nvPr>
            <p:ph sz="quarter" idx="12"/>
          </p:nvPr>
        </p:nvSpPr>
        <p:spPr>
          <a:xfrm>
            <a:off x="4643438" y="3581400"/>
            <a:ext cx="4254500" cy="2943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Datumsplatzhalter 10"/>
          <p:cNvSpPr>
            <a:spLocks noGrp="1"/>
          </p:cNvSpPr>
          <p:nvPr>
            <p:ph type="dt" sz="half" idx="13"/>
          </p:nvPr>
        </p:nvSpPr>
        <p:spPr/>
        <p:txBody>
          <a:bodyPr/>
          <a:lstStyle>
            <a:lvl1pPr>
              <a:defRPr/>
            </a:lvl1pPr>
          </a:lstStyle>
          <a:p>
            <a:pPr>
              <a:defRPr/>
            </a:pPr>
            <a:fld id="{3454617F-16E7-4AE1-8B23-C87F7763E1A5}" type="datetime1">
              <a:rPr lang="en-US"/>
              <a:pPr>
                <a:defRPr/>
              </a:pPr>
              <a:t>5/9/2010</a:t>
            </a:fld>
            <a:endParaRPr lang="de-DE" dirty="0"/>
          </a:p>
        </p:txBody>
      </p:sp>
      <p:sp>
        <p:nvSpPr>
          <p:cNvPr id="7" name="Fußzeilenplatzhalter 11"/>
          <p:cNvSpPr>
            <a:spLocks noGrp="1"/>
          </p:cNvSpPr>
          <p:nvPr>
            <p:ph type="ftr" sz="quarter" idx="14"/>
          </p:nvPr>
        </p:nvSpPr>
        <p:spPr/>
        <p:txBody>
          <a:bodyPr/>
          <a:lstStyle>
            <a:lvl1pPr>
              <a:defRPr/>
            </a:lvl1pPr>
          </a:lstStyle>
          <a:p>
            <a:pPr>
              <a:defRPr/>
            </a:pPr>
            <a:r>
              <a:rPr lang="en-US"/>
              <a:t>Copyright © Infineon Technologies 2009. All rights reserved.</a:t>
            </a:r>
            <a:endParaRPr lang="de-DE"/>
          </a:p>
        </p:txBody>
      </p:sp>
      <p:sp>
        <p:nvSpPr>
          <p:cNvPr id="8" name="Foliennummernplatzhalter 12"/>
          <p:cNvSpPr>
            <a:spLocks noGrp="1"/>
          </p:cNvSpPr>
          <p:nvPr>
            <p:ph type="sldNum" sz="quarter" idx="15"/>
          </p:nvPr>
        </p:nvSpPr>
        <p:spPr/>
        <p:txBody>
          <a:bodyPr/>
          <a:lstStyle>
            <a:lvl1pPr>
              <a:defRPr/>
            </a:lvl1pPr>
          </a:lstStyle>
          <a:p>
            <a:pPr>
              <a:defRPr/>
            </a:pPr>
            <a:r>
              <a:rPr lang="de-DE"/>
              <a:t>Page </a:t>
            </a:r>
            <a:fld id="{51CA229E-E78F-496E-B760-B596FE9EB837}" type="slidenum">
              <a:rPr lang="de-DE"/>
              <a:pPr>
                <a:defRPr/>
              </a:pPr>
              <a:t>‹#›</a:t>
            </a:fld>
            <a:endParaRPr lang="de-DE"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ow, two columns, row">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de-DE"/>
          </a:p>
        </p:txBody>
      </p:sp>
      <p:sp>
        <p:nvSpPr>
          <p:cNvPr id="15" name="Content Placeholder 14"/>
          <p:cNvSpPr>
            <a:spLocks noGrp="1"/>
          </p:cNvSpPr>
          <p:nvPr>
            <p:ph sz="quarter" idx="19"/>
          </p:nvPr>
        </p:nvSpPr>
        <p:spPr>
          <a:xfrm>
            <a:off x="231775" y="1312863"/>
            <a:ext cx="8640763" cy="1296000"/>
          </a:xfrm>
          <a:prstGeom prst="rect">
            <a:avLst/>
          </a:prstGeom>
        </p:spPr>
        <p:txBody>
          <a:bodyPr/>
          <a:lstStyle>
            <a:lvl1pPr>
              <a:buNone/>
              <a:defRPr/>
            </a:lvl1pPr>
          </a:lstStyle>
          <a:p>
            <a:pPr lvl="0"/>
            <a:r>
              <a:rPr lang="en-US" smtClean="0"/>
              <a:t>Click to edit Master text styles</a:t>
            </a:r>
          </a:p>
        </p:txBody>
      </p:sp>
      <p:sp>
        <p:nvSpPr>
          <p:cNvPr id="19" name="Content Placeholder 18"/>
          <p:cNvSpPr>
            <a:spLocks noGrp="1"/>
          </p:cNvSpPr>
          <p:nvPr>
            <p:ph sz="quarter" idx="20"/>
          </p:nvPr>
        </p:nvSpPr>
        <p:spPr>
          <a:xfrm>
            <a:off x="231775" y="2714400"/>
            <a:ext cx="4268788" cy="241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0" name="Content Placeholder 18"/>
          <p:cNvSpPr>
            <a:spLocks noGrp="1"/>
          </p:cNvSpPr>
          <p:nvPr>
            <p:ph sz="quarter" idx="21"/>
          </p:nvPr>
        </p:nvSpPr>
        <p:spPr>
          <a:xfrm>
            <a:off x="4628834" y="2714400"/>
            <a:ext cx="4268788" cy="241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1" name="Content Placeholder 14"/>
          <p:cNvSpPr>
            <a:spLocks noGrp="1"/>
          </p:cNvSpPr>
          <p:nvPr>
            <p:ph sz="quarter" idx="22"/>
          </p:nvPr>
        </p:nvSpPr>
        <p:spPr>
          <a:xfrm>
            <a:off x="252000" y="5228625"/>
            <a:ext cx="8640763" cy="1296000"/>
          </a:xfrm>
          <a:prstGeom prst="rect">
            <a:avLst/>
          </a:prstGeom>
        </p:spPr>
        <p:txBody>
          <a:bodyPr/>
          <a:lstStyle>
            <a:lvl1pPr>
              <a:buNone/>
              <a:defRPr/>
            </a:lvl1pPr>
          </a:lstStyle>
          <a:p>
            <a:pPr lvl="0"/>
            <a:r>
              <a:rPr lang="en-US" smtClean="0"/>
              <a:t>Click to edit Master text styles</a:t>
            </a:r>
          </a:p>
        </p:txBody>
      </p:sp>
      <p:sp>
        <p:nvSpPr>
          <p:cNvPr id="7" name="Datumsplatzhalter 10"/>
          <p:cNvSpPr>
            <a:spLocks noGrp="1"/>
          </p:cNvSpPr>
          <p:nvPr>
            <p:ph type="dt" sz="half" idx="23"/>
          </p:nvPr>
        </p:nvSpPr>
        <p:spPr/>
        <p:txBody>
          <a:bodyPr/>
          <a:lstStyle>
            <a:lvl1pPr>
              <a:defRPr/>
            </a:lvl1pPr>
          </a:lstStyle>
          <a:p>
            <a:pPr>
              <a:defRPr/>
            </a:pPr>
            <a:fld id="{C981E43F-90FE-40EF-BB1A-17EB58A16791}" type="datetime1">
              <a:rPr lang="en-US"/>
              <a:pPr>
                <a:defRPr/>
              </a:pPr>
              <a:t>5/9/2010</a:t>
            </a:fld>
            <a:endParaRPr lang="de-DE" dirty="0"/>
          </a:p>
        </p:txBody>
      </p:sp>
      <p:sp>
        <p:nvSpPr>
          <p:cNvPr id="8" name="Fußzeilenplatzhalter 11"/>
          <p:cNvSpPr>
            <a:spLocks noGrp="1"/>
          </p:cNvSpPr>
          <p:nvPr>
            <p:ph type="ftr" sz="quarter" idx="24"/>
          </p:nvPr>
        </p:nvSpPr>
        <p:spPr/>
        <p:txBody>
          <a:bodyPr/>
          <a:lstStyle>
            <a:lvl1pPr>
              <a:defRPr/>
            </a:lvl1pPr>
          </a:lstStyle>
          <a:p>
            <a:pPr>
              <a:defRPr/>
            </a:pPr>
            <a:r>
              <a:rPr lang="en-US"/>
              <a:t>Copyright © Infineon Technologies 2009. All rights reserved.</a:t>
            </a:r>
            <a:endParaRPr lang="de-DE"/>
          </a:p>
        </p:txBody>
      </p:sp>
      <p:sp>
        <p:nvSpPr>
          <p:cNvPr id="9" name="Foliennummernplatzhalter 12"/>
          <p:cNvSpPr>
            <a:spLocks noGrp="1"/>
          </p:cNvSpPr>
          <p:nvPr>
            <p:ph type="sldNum" sz="quarter" idx="25"/>
          </p:nvPr>
        </p:nvSpPr>
        <p:spPr/>
        <p:txBody>
          <a:bodyPr/>
          <a:lstStyle>
            <a:lvl1pPr>
              <a:defRPr/>
            </a:lvl1pPr>
          </a:lstStyle>
          <a:p>
            <a:pPr>
              <a:defRPr/>
            </a:pPr>
            <a:r>
              <a:rPr lang="de-DE"/>
              <a:t>Page </a:t>
            </a:r>
            <a:fld id="{D1418247-CB70-4AC1-A8F8-8BC82DC9130C}" type="slidenum">
              <a:rPr lang="de-DE"/>
              <a:pPr>
                <a:defRPr/>
              </a:pPr>
              <a:t>‹#›</a:t>
            </a:fld>
            <a:endParaRPr lang="de-DE"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de-DE"/>
          </a:p>
        </p:txBody>
      </p:sp>
      <p:sp>
        <p:nvSpPr>
          <p:cNvPr id="13" name="Content Placeholder 12"/>
          <p:cNvSpPr>
            <a:spLocks noGrp="1"/>
          </p:cNvSpPr>
          <p:nvPr>
            <p:ph sz="quarter" idx="10"/>
          </p:nvPr>
        </p:nvSpPr>
        <p:spPr>
          <a:xfrm>
            <a:off x="250825" y="1312863"/>
            <a:ext cx="2782800"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4" name="Content Placeholder 12"/>
          <p:cNvSpPr>
            <a:spLocks noGrp="1"/>
          </p:cNvSpPr>
          <p:nvPr>
            <p:ph sz="quarter" idx="11"/>
          </p:nvPr>
        </p:nvSpPr>
        <p:spPr>
          <a:xfrm>
            <a:off x="6114822" y="1312863"/>
            <a:ext cx="2782800"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7" name="Content Placeholder 12"/>
          <p:cNvSpPr>
            <a:spLocks noGrp="1"/>
          </p:cNvSpPr>
          <p:nvPr>
            <p:ph sz="quarter" idx="12"/>
          </p:nvPr>
        </p:nvSpPr>
        <p:spPr>
          <a:xfrm>
            <a:off x="3182824" y="1312863"/>
            <a:ext cx="2782800"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Datumsplatzhalter 10"/>
          <p:cNvSpPr>
            <a:spLocks noGrp="1"/>
          </p:cNvSpPr>
          <p:nvPr>
            <p:ph type="dt" sz="half" idx="13"/>
          </p:nvPr>
        </p:nvSpPr>
        <p:spPr/>
        <p:txBody>
          <a:bodyPr/>
          <a:lstStyle>
            <a:lvl1pPr>
              <a:defRPr/>
            </a:lvl1pPr>
          </a:lstStyle>
          <a:p>
            <a:pPr>
              <a:defRPr/>
            </a:pPr>
            <a:fld id="{DB76FF54-BA28-487C-805C-A76746F9103B}" type="datetime1">
              <a:rPr lang="en-US"/>
              <a:pPr>
                <a:defRPr/>
              </a:pPr>
              <a:t>5/9/2010</a:t>
            </a:fld>
            <a:endParaRPr lang="de-DE" dirty="0"/>
          </a:p>
        </p:txBody>
      </p:sp>
      <p:sp>
        <p:nvSpPr>
          <p:cNvPr id="7" name="Fußzeilenplatzhalter 11"/>
          <p:cNvSpPr>
            <a:spLocks noGrp="1"/>
          </p:cNvSpPr>
          <p:nvPr>
            <p:ph type="ftr" sz="quarter" idx="14"/>
          </p:nvPr>
        </p:nvSpPr>
        <p:spPr/>
        <p:txBody>
          <a:bodyPr/>
          <a:lstStyle>
            <a:lvl1pPr>
              <a:defRPr/>
            </a:lvl1pPr>
          </a:lstStyle>
          <a:p>
            <a:pPr>
              <a:defRPr/>
            </a:pPr>
            <a:r>
              <a:rPr lang="en-US"/>
              <a:t>Copyright © Infineon Technologies 2009. All rights reserved.</a:t>
            </a:r>
            <a:endParaRPr lang="de-DE"/>
          </a:p>
        </p:txBody>
      </p:sp>
      <p:sp>
        <p:nvSpPr>
          <p:cNvPr id="8" name="Foliennummernplatzhalter 12"/>
          <p:cNvSpPr>
            <a:spLocks noGrp="1"/>
          </p:cNvSpPr>
          <p:nvPr>
            <p:ph type="sldNum" sz="quarter" idx="15"/>
          </p:nvPr>
        </p:nvSpPr>
        <p:spPr/>
        <p:txBody>
          <a:bodyPr/>
          <a:lstStyle>
            <a:lvl1pPr>
              <a:defRPr/>
            </a:lvl1pPr>
          </a:lstStyle>
          <a:p>
            <a:pPr>
              <a:defRPr/>
            </a:pPr>
            <a:r>
              <a:rPr lang="de-DE"/>
              <a:t>Page </a:t>
            </a:r>
            <a:fld id="{8FFF1667-18CF-44A0-859F-4649661B096E}" type="slidenum">
              <a:rPr lang="de-DE"/>
              <a:pPr>
                <a:defRPr/>
              </a:pPr>
              <a:t>‹#›</a:t>
            </a:fld>
            <a:endParaRPr lang="de-DE"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ow + three column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de-DE"/>
          </a:p>
        </p:txBody>
      </p:sp>
      <p:sp>
        <p:nvSpPr>
          <p:cNvPr id="13" name="Content Placeholder 14"/>
          <p:cNvSpPr>
            <a:spLocks noGrp="1"/>
          </p:cNvSpPr>
          <p:nvPr>
            <p:ph sz="quarter" idx="19"/>
          </p:nvPr>
        </p:nvSpPr>
        <p:spPr>
          <a:xfrm>
            <a:off x="231775" y="1312863"/>
            <a:ext cx="8640763" cy="1296000"/>
          </a:xfrm>
          <a:prstGeom prst="rect">
            <a:avLst/>
          </a:prstGeom>
        </p:spPr>
        <p:txBody>
          <a:bodyPr/>
          <a:lstStyle>
            <a:lvl1pPr>
              <a:buNone/>
              <a:defRPr/>
            </a:lvl1pPr>
          </a:lstStyle>
          <a:p>
            <a:pPr lvl="0"/>
            <a:r>
              <a:rPr lang="en-US" smtClean="0"/>
              <a:t>Click to edit Master text styles</a:t>
            </a:r>
          </a:p>
        </p:txBody>
      </p:sp>
      <p:sp>
        <p:nvSpPr>
          <p:cNvPr id="16" name="Content Placeholder 15"/>
          <p:cNvSpPr>
            <a:spLocks noGrp="1"/>
          </p:cNvSpPr>
          <p:nvPr>
            <p:ph sz="quarter" idx="20"/>
          </p:nvPr>
        </p:nvSpPr>
        <p:spPr>
          <a:xfrm>
            <a:off x="252000" y="2714399"/>
            <a:ext cx="2782800"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8" name="Content Placeholder 15"/>
          <p:cNvSpPr>
            <a:spLocks noGrp="1"/>
          </p:cNvSpPr>
          <p:nvPr>
            <p:ph sz="quarter" idx="21"/>
          </p:nvPr>
        </p:nvSpPr>
        <p:spPr>
          <a:xfrm>
            <a:off x="6114822" y="2714399"/>
            <a:ext cx="2782800"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2" name="Content Placeholder 15"/>
          <p:cNvSpPr>
            <a:spLocks noGrp="1"/>
          </p:cNvSpPr>
          <p:nvPr>
            <p:ph sz="quarter" idx="22"/>
          </p:nvPr>
        </p:nvSpPr>
        <p:spPr>
          <a:xfrm>
            <a:off x="3193524" y="2714400"/>
            <a:ext cx="2782800"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umsplatzhalter 10"/>
          <p:cNvSpPr>
            <a:spLocks noGrp="1"/>
          </p:cNvSpPr>
          <p:nvPr>
            <p:ph type="dt" sz="half" idx="23"/>
          </p:nvPr>
        </p:nvSpPr>
        <p:spPr/>
        <p:txBody>
          <a:bodyPr/>
          <a:lstStyle>
            <a:lvl1pPr>
              <a:defRPr/>
            </a:lvl1pPr>
          </a:lstStyle>
          <a:p>
            <a:pPr>
              <a:defRPr/>
            </a:pPr>
            <a:fld id="{6777AE94-103D-4879-818C-A5CD5C6C5364}" type="datetime1">
              <a:rPr lang="en-US"/>
              <a:pPr>
                <a:defRPr/>
              </a:pPr>
              <a:t>5/9/2010</a:t>
            </a:fld>
            <a:endParaRPr lang="de-DE" dirty="0"/>
          </a:p>
        </p:txBody>
      </p:sp>
      <p:sp>
        <p:nvSpPr>
          <p:cNvPr id="8" name="Fußzeilenplatzhalter 11"/>
          <p:cNvSpPr>
            <a:spLocks noGrp="1"/>
          </p:cNvSpPr>
          <p:nvPr>
            <p:ph type="ftr" sz="quarter" idx="24"/>
          </p:nvPr>
        </p:nvSpPr>
        <p:spPr/>
        <p:txBody>
          <a:bodyPr/>
          <a:lstStyle>
            <a:lvl1pPr>
              <a:defRPr/>
            </a:lvl1pPr>
          </a:lstStyle>
          <a:p>
            <a:pPr>
              <a:defRPr/>
            </a:pPr>
            <a:r>
              <a:rPr lang="en-US"/>
              <a:t>Copyright © Infineon Technologies 2009. All rights reserved.</a:t>
            </a:r>
            <a:endParaRPr lang="de-DE"/>
          </a:p>
        </p:txBody>
      </p:sp>
      <p:sp>
        <p:nvSpPr>
          <p:cNvPr id="9" name="Foliennummernplatzhalter 12"/>
          <p:cNvSpPr>
            <a:spLocks noGrp="1"/>
          </p:cNvSpPr>
          <p:nvPr>
            <p:ph type="sldNum" sz="quarter" idx="25"/>
          </p:nvPr>
        </p:nvSpPr>
        <p:spPr/>
        <p:txBody>
          <a:bodyPr/>
          <a:lstStyle>
            <a:lvl1pPr>
              <a:defRPr/>
            </a:lvl1pPr>
          </a:lstStyle>
          <a:p>
            <a:pPr>
              <a:defRPr/>
            </a:pPr>
            <a:r>
              <a:rPr lang="de-DE"/>
              <a:t>Page </a:t>
            </a:r>
            <a:fld id="{63F497C2-3207-4FAA-B5F1-8C7AAB1BB21D}" type="slidenum">
              <a:rPr lang="de-DE"/>
              <a:pPr>
                <a:defRPr/>
              </a:pPr>
              <a:t>‹#›</a:t>
            </a:fld>
            <a:endParaRPr lang="de-DE"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rows + three colum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Click to edit Master title style</a:t>
            </a:r>
            <a:endParaRPr lang="de-DE"/>
          </a:p>
        </p:txBody>
      </p:sp>
      <p:sp>
        <p:nvSpPr>
          <p:cNvPr id="14" name="Content Placeholder 14"/>
          <p:cNvSpPr>
            <a:spLocks noGrp="1"/>
          </p:cNvSpPr>
          <p:nvPr>
            <p:ph sz="quarter" idx="20"/>
          </p:nvPr>
        </p:nvSpPr>
        <p:spPr>
          <a:xfrm>
            <a:off x="231775" y="1312863"/>
            <a:ext cx="8640763" cy="1296000"/>
          </a:xfrm>
          <a:prstGeom prst="rect">
            <a:avLst/>
          </a:prstGeom>
        </p:spPr>
        <p:txBody>
          <a:bodyPr/>
          <a:lstStyle>
            <a:lvl1pPr>
              <a:buNone/>
              <a:defRPr/>
            </a:lvl1pPr>
          </a:lstStyle>
          <a:p>
            <a:pPr lvl="0"/>
            <a:r>
              <a:rPr lang="en-US" smtClean="0"/>
              <a:t>Click to edit Master text styles</a:t>
            </a:r>
          </a:p>
        </p:txBody>
      </p:sp>
      <p:sp>
        <p:nvSpPr>
          <p:cNvPr id="15" name="Content Placeholder 15"/>
          <p:cNvSpPr>
            <a:spLocks noGrp="1"/>
          </p:cNvSpPr>
          <p:nvPr>
            <p:ph sz="quarter" idx="21"/>
          </p:nvPr>
        </p:nvSpPr>
        <p:spPr>
          <a:xfrm>
            <a:off x="252000" y="2714399"/>
            <a:ext cx="2782800" cy="24291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6" name="Content Placeholder 15"/>
          <p:cNvSpPr>
            <a:spLocks noGrp="1"/>
          </p:cNvSpPr>
          <p:nvPr>
            <p:ph sz="quarter" idx="22"/>
          </p:nvPr>
        </p:nvSpPr>
        <p:spPr>
          <a:xfrm>
            <a:off x="6114822" y="2714399"/>
            <a:ext cx="2782800" cy="24291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2" name="Content Placeholder 15"/>
          <p:cNvSpPr>
            <a:spLocks noGrp="1"/>
          </p:cNvSpPr>
          <p:nvPr>
            <p:ph sz="quarter" idx="23"/>
          </p:nvPr>
        </p:nvSpPr>
        <p:spPr>
          <a:xfrm>
            <a:off x="3193524" y="2714400"/>
            <a:ext cx="2782800" cy="24291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3" name="Content Placeholder 14"/>
          <p:cNvSpPr>
            <a:spLocks noGrp="1"/>
          </p:cNvSpPr>
          <p:nvPr>
            <p:ph sz="quarter" idx="24"/>
          </p:nvPr>
        </p:nvSpPr>
        <p:spPr>
          <a:xfrm>
            <a:off x="250825" y="5228625"/>
            <a:ext cx="8640763" cy="1296000"/>
          </a:xfrm>
          <a:prstGeom prst="rect">
            <a:avLst/>
          </a:prstGeom>
        </p:spPr>
        <p:txBody>
          <a:bodyPr/>
          <a:lstStyle>
            <a:lvl1pPr>
              <a:buNone/>
              <a:defRPr/>
            </a:lvl1pPr>
          </a:lstStyle>
          <a:p>
            <a:pPr lvl="0"/>
            <a:r>
              <a:rPr lang="en-US" smtClean="0"/>
              <a:t>Click to edit Master text styles</a:t>
            </a:r>
          </a:p>
        </p:txBody>
      </p:sp>
      <p:sp>
        <p:nvSpPr>
          <p:cNvPr id="8" name="Datumsplatzhalter 10"/>
          <p:cNvSpPr>
            <a:spLocks noGrp="1"/>
          </p:cNvSpPr>
          <p:nvPr>
            <p:ph type="dt" sz="half" idx="25"/>
          </p:nvPr>
        </p:nvSpPr>
        <p:spPr/>
        <p:txBody>
          <a:bodyPr/>
          <a:lstStyle>
            <a:lvl1pPr>
              <a:defRPr/>
            </a:lvl1pPr>
          </a:lstStyle>
          <a:p>
            <a:pPr>
              <a:defRPr/>
            </a:pPr>
            <a:fld id="{DB234116-309A-4474-B60B-E3FA49A575E1}" type="datetime1">
              <a:rPr lang="en-US"/>
              <a:pPr>
                <a:defRPr/>
              </a:pPr>
              <a:t>5/9/2010</a:t>
            </a:fld>
            <a:endParaRPr lang="de-DE" dirty="0"/>
          </a:p>
        </p:txBody>
      </p:sp>
      <p:sp>
        <p:nvSpPr>
          <p:cNvPr id="9" name="Fußzeilenplatzhalter 11"/>
          <p:cNvSpPr>
            <a:spLocks noGrp="1"/>
          </p:cNvSpPr>
          <p:nvPr>
            <p:ph type="ftr" sz="quarter" idx="26"/>
          </p:nvPr>
        </p:nvSpPr>
        <p:spPr/>
        <p:txBody>
          <a:bodyPr/>
          <a:lstStyle>
            <a:lvl1pPr>
              <a:defRPr/>
            </a:lvl1pPr>
          </a:lstStyle>
          <a:p>
            <a:pPr>
              <a:defRPr/>
            </a:pPr>
            <a:r>
              <a:rPr lang="en-US"/>
              <a:t>Copyright © Infineon Technologies 2009. All rights reserved.</a:t>
            </a:r>
            <a:endParaRPr lang="de-DE"/>
          </a:p>
        </p:txBody>
      </p:sp>
      <p:sp>
        <p:nvSpPr>
          <p:cNvPr id="10" name="Foliennummernplatzhalter 12"/>
          <p:cNvSpPr>
            <a:spLocks noGrp="1"/>
          </p:cNvSpPr>
          <p:nvPr>
            <p:ph type="sldNum" sz="quarter" idx="27"/>
          </p:nvPr>
        </p:nvSpPr>
        <p:spPr/>
        <p:txBody>
          <a:bodyPr/>
          <a:lstStyle>
            <a:lvl1pPr>
              <a:defRPr/>
            </a:lvl1pPr>
          </a:lstStyle>
          <a:p>
            <a:pPr>
              <a:defRPr/>
            </a:pPr>
            <a:r>
              <a:rPr lang="de-DE"/>
              <a:t>Page </a:t>
            </a:r>
            <a:fld id="{1486B381-A157-4218-9300-56BFCDFD9188}" type="slidenum">
              <a:rPr lang="de-DE"/>
              <a:pPr>
                <a:defRPr/>
              </a:pPr>
              <a:t>‹#›</a:t>
            </a:fld>
            <a:endParaRPr lang="de-DE"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0825" y="1312863"/>
            <a:ext cx="2052638"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8" name="Content Placeholder 17"/>
          <p:cNvSpPr>
            <a:spLocks noGrp="1"/>
          </p:cNvSpPr>
          <p:nvPr>
            <p:ph sz="quarter" idx="11"/>
          </p:nvPr>
        </p:nvSpPr>
        <p:spPr>
          <a:xfrm>
            <a:off x="2446338" y="1312863"/>
            <a:ext cx="2054225"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3" name="Content Placeholder 22"/>
          <p:cNvSpPr>
            <a:spLocks noGrp="1"/>
          </p:cNvSpPr>
          <p:nvPr>
            <p:ph sz="quarter" idx="12"/>
          </p:nvPr>
        </p:nvSpPr>
        <p:spPr>
          <a:xfrm>
            <a:off x="4643438" y="1312863"/>
            <a:ext cx="2054225"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5" name="Content Placeholder 24"/>
          <p:cNvSpPr>
            <a:spLocks noGrp="1"/>
          </p:cNvSpPr>
          <p:nvPr>
            <p:ph sz="quarter" idx="13"/>
          </p:nvPr>
        </p:nvSpPr>
        <p:spPr>
          <a:xfrm>
            <a:off x="6838950" y="1312864"/>
            <a:ext cx="2052638"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umsplatzhalter 10"/>
          <p:cNvSpPr>
            <a:spLocks noGrp="1"/>
          </p:cNvSpPr>
          <p:nvPr>
            <p:ph type="dt" sz="half" idx="14"/>
          </p:nvPr>
        </p:nvSpPr>
        <p:spPr/>
        <p:txBody>
          <a:bodyPr/>
          <a:lstStyle>
            <a:lvl1pPr>
              <a:defRPr/>
            </a:lvl1pPr>
          </a:lstStyle>
          <a:p>
            <a:pPr>
              <a:defRPr/>
            </a:pPr>
            <a:fld id="{F06934A2-5660-4C57-A1B0-8A75278B9359}" type="datetime1">
              <a:rPr lang="en-US"/>
              <a:pPr>
                <a:defRPr/>
              </a:pPr>
              <a:t>5/9/2010</a:t>
            </a:fld>
            <a:endParaRPr lang="de-DE" dirty="0"/>
          </a:p>
        </p:txBody>
      </p:sp>
      <p:sp>
        <p:nvSpPr>
          <p:cNvPr id="8" name="Fußzeilenplatzhalter 11"/>
          <p:cNvSpPr>
            <a:spLocks noGrp="1"/>
          </p:cNvSpPr>
          <p:nvPr>
            <p:ph type="ftr" sz="quarter" idx="15"/>
          </p:nvPr>
        </p:nvSpPr>
        <p:spPr/>
        <p:txBody>
          <a:bodyPr/>
          <a:lstStyle>
            <a:lvl1pPr>
              <a:defRPr/>
            </a:lvl1pPr>
          </a:lstStyle>
          <a:p>
            <a:pPr>
              <a:defRPr/>
            </a:pPr>
            <a:r>
              <a:rPr lang="en-US"/>
              <a:t>Copyright © Infineon Technologies 2009. All rights reserved.</a:t>
            </a:r>
            <a:endParaRPr lang="de-DE"/>
          </a:p>
        </p:txBody>
      </p:sp>
      <p:sp>
        <p:nvSpPr>
          <p:cNvPr id="9" name="Foliennummernplatzhalter 12"/>
          <p:cNvSpPr>
            <a:spLocks noGrp="1"/>
          </p:cNvSpPr>
          <p:nvPr>
            <p:ph type="sldNum" sz="quarter" idx="16"/>
          </p:nvPr>
        </p:nvSpPr>
        <p:spPr/>
        <p:txBody>
          <a:bodyPr/>
          <a:lstStyle>
            <a:lvl1pPr>
              <a:defRPr/>
            </a:lvl1pPr>
          </a:lstStyle>
          <a:p>
            <a:pPr>
              <a:defRPr/>
            </a:pPr>
            <a:r>
              <a:rPr lang="de-DE"/>
              <a:t>Page </a:t>
            </a:r>
            <a:fld id="{F372B03E-AF60-4213-87F2-2D401BF3EEB5}" type="slidenum">
              <a:rPr lang="de-DE"/>
              <a:pPr>
                <a:defRPr/>
              </a:pPr>
              <a:t>‹#›</a:t>
            </a:fld>
            <a:endParaRPr lang="de-DE"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ow + 4 colum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Click to edit Master title style</a:t>
            </a:r>
            <a:endParaRPr lang="de-DE"/>
          </a:p>
        </p:txBody>
      </p:sp>
      <p:sp>
        <p:nvSpPr>
          <p:cNvPr id="14" name="Content Placeholder 13"/>
          <p:cNvSpPr>
            <a:spLocks noGrp="1"/>
          </p:cNvSpPr>
          <p:nvPr>
            <p:ph sz="quarter" idx="10"/>
          </p:nvPr>
        </p:nvSpPr>
        <p:spPr>
          <a:xfrm>
            <a:off x="252000" y="2714400"/>
            <a:ext cx="2052638"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5" name="Content Placeholder 17"/>
          <p:cNvSpPr>
            <a:spLocks noGrp="1"/>
          </p:cNvSpPr>
          <p:nvPr>
            <p:ph sz="quarter" idx="11"/>
          </p:nvPr>
        </p:nvSpPr>
        <p:spPr>
          <a:xfrm>
            <a:off x="2447513" y="2714400"/>
            <a:ext cx="2054225"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8" name="Content Placeholder 22"/>
          <p:cNvSpPr>
            <a:spLocks noGrp="1"/>
          </p:cNvSpPr>
          <p:nvPr>
            <p:ph sz="quarter" idx="12"/>
          </p:nvPr>
        </p:nvSpPr>
        <p:spPr>
          <a:xfrm>
            <a:off x="4644613" y="2714400"/>
            <a:ext cx="2054225"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0" name="Content Placeholder 24"/>
          <p:cNvSpPr>
            <a:spLocks noGrp="1"/>
          </p:cNvSpPr>
          <p:nvPr>
            <p:ph sz="quarter" idx="13"/>
          </p:nvPr>
        </p:nvSpPr>
        <p:spPr>
          <a:xfrm>
            <a:off x="6838950" y="2714400"/>
            <a:ext cx="2052638" cy="3810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1" name="Content Placeholder 14"/>
          <p:cNvSpPr>
            <a:spLocks noGrp="1"/>
          </p:cNvSpPr>
          <p:nvPr>
            <p:ph sz="quarter" idx="19"/>
          </p:nvPr>
        </p:nvSpPr>
        <p:spPr>
          <a:xfrm>
            <a:off x="231775" y="1312863"/>
            <a:ext cx="8640763" cy="1296000"/>
          </a:xfrm>
          <a:prstGeom prst="rect">
            <a:avLst/>
          </a:prstGeom>
        </p:spPr>
        <p:txBody>
          <a:bodyPr/>
          <a:lstStyle>
            <a:lvl1pPr>
              <a:buNone/>
              <a:defRPr/>
            </a:lvl1pPr>
          </a:lstStyle>
          <a:p>
            <a:pPr lvl="0"/>
            <a:r>
              <a:rPr lang="en-US" smtClean="0"/>
              <a:t>Click to edit Master text styles</a:t>
            </a:r>
          </a:p>
        </p:txBody>
      </p:sp>
      <p:sp>
        <p:nvSpPr>
          <p:cNvPr id="8" name="Datumsplatzhalter 10"/>
          <p:cNvSpPr>
            <a:spLocks noGrp="1"/>
          </p:cNvSpPr>
          <p:nvPr>
            <p:ph type="dt" sz="half" idx="20"/>
          </p:nvPr>
        </p:nvSpPr>
        <p:spPr/>
        <p:txBody>
          <a:bodyPr/>
          <a:lstStyle>
            <a:lvl1pPr>
              <a:defRPr/>
            </a:lvl1pPr>
          </a:lstStyle>
          <a:p>
            <a:pPr>
              <a:defRPr/>
            </a:pPr>
            <a:fld id="{01F4490E-71F6-42DD-AB51-F4C121AAD32D}" type="datetime1">
              <a:rPr lang="en-US"/>
              <a:pPr>
                <a:defRPr/>
              </a:pPr>
              <a:t>5/9/2010</a:t>
            </a:fld>
            <a:endParaRPr lang="de-DE" dirty="0"/>
          </a:p>
        </p:txBody>
      </p:sp>
      <p:sp>
        <p:nvSpPr>
          <p:cNvPr id="9" name="Fußzeilenplatzhalter 11"/>
          <p:cNvSpPr>
            <a:spLocks noGrp="1"/>
          </p:cNvSpPr>
          <p:nvPr>
            <p:ph type="ftr" sz="quarter" idx="21"/>
          </p:nvPr>
        </p:nvSpPr>
        <p:spPr/>
        <p:txBody>
          <a:bodyPr/>
          <a:lstStyle>
            <a:lvl1pPr>
              <a:defRPr/>
            </a:lvl1pPr>
          </a:lstStyle>
          <a:p>
            <a:pPr>
              <a:defRPr/>
            </a:pPr>
            <a:r>
              <a:rPr lang="en-US"/>
              <a:t>Copyright © Infineon Technologies 2009. All rights reserved.</a:t>
            </a:r>
            <a:endParaRPr lang="de-DE"/>
          </a:p>
        </p:txBody>
      </p:sp>
      <p:sp>
        <p:nvSpPr>
          <p:cNvPr id="10" name="Foliennummernplatzhalter 12"/>
          <p:cNvSpPr>
            <a:spLocks noGrp="1"/>
          </p:cNvSpPr>
          <p:nvPr>
            <p:ph type="sldNum" sz="quarter" idx="22"/>
          </p:nvPr>
        </p:nvSpPr>
        <p:spPr/>
        <p:txBody>
          <a:bodyPr/>
          <a:lstStyle>
            <a:lvl1pPr>
              <a:defRPr/>
            </a:lvl1pPr>
          </a:lstStyle>
          <a:p>
            <a:pPr>
              <a:defRPr/>
            </a:pPr>
            <a:r>
              <a:rPr lang="de-DE"/>
              <a:t>Page </a:t>
            </a:r>
            <a:fld id="{33FB6B71-9FD2-402D-B93C-3DFB624A999D}" type="slidenum">
              <a:rPr lang="de-DE"/>
              <a:pPr>
                <a:defRPr/>
              </a:pPr>
              <a:t>‹#›</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Rectangle 22"/>
          <p:cNvSpPr>
            <a:spLocks noGrp="1" noChangeArrowheads="1"/>
          </p:cNvSpPr>
          <p:nvPr>
            <p:ph type="dt" sz="half" idx="10"/>
          </p:nvPr>
        </p:nvSpPr>
        <p:spPr>
          <a:ln/>
        </p:spPr>
        <p:txBody>
          <a:bodyPr/>
          <a:lstStyle>
            <a:lvl1pPr>
              <a:defRPr/>
            </a:lvl1pPr>
          </a:lstStyle>
          <a:p>
            <a:pPr>
              <a:defRPr/>
            </a:pPr>
            <a:fld id="{1531B0BC-D7B2-4C90-BC1A-5C02CEC670CA}" type="datetime1">
              <a:rPr lang="de-DE" smtClean="0"/>
              <a:pPr>
                <a:defRPr/>
              </a:pPr>
              <a:t>09.05.2010</a:t>
            </a:fld>
            <a:endParaRPr lang="en-US" dirty="0"/>
          </a:p>
        </p:txBody>
      </p:sp>
      <p:sp>
        <p:nvSpPr>
          <p:cNvPr id="4" name="Rectangle 24"/>
          <p:cNvSpPr>
            <a:spLocks noGrp="1" noChangeArrowheads="1"/>
          </p:cNvSpPr>
          <p:nvPr>
            <p:ph type="sldNum" sz="quarter" idx="11"/>
          </p:nvPr>
        </p:nvSpPr>
        <p:spPr>
          <a:ln/>
        </p:spPr>
        <p:txBody>
          <a:bodyPr/>
          <a:lstStyle>
            <a:lvl1pPr>
              <a:defRPr/>
            </a:lvl1pPr>
          </a:lstStyle>
          <a:p>
            <a:pPr>
              <a:defRPr/>
            </a:pPr>
            <a:r>
              <a:rPr lang="en-US"/>
              <a:t> Page </a:t>
            </a:r>
            <a:fld id="{C0E9A09B-B8B4-48FD-A838-87FA25EE2FB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lide 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de-DE"/>
          </a:p>
        </p:txBody>
      </p:sp>
      <p:sp>
        <p:nvSpPr>
          <p:cNvPr id="3" name="Datumsplatzhalter 10"/>
          <p:cNvSpPr>
            <a:spLocks noGrp="1"/>
          </p:cNvSpPr>
          <p:nvPr>
            <p:ph type="dt" sz="half" idx="10"/>
          </p:nvPr>
        </p:nvSpPr>
        <p:spPr/>
        <p:txBody>
          <a:bodyPr/>
          <a:lstStyle>
            <a:lvl1pPr>
              <a:defRPr/>
            </a:lvl1pPr>
          </a:lstStyle>
          <a:p>
            <a:pPr>
              <a:defRPr/>
            </a:pPr>
            <a:fld id="{7B2D8FE7-D2E9-49D2-9F91-EE894C4CB0D6}" type="datetime1">
              <a:rPr lang="en-US"/>
              <a:pPr>
                <a:defRPr/>
              </a:pPr>
              <a:t>5/9/2010</a:t>
            </a:fld>
            <a:endParaRPr lang="de-DE" dirty="0"/>
          </a:p>
        </p:txBody>
      </p:sp>
      <p:sp>
        <p:nvSpPr>
          <p:cNvPr id="4" name="Fußzeilenplatzhalter 11"/>
          <p:cNvSpPr>
            <a:spLocks noGrp="1"/>
          </p:cNvSpPr>
          <p:nvPr>
            <p:ph type="ftr" sz="quarter" idx="11"/>
          </p:nvPr>
        </p:nvSpPr>
        <p:spPr/>
        <p:txBody>
          <a:bodyPr/>
          <a:lstStyle>
            <a:lvl1pPr>
              <a:defRPr/>
            </a:lvl1pPr>
          </a:lstStyle>
          <a:p>
            <a:pPr>
              <a:defRPr/>
            </a:pPr>
            <a:r>
              <a:rPr lang="en-US"/>
              <a:t>Copyright © Infineon Technologies 2009. All rights reserved.</a:t>
            </a:r>
            <a:endParaRPr lang="de-DE"/>
          </a:p>
        </p:txBody>
      </p:sp>
      <p:sp>
        <p:nvSpPr>
          <p:cNvPr id="5" name="Foliennummernplatzhalter 12"/>
          <p:cNvSpPr>
            <a:spLocks noGrp="1"/>
          </p:cNvSpPr>
          <p:nvPr>
            <p:ph type="sldNum" sz="quarter" idx="12"/>
          </p:nvPr>
        </p:nvSpPr>
        <p:spPr/>
        <p:txBody>
          <a:bodyPr/>
          <a:lstStyle>
            <a:lvl1pPr>
              <a:defRPr/>
            </a:lvl1pPr>
          </a:lstStyle>
          <a:p>
            <a:pPr>
              <a:defRPr/>
            </a:pPr>
            <a:r>
              <a:rPr lang="de-DE"/>
              <a:t>Page </a:t>
            </a:r>
            <a:fld id="{B57FE95B-72DC-45EA-99EC-742F059FABAE}" type="slidenum">
              <a:rPr lang="de-DE"/>
              <a:pPr>
                <a:defRPr/>
              </a:pPr>
              <a:t>‹#›</a:t>
            </a:fld>
            <a:endParaRPr lang="de-DE"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Datumsplatzhalter 10"/>
          <p:cNvSpPr>
            <a:spLocks noGrp="1"/>
          </p:cNvSpPr>
          <p:nvPr>
            <p:ph type="dt" sz="half" idx="10"/>
          </p:nvPr>
        </p:nvSpPr>
        <p:spPr/>
        <p:txBody>
          <a:bodyPr/>
          <a:lstStyle>
            <a:lvl1pPr>
              <a:defRPr/>
            </a:lvl1pPr>
          </a:lstStyle>
          <a:p>
            <a:pPr>
              <a:defRPr/>
            </a:pPr>
            <a:fld id="{354550F4-74DD-4592-AC2B-E9D157360A69}" type="datetime1">
              <a:rPr lang="en-US"/>
              <a:pPr>
                <a:defRPr/>
              </a:pPr>
              <a:t>5/9/2010</a:t>
            </a:fld>
            <a:endParaRPr lang="de-DE" dirty="0"/>
          </a:p>
        </p:txBody>
      </p:sp>
      <p:sp>
        <p:nvSpPr>
          <p:cNvPr id="3" name="Fußzeilenplatzhalter 11"/>
          <p:cNvSpPr>
            <a:spLocks noGrp="1"/>
          </p:cNvSpPr>
          <p:nvPr>
            <p:ph type="ftr" sz="quarter" idx="11"/>
          </p:nvPr>
        </p:nvSpPr>
        <p:spPr/>
        <p:txBody>
          <a:bodyPr/>
          <a:lstStyle>
            <a:lvl1pPr>
              <a:defRPr/>
            </a:lvl1pPr>
          </a:lstStyle>
          <a:p>
            <a:pPr>
              <a:defRPr/>
            </a:pPr>
            <a:r>
              <a:rPr lang="en-US"/>
              <a:t>Copyright © Infineon Technologies 2009. All rights reserved.</a:t>
            </a:r>
            <a:endParaRPr lang="de-DE"/>
          </a:p>
        </p:txBody>
      </p:sp>
      <p:sp>
        <p:nvSpPr>
          <p:cNvPr id="4" name="Foliennummernplatzhalter 12"/>
          <p:cNvSpPr>
            <a:spLocks noGrp="1"/>
          </p:cNvSpPr>
          <p:nvPr>
            <p:ph type="sldNum" sz="quarter" idx="12"/>
          </p:nvPr>
        </p:nvSpPr>
        <p:spPr/>
        <p:txBody>
          <a:bodyPr/>
          <a:lstStyle>
            <a:lvl1pPr>
              <a:defRPr/>
            </a:lvl1pPr>
          </a:lstStyle>
          <a:p>
            <a:pPr>
              <a:defRPr/>
            </a:pPr>
            <a:r>
              <a:rPr lang="de-DE"/>
              <a:t>Page </a:t>
            </a:r>
            <a:fld id="{CCF50D4A-543D-4C14-B93E-727DF844F124}" type="slidenum">
              <a:rPr lang="de-DE"/>
              <a:pPr>
                <a:defRPr/>
              </a:pPr>
              <a:t>‹#›</a:t>
            </a:fld>
            <a:endParaRPr lang="de-DE"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fineon values">
    <p:bg>
      <p:bgPr>
        <a:solidFill>
          <a:schemeClr val="bg2"/>
        </a:solidFill>
        <a:effectLst/>
      </p:bgPr>
    </p:bg>
    <p:spTree>
      <p:nvGrpSpPr>
        <p:cNvPr id="1" name=""/>
        <p:cNvGrpSpPr/>
        <p:nvPr/>
      </p:nvGrpSpPr>
      <p:grpSpPr>
        <a:xfrm>
          <a:off x="0" y="0"/>
          <a:ext cx="0" cy="0"/>
          <a:chOff x="0" y="0"/>
          <a:chExt cx="0" cy="0"/>
        </a:xfrm>
      </p:grpSpPr>
      <p:pic>
        <p:nvPicPr>
          <p:cNvPr id="2" name="Picture 12" descr="INFIN_091014 Schlussfolie PPT-final5"/>
          <p:cNvPicPr>
            <a:picLocks noChangeAspect="1" noChangeArrowheads="1"/>
          </p:cNvPicPr>
          <p:nvPr userDrawn="1"/>
        </p:nvPicPr>
        <p:blipFill>
          <a:blip r:embed="rId2" cstate="print"/>
          <a:srcRect/>
          <a:stretch>
            <a:fillRect/>
          </a:stretch>
        </p:blipFill>
        <p:spPr bwMode="auto">
          <a:xfrm>
            <a:off x="0" y="0"/>
            <a:ext cx="9145588" cy="6858000"/>
          </a:xfrm>
          <a:prstGeom prst="rect">
            <a:avLst/>
          </a:prstGeom>
          <a:noFill/>
          <a:ln w="9525">
            <a:noFill/>
            <a:miter lim="800000"/>
            <a:headEnd/>
            <a:tailEnd/>
          </a:ln>
        </p:spPr>
      </p:pic>
      <p:pic>
        <p:nvPicPr>
          <p:cNvPr id="3" name="Picture 16" descr="Bild2"/>
          <p:cNvPicPr>
            <a:picLocks noChangeAspect="1" noChangeArrowheads="1"/>
          </p:cNvPicPr>
          <p:nvPr userDrawn="1"/>
        </p:nvPicPr>
        <p:blipFill>
          <a:blip r:embed="rId3" cstate="print"/>
          <a:srcRect/>
          <a:stretch>
            <a:fillRect/>
          </a:stretch>
        </p:blipFill>
        <p:spPr bwMode="auto">
          <a:xfrm>
            <a:off x="7292975" y="396875"/>
            <a:ext cx="1450975" cy="633413"/>
          </a:xfrm>
          <a:prstGeom prst="rect">
            <a:avLst/>
          </a:prstGeom>
          <a:noFill/>
          <a:ln w="9525">
            <a:noFill/>
            <a:miter lim="800000"/>
            <a:headEnd/>
            <a:tailEnd/>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ergy efficiency">
    <p:bg>
      <p:bgPr>
        <a:solidFill>
          <a:schemeClr val="bg2"/>
        </a:solidFill>
        <a:effectLst/>
      </p:bgPr>
    </p:bg>
    <p:spTree>
      <p:nvGrpSpPr>
        <p:cNvPr id="1" name=""/>
        <p:cNvGrpSpPr/>
        <p:nvPr/>
      </p:nvGrpSpPr>
      <p:grpSpPr>
        <a:xfrm>
          <a:off x="0" y="0"/>
          <a:ext cx="0" cy="0"/>
          <a:chOff x="0" y="0"/>
          <a:chExt cx="0" cy="0"/>
        </a:xfrm>
      </p:grpSpPr>
      <p:pic>
        <p:nvPicPr>
          <p:cNvPr id="2" name="Picture 12" descr="INFIN_091014 Schlussfolie PPT-final4"/>
          <p:cNvPicPr>
            <a:picLocks noChangeAspect="1" noChangeArrowheads="1"/>
          </p:cNvPicPr>
          <p:nvPr userDrawn="1"/>
        </p:nvPicPr>
        <p:blipFill>
          <a:blip r:embed="rId2" cstate="print"/>
          <a:srcRect/>
          <a:stretch>
            <a:fillRect/>
          </a:stretch>
        </p:blipFill>
        <p:spPr bwMode="auto">
          <a:xfrm>
            <a:off x="0" y="0"/>
            <a:ext cx="9145588" cy="6858000"/>
          </a:xfrm>
          <a:prstGeom prst="rect">
            <a:avLst/>
          </a:prstGeom>
          <a:noFill/>
          <a:ln w="9525">
            <a:noFill/>
            <a:miter lim="800000"/>
            <a:headEnd/>
            <a:tailEnd/>
          </a:ln>
        </p:spPr>
      </p:pic>
      <p:pic>
        <p:nvPicPr>
          <p:cNvPr id="3" name="Picture 16" descr="Bild2"/>
          <p:cNvPicPr>
            <a:picLocks noChangeAspect="1" noChangeArrowheads="1"/>
          </p:cNvPicPr>
          <p:nvPr userDrawn="1"/>
        </p:nvPicPr>
        <p:blipFill>
          <a:blip r:embed="rId3" cstate="print"/>
          <a:srcRect/>
          <a:stretch>
            <a:fillRect/>
          </a:stretch>
        </p:blipFill>
        <p:spPr bwMode="auto">
          <a:xfrm>
            <a:off x="7292975" y="396875"/>
            <a:ext cx="1450975" cy="633413"/>
          </a:xfrm>
          <a:prstGeom prst="rect">
            <a:avLst/>
          </a:prstGeom>
          <a:noFill/>
          <a:ln w="9525">
            <a:noFill/>
            <a:miter lim="800000"/>
            <a:headEnd/>
            <a:tailEnd/>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8"/>
          <p:cNvSpPr>
            <a:spLocks noGrp="1" noChangeArrowheads="1"/>
          </p:cNvSpPr>
          <p:nvPr>
            <p:ph type="dt" sz="half" idx="10"/>
          </p:nvPr>
        </p:nvSpPr>
        <p:spPr/>
        <p:txBody>
          <a:bodyPr/>
          <a:lstStyle>
            <a:lvl1pPr>
              <a:defRPr/>
            </a:lvl1pPr>
          </a:lstStyle>
          <a:p>
            <a:pPr>
              <a:defRPr/>
            </a:pPr>
            <a:r>
              <a:rPr lang="de-DE"/>
              <a:t>2009-09-09</a:t>
            </a:r>
          </a:p>
        </p:txBody>
      </p:sp>
    </p:spTree>
  </p:cSld>
  <p:clrMapOvr>
    <a:masterClrMapping/>
  </p:clrMapOvr>
  <p:transition>
    <p:dissolv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6"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1"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8"/>
          <p:cNvSpPr>
            <a:spLocks noGrp="1" noChangeArrowheads="1"/>
          </p:cNvSpPr>
          <p:nvPr>
            <p:ph type="dt" sz="half" idx="10"/>
          </p:nvPr>
        </p:nvSpPr>
        <p:spPr/>
        <p:txBody>
          <a:bodyPr/>
          <a:lstStyle>
            <a:lvl1pPr>
              <a:defRPr/>
            </a:lvl1pPr>
          </a:lstStyle>
          <a:p>
            <a:pPr>
              <a:defRPr/>
            </a:pPr>
            <a:r>
              <a:rPr lang="de-DE"/>
              <a:t>2009-09-09</a:t>
            </a:r>
          </a:p>
        </p:txBody>
      </p:sp>
    </p:spTree>
  </p:cSld>
  <p:clrMapOvr>
    <a:masterClrMapping/>
  </p:clrMapOvr>
  <p:transition>
    <p:dissolv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5845" name="Text Box 5"/>
          <p:cNvSpPr txBox="1">
            <a:spLocks noChangeArrowheads="1"/>
          </p:cNvSpPr>
          <p:nvPr/>
        </p:nvSpPr>
        <p:spPr bwMode="auto">
          <a:xfrm>
            <a:off x="63500"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12.0</a:t>
            </a:r>
          </a:p>
        </p:txBody>
      </p:sp>
      <p:sp>
        <p:nvSpPr>
          <p:cNvPr id="35846" name="Text Box 6"/>
          <p:cNvSpPr txBox="1">
            <a:spLocks noChangeArrowheads="1"/>
          </p:cNvSpPr>
          <p:nvPr/>
        </p:nvSpPr>
        <p:spPr bwMode="auto">
          <a:xfrm>
            <a:off x="4406900"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0.0</a:t>
            </a:r>
          </a:p>
        </p:txBody>
      </p:sp>
      <p:sp>
        <p:nvSpPr>
          <p:cNvPr id="35847" name="Text Box 7"/>
          <p:cNvSpPr txBox="1">
            <a:spLocks noChangeArrowheads="1"/>
          </p:cNvSpPr>
          <p:nvPr/>
        </p:nvSpPr>
        <p:spPr bwMode="auto">
          <a:xfrm>
            <a:off x="8701088"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12.0</a:t>
            </a:r>
          </a:p>
        </p:txBody>
      </p:sp>
      <p:sp>
        <p:nvSpPr>
          <p:cNvPr id="35848" name="Text Box 8"/>
          <p:cNvSpPr txBox="1">
            <a:spLocks noChangeArrowheads="1"/>
          </p:cNvSpPr>
          <p:nvPr/>
        </p:nvSpPr>
        <p:spPr bwMode="auto">
          <a:xfrm>
            <a:off x="7610475"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8.9</a:t>
            </a:r>
          </a:p>
        </p:txBody>
      </p:sp>
      <p:sp>
        <p:nvSpPr>
          <p:cNvPr id="35849" name="Text Box 9"/>
          <p:cNvSpPr txBox="1">
            <a:spLocks noChangeArrowheads="1"/>
          </p:cNvSpPr>
          <p:nvPr/>
        </p:nvSpPr>
        <p:spPr bwMode="auto">
          <a:xfrm>
            <a:off x="-4000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7.18</a:t>
            </a:r>
          </a:p>
        </p:txBody>
      </p:sp>
      <p:sp>
        <p:nvSpPr>
          <p:cNvPr id="35850" name="Text Box 10"/>
          <p:cNvSpPr txBox="1">
            <a:spLocks noChangeArrowheads="1"/>
          </p:cNvSpPr>
          <p:nvPr/>
        </p:nvSpPr>
        <p:spPr bwMode="auto">
          <a:xfrm>
            <a:off x="91503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7.18</a:t>
            </a:r>
          </a:p>
        </p:txBody>
      </p:sp>
      <p:sp>
        <p:nvSpPr>
          <p:cNvPr id="35851" name="Text Box 11"/>
          <p:cNvSpPr txBox="1">
            <a:spLocks noChangeArrowheads="1"/>
          </p:cNvSpPr>
          <p:nvPr/>
        </p:nvSpPr>
        <p:spPr bwMode="auto">
          <a:xfrm>
            <a:off x="9150350" y="66055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9.20</a:t>
            </a:r>
          </a:p>
        </p:txBody>
      </p:sp>
      <p:sp>
        <p:nvSpPr>
          <p:cNvPr id="35852" name="Text Box 12"/>
          <p:cNvSpPr txBox="1">
            <a:spLocks noChangeArrowheads="1"/>
          </p:cNvSpPr>
          <p:nvPr/>
        </p:nvSpPr>
        <p:spPr bwMode="auto">
          <a:xfrm>
            <a:off x="-400050" y="66341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9.20</a:t>
            </a:r>
          </a:p>
        </p:txBody>
      </p:sp>
      <p:sp>
        <p:nvSpPr>
          <p:cNvPr id="35853" name="Text Box 13"/>
          <p:cNvSpPr txBox="1">
            <a:spLocks noChangeArrowheads="1"/>
          </p:cNvSpPr>
          <p:nvPr/>
        </p:nvSpPr>
        <p:spPr bwMode="auto">
          <a:xfrm>
            <a:off x="91503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8.60</a:t>
            </a:r>
          </a:p>
        </p:txBody>
      </p:sp>
      <p:sp>
        <p:nvSpPr>
          <p:cNvPr id="35854" name="Text Box 14"/>
          <p:cNvSpPr txBox="1">
            <a:spLocks noChangeArrowheads="1"/>
          </p:cNvSpPr>
          <p:nvPr/>
        </p:nvSpPr>
        <p:spPr bwMode="auto">
          <a:xfrm>
            <a:off x="-4000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8.60</a:t>
            </a:r>
          </a:p>
        </p:txBody>
      </p:sp>
      <p:sp>
        <p:nvSpPr>
          <p:cNvPr id="35855" name="Text Box 15"/>
          <p:cNvSpPr txBox="1">
            <a:spLocks noChangeArrowheads="1"/>
          </p:cNvSpPr>
          <p:nvPr/>
        </p:nvSpPr>
        <p:spPr bwMode="auto">
          <a:xfrm>
            <a:off x="9150350" y="56292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6.40</a:t>
            </a:r>
          </a:p>
        </p:txBody>
      </p:sp>
      <p:sp>
        <p:nvSpPr>
          <p:cNvPr id="35856" name="Text Box 16"/>
          <p:cNvSpPr txBox="1">
            <a:spLocks noChangeArrowheads="1"/>
          </p:cNvSpPr>
          <p:nvPr/>
        </p:nvSpPr>
        <p:spPr bwMode="auto">
          <a:xfrm>
            <a:off x="9155113" y="1501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5.00</a:t>
            </a:r>
          </a:p>
        </p:txBody>
      </p:sp>
      <p:sp>
        <p:nvSpPr>
          <p:cNvPr id="35857" name="Text Box 17"/>
          <p:cNvSpPr txBox="1">
            <a:spLocks noChangeArrowheads="1"/>
          </p:cNvSpPr>
          <p:nvPr/>
        </p:nvSpPr>
        <p:spPr bwMode="auto">
          <a:xfrm>
            <a:off x="-400050" y="15287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5.00</a:t>
            </a:r>
          </a:p>
        </p:txBody>
      </p:sp>
      <p:sp>
        <p:nvSpPr>
          <p:cNvPr id="35858" name="Text Box 18"/>
          <p:cNvSpPr txBox="1">
            <a:spLocks noChangeArrowheads="1"/>
          </p:cNvSpPr>
          <p:nvPr/>
        </p:nvSpPr>
        <p:spPr bwMode="auto">
          <a:xfrm>
            <a:off x="-400050" y="56340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6.40</a:t>
            </a:r>
          </a:p>
        </p:txBody>
      </p:sp>
      <p:sp>
        <p:nvSpPr>
          <p:cNvPr id="35859" name="Text Box 19"/>
          <p:cNvSpPr txBox="1">
            <a:spLocks noChangeArrowheads="1"/>
          </p:cNvSpPr>
          <p:nvPr/>
        </p:nvSpPr>
        <p:spPr bwMode="auto">
          <a:xfrm>
            <a:off x="91503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6.80</a:t>
            </a:r>
          </a:p>
        </p:txBody>
      </p:sp>
      <p:sp>
        <p:nvSpPr>
          <p:cNvPr id="35860" name="Text Box 20"/>
          <p:cNvSpPr txBox="1">
            <a:spLocks noChangeArrowheads="1"/>
          </p:cNvSpPr>
          <p:nvPr/>
        </p:nvSpPr>
        <p:spPr bwMode="auto">
          <a:xfrm>
            <a:off x="-4000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6.80</a:t>
            </a:r>
          </a:p>
        </p:txBody>
      </p:sp>
      <p:sp>
        <p:nvSpPr>
          <p:cNvPr id="35861" name="Text Box 21"/>
          <p:cNvSpPr txBox="1">
            <a:spLocks noChangeArrowheads="1"/>
          </p:cNvSpPr>
          <p:nvPr/>
        </p:nvSpPr>
        <p:spPr bwMode="auto">
          <a:xfrm>
            <a:off x="-4000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6.20</a:t>
            </a:r>
          </a:p>
        </p:txBody>
      </p:sp>
      <p:sp>
        <p:nvSpPr>
          <p:cNvPr id="35862" name="Text Box 22"/>
          <p:cNvSpPr txBox="1">
            <a:spLocks noChangeArrowheads="1"/>
          </p:cNvSpPr>
          <p:nvPr/>
        </p:nvSpPr>
        <p:spPr bwMode="auto">
          <a:xfrm>
            <a:off x="91503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6.20</a:t>
            </a:r>
          </a:p>
        </p:txBody>
      </p:sp>
      <p:sp>
        <p:nvSpPr>
          <p:cNvPr id="35864" name="Rectangle 24"/>
          <p:cNvSpPr>
            <a:spLocks noChangeArrowheads="1"/>
          </p:cNvSpPr>
          <p:nvPr/>
        </p:nvSpPr>
        <p:spPr bwMode="auto">
          <a:xfrm>
            <a:off x="0" y="0"/>
            <a:ext cx="9144000" cy="6858000"/>
          </a:xfrm>
          <a:prstGeom prst="rect">
            <a:avLst/>
          </a:prstGeom>
          <a:solidFill>
            <a:srgbClr val="C8D8E6"/>
          </a:solidFill>
          <a:ln w="9525" algn="ctr">
            <a:noFill/>
            <a:miter lim="800000"/>
            <a:headEnd/>
            <a:tailEnd/>
          </a:ln>
          <a:effectLst/>
        </p:spPr>
        <p:txBody>
          <a:bodyPr wrap="none" lIns="90000" tIns="46800" rIns="90000" bIns="46800" anchor="ctr"/>
          <a:lstStyle/>
          <a:p>
            <a:pPr algn="ctr">
              <a:spcBef>
                <a:spcPct val="0"/>
              </a:spcBef>
            </a:pPr>
            <a:endParaRPr lang="en-GB" sz="2000" smtClean="0">
              <a:solidFill>
                <a:srgbClr val="00214A"/>
              </a:solidFill>
            </a:endParaRPr>
          </a:p>
        </p:txBody>
      </p:sp>
      <p:pic>
        <p:nvPicPr>
          <p:cNvPr id="35865" name="Picture 25" descr="INF Poster_VERDANA_BILD"/>
          <p:cNvPicPr>
            <a:picLocks noChangeAspect="1" noChangeArrowheads="1"/>
          </p:cNvPicPr>
          <p:nvPr/>
        </p:nvPicPr>
        <p:blipFill>
          <a:blip r:embed="rId2" cstate="print"/>
          <a:srcRect/>
          <a:stretch>
            <a:fillRect/>
          </a:stretch>
        </p:blipFill>
        <p:spPr bwMode="auto">
          <a:xfrm>
            <a:off x="0" y="844550"/>
            <a:ext cx="9144000" cy="4884738"/>
          </a:xfrm>
          <a:prstGeom prst="rect">
            <a:avLst/>
          </a:prstGeom>
          <a:noFill/>
          <a:ln w="9525">
            <a:noFill/>
            <a:miter lim="800000"/>
            <a:headEnd/>
            <a:tailEnd/>
          </a:ln>
        </p:spPr>
      </p:pic>
      <p:grpSp>
        <p:nvGrpSpPr>
          <p:cNvPr id="2" name="Group 60"/>
          <p:cNvGrpSpPr>
            <a:grpSpLocks/>
          </p:cNvGrpSpPr>
          <p:nvPr/>
        </p:nvGrpSpPr>
        <p:grpSpPr bwMode="auto">
          <a:xfrm>
            <a:off x="7489825" y="5891213"/>
            <a:ext cx="1401763" cy="876300"/>
            <a:chOff x="4422" y="3531"/>
            <a:chExt cx="550" cy="344"/>
          </a:xfrm>
        </p:grpSpPr>
        <p:sp>
          <p:nvSpPr>
            <p:cNvPr id="35901" name="AutoShape 61"/>
            <p:cNvSpPr>
              <a:spLocks noChangeAspect="1" noChangeArrowheads="1" noTextEdit="1"/>
            </p:cNvSpPr>
            <p:nvPr userDrawn="1"/>
          </p:nvSpPr>
          <p:spPr bwMode="auto">
            <a:xfrm>
              <a:off x="4422" y="3531"/>
              <a:ext cx="550" cy="344"/>
            </a:xfrm>
            <a:prstGeom prst="rect">
              <a:avLst/>
            </a:prstGeom>
            <a:noFill/>
            <a:ln w="9525">
              <a:noFill/>
              <a:miter lim="800000"/>
              <a:headEnd/>
              <a:tailEnd/>
            </a:ln>
          </p:spPr>
          <p:txBody>
            <a:bodyPr/>
            <a:lstStyle/>
            <a:p>
              <a:pPr algn="ctr">
                <a:spcBef>
                  <a:spcPct val="0"/>
                </a:spcBef>
              </a:pPr>
              <a:endParaRPr lang="en-GB" sz="2000" smtClean="0">
                <a:solidFill>
                  <a:srgbClr val="00214A"/>
                </a:solidFill>
              </a:endParaRPr>
            </a:p>
          </p:txBody>
        </p:sp>
        <p:sp>
          <p:nvSpPr>
            <p:cNvPr id="35902" name="Freeform 62"/>
            <p:cNvSpPr>
              <a:spLocks/>
            </p:cNvSpPr>
            <p:nvPr userDrawn="1"/>
          </p:nvSpPr>
          <p:spPr bwMode="auto">
            <a:xfrm>
              <a:off x="4422" y="3825"/>
              <a:ext cx="26" cy="38"/>
            </a:xfrm>
            <a:custGeom>
              <a:avLst/>
              <a:gdLst/>
              <a:ahLst/>
              <a:cxnLst>
                <a:cxn ang="0">
                  <a:pos x="104" y="192"/>
                </a:cxn>
                <a:cxn ang="0">
                  <a:pos x="42" y="74"/>
                </a:cxn>
                <a:cxn ang="0">
                  <a:pos x="34" y="57"/>
                </a:cxn>
                <a:cxn ang="0">
                  <a:pos x="27" y="42"/>
                </a:cxn>
                <a:cxn ang="0">
                  <a:pos x="22" y="32"/>
                </a:cxn>
                <a:cxn ang="0">
                  <a:pos x="20" y="27"/>
                </a:cxn>
                <a:cxn ang="0">
                  <a:pos x="21" y="33"/>
                </a:cxn>
                <a:cxn ang="0">
                  <a:pos x="21" y="45"/>
                </a:cxn>
                <a:cxn ang="0">
                  <a:pos x="22" y="62"/>
                </a:cxn>
                <a:cxn ang="0">
                  <a:pos x="23" y="81"/>
                </a:cxn>
                <a:cxn ang="0">
                  <a:pos x="24" y="192"/>
                </a:cxn>
                <a:cxn ang="0">
                  <a:pos x="0" y="192"/>
                </a:cxn>
                <a:cxn ang="0">
                  <a:pos x="0" y="0"/>
                </a:cxn>
                <a:cxn ang="0">
                  <a:pos x="27" y="0"/>
                </a:cxn>
                <a:cxn ang="0">
                  <a:pos x="90" y="123"/>
                </a:cxn>
                <a:cxn ang="0">
                  <a:pos x="98" y="138"/>
                </a:cxn>
                <a:cxn ang="0">
                  <a:pos x="103" y="151"/>
                </a:cxn>
                <a:cxn ang="0">
                  <a:pos x="107" y="161"/>
                </a:cxn>
                <a:cxn ang="0">
                  <a:pos x="108" y="164"/>
                </a:cxn>
                <a:cxn ang="0">
                  <a:pos x="108" y="158"/>
                </a:cxn>
                <a:cxn ang="0">
                  <a:pos x="107" y="145"/>
                </a:cxn>
                <a:cxn ang="0">
                  <a:pos x="106" y="126"/>
                </a:cxn>
                <a:cxn ang="0">
                  <a:pos x="106" y="105"/>
                </a:cxn>
                <a:cxn ang="0">
                  <a:pos x="105" y="0"/>
                </a:cxn>
                <a:cxn ang="0">
                  <a:pos x="128" y="0"/>
                </a:cxn>
                <a:cxn ang="0">
                  <a:pos x="128" y="192"/>
                </a:cxn>
                <a:cxn ang="0">
                  <a:pos x="104" y="192"/>
                </a:cxn>
              </a:cxnLst>
              <a:rect l="0" t="0" r="r" b="b"/>
              <a:pathLst>
                <a:path w="128" h="192">
                  <a:moveTo>
                    <a:pt x="104" y="192"/>
                  </a:moveTo>
                  <a:lnTo>
                    <a:pt x="42" y="74"/>
                  </a:lnTo>
                  <a:lnTo>
                    <a:pt x="34" y="57"/>
                  </a:lnTo>
                  <a:lnTo>
                    <a:pt x="27" y="42"/>
                  </a:lnTo>
                  <a:lnTo>
                    <a:pt x="22" y="32"/>
                  </a:lnTo>
                  <a:lnTo>
                    <a:pt x="20" y="27"/>
                  </a:lnTo>
                  <a:lnTo>
                    <a:pt x="21" y="33"/>
                  </a:lnTo>
                  <a:lnTo>
                    <a:pt x="21" y="45"/>
                  </a:lnTo>
                  <a:lnTo>
                    <a:pt x="22" y="62"/>
                  </a:lnTo>
                  <a:lnTo>
                    <a:pt x="23" y="81"/>
                  </a:lnTo>
                  <a:lnTo>
                    <a:pt x="24" y="192"/>
                  </a:lnTo>
                  <a:lnTo>
                    <a:pt x="0" y="192"/>
                  </a:lnTo>
                  <a:lnTo>
                    <a:pt x="0" y="0"/>
                  </a:lnTo>
                  <a:lnTo>
                    <a:pt x="27" y="0"/>
                  </a:lnTo>
                  <a:lnTo>
                    <a:pt x="90" y="123"/>
                  </a:lnTo>
                  <a:lnTo>
                    <a:pt x="98" y="138"/>
                  </a:lnTo>
                  <a:lnTo>
                    <a:pt x="103" y="151"/>
                  </a:lnTo>
                  <a:lnTo>
                    <a:pt x="107" y="161"/>
                  </a:lnTo>
                  <a:lnTo>
                    <a:pt x="108" y="164"/>
                  </a:lnTo>
                  <a:lnTo>
                    <a:pt x="108" y="158"/>
                  </a:lnTo>
                  <a:lnTo>
                    <a:pt x="107" y="145"/>
                  </a:lnTo>
                  <a:lnTo>
                    <a:pt x="106" y="126"/>
                  </a:lnTo>
                  <a:lnTo>
                    <a:pt x="106" y="105"/>
                  </a:lnTo>
                  <a:lnTo>
                    <a:pt x="105" y="0"/>
                  </a:lnTo>
                  <a:lnTo>
                    <a:pt x="128" y="0"/>
                  </a:lnTo>
                  <a:lnTo>
                    <a:pt x="128" y="192"/>
                  </a:lnTo>
                  <a:lnTo>
                    <a:pt x="104" y="192"/>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35903" name="Freeform 63"/>
            <p:cNvSpPr>
              <a:spLocks noEditPoints="1"/>
            </p:cNvSpPr>
            <p:nvPr userDrawn="1"/>
          </p:nvSpPr>
          <p:spPr bwMode="auto">
            <a:xfrm>
              <a:off x="4461" y="3835"/>
              <a:ext cx="23" cy="29"/>
            </a:xfrm>
            <a:custGeom>
              <a:avLst/>
              <a:gdLst/>
              <a:ahLst/>
              <a:cxnLst>
                <a:cxn ang="0">
                  <a:pos x="88" y="50"/>
                </a:cxn>
                <a:cxn ang="0">
                  <a:pos x="85" y="35"/>
                </a:cxn>
                <a:cxn ang="0">
                  <a:pos x="81" y="26"/>
                </a:cxn>
                <a:cxn ang="0">
                  <a:pos x="76" y="22"/>
                </a:cxn>
                <a:cxn ang="0">
                  <a:pos x="66" y="18"/>
                </a:cxn>
                <a:cxn ang="0">
                  <a:pos x="54" y="17"/>
                </a:cxn>
                <a:cxn ang="0">
                  <a:pos x="47" y="19"/>
                </a:cxn>
                <a:cxn ang="0">
                  <a:pos x="42" y="21"/>
                </a:cxn>
                <a:cxn ang="0">
                  <a:pos x="36" y="25"/>
                </a:cxn>
                <a:cxn ang="0">
                  <a:pos x="32" y="31"/>
                </a:cxn>
                <a:cxn ang="0">
                  <a:pos x="28" y="41"/>
                </a:cxn>
                <a:cxn ang="0">
                  <a:pos x="26" y="55"/>
                </a:cxn>
                <a:cxn ang="0">
                  <a:pos x="89" y="60"/>
                </a:cxn>
                <a:cxn ang="0">
                  <a:pos x="26" y="81"/>
                </a:cxn>
                <a:cxn ang="0">
                  <a:pos x="27" y="98"/>
                </a:cxn>
                <a:cxn ang="0">
                  <a:pos x="30" y="108"/>
                </a:cxn>
                <a:cxn ang="0">
                  <a:pos x="35" y="116"/>
                </a:cxn>
                <a:cxn ang="0">
                  <a:pos x="43" y="122"/>
                </a:cxn>
                <a:cxn ang="0">
                  <a:pos x="51" y="126"/>
                </a:cxn>
                <a:cxn ang="0">
                  <a:pos x="62" y="129"/>
                </a:cxn>
                <a:cxn ang="0">
                  <a:pos x="71" y="129"/>
                </a:cxn>
                <a:cxn ang="0">
                  <a:pos x="81" y="126"/>
                </a:cxn>
                <a:cxn ang="0">
                  <a:pos x="89" y="123"/>
                </a:cxn>
                <a:cxn ang="0">
                  <a:pos x="98" y="118"/>
                </a:cxn>
                <a:cxn ang="0">
                  <a:pos x="109" y="130"/>
                </a:cxn>
                <a:cxn ang="0">
                  <a:pos x="100" y="137"/>
                </a:cxn>
                <a:cxn ang="0">
                  <a:pos x="88" y="142"/>
                </a:cxn>
                <a:cxn ang="0">
                  <a:pos x="76" y="146"/>
                </a:cxn>
                <a:cxn ang="0">
                  <a:pos x="63" y="147"/>
                </a:cxn>
                <a:cxn ang="0">
                  <a:pos x="49" y="146"/>
                </a:cxn>
                <a:cxn ang="0">
                  <a:pos x="36" y="141"/>
                </a:cxn>
                <a:cxn ang="0">
                  <a:pos x="26" y="136"/>
                </a:cxn>
                <a:cxn ang="0">
                  <a:pos x="17" y="127"/>
                </a:cxn>
                <a:cxn ang="0">
                  <a:pos x="10" y="116"/>
                </a:cxn>
                <a:cxn ang="0">
                  <a:pos x="4" y="103"/>
                </a:cxn>
                <a:cxn ang="0">
                  <a:pos x="1" y="89"/>
                </a:cxn>
                <a:cxn ang="0">
                  <a:pos x="0" y="72"/>
                </a:cxn>
                <a:cxn ang="0">
                  <a:pos x="1" y="56"/>
                </a:cxn>
                <a:cxn ang="0">
                  <a:pos x="4" y="42"/>
                </a:cxn>
                <a:cxn ang="0">
                  <a:pos x="10" y="31"/>
                </a:cxn>
                <a:cxn ang="0">
                  <a:pos x="17" y="20"/>
                </a:cxn>
                <a:cxn ang="0">
                  <a:pos x="26" y="11"/>
                </a:cxn>
                <a:cxn ang="0">
                  <a:pos x="36" y="5"/>
                </a:cxn>
                <a:cxn ang="0">
                  <a:pos x="47" y="1"/>
                </a:cxn>
                <a:cxn ang="0">
                  <a:pos x="60" y="0"/>
                </a:cxn>
                <a:cxn ang="0">
                  <a:pos x="70" y="1"/>
                </a:cxn>
                <a:cxn ang="0">
                  <a:pos x="80" y="4"/>
                </a:cxn>
                <a:cxn ang="0">
                  <a:pos x="89" y="8"/>
                </a:cxn>
                <a:cxn ang="0">
                  <a:pos x="97" y="16"/>
                </a:cxn>
                <a:cxn ang="0">
                  <a:pos x="104" y="25"/>
                </a:cxn>
                <a:cxn ang="0">
                  <a:pos x="109" y="37"/>
                </a:cxn>
                <a:cxn ang="0">
                  <a:pos x="113" y="53"/>
                </a:cxn>
                <a:cxn ang="0">
                  <a:pos x="113" y="74"/>
                </a:cxn>
                <a:cxn ang="0">
                  <a:pos x="26" y="77"/>
                </a:cxn>
              </a:cxnLst>
              <a:rect l="0" t="0" r="r" b="b"/>
              <a:pathLst>
                <a:path w="113" h="147">
                  <a:moveTo>
                    <a:pt x="89" y="60"/>
                  </a:moveTo>
                  <a:lnTo>
                    <a:pt x="88" y="50"/>
                  </a:lnTo>
                  <a:lnTo>
                    <a:pt x="87" y="41"/>
                  </a:lnTo>
                  <a:lnTo>
                    <a:pt x="85" y="35"/>
                  </a:lnTo>
                  <a:lnTo>
                    <a:pt x="83" y="30"/>
                  </a:lnTo>
                  <a:lnTo>
                    <a:pt x="81" y="26"/>
                  </a:lnTo>
                  <a:lnTo>
                    <a:pt x="79" y="24"/>
                  </a:lnTo>
                  <a:lnTo>
                    <a:pt x="76" y="22"/>
                  </a:lnTo>
                  <a:lnTo>
                    <a:pt x="72" y="20"/>
                  </a:lnTo>
                  <a:lnTo>
                    <a:pt x="66" y="18"/>
                  </a:lnTo>
                  <a:lnTo>
                    <a:pt x="58" y="17"/>
                  </a:lnTo>
                  <a:lnTo>
                    <a:pt x="54" y="17"/>
                  </a:lnTo>
                  <a:lnTo>
                    <a:pt x="50" y="18"/>
                  </a:lnTo>
                  <a:lnTo>
                    <a:pt x="47" y="19"/>
                  </a:lnTo>
                  <a:lnTo>
                    <a:pt x="44" y="20"/>
                  </a:lnTo>
                  <a:lnTo>
                    <a:pt x="42" y="21"/>
                  </a:lnTo>
                  <a:lnTo>
                    <a:pt x="38" y="23"/>
                  </a:lnTo>
                  <a:lnTo>
                    <a:pt x="36" y="25"/>
                  </a:lnTo>
                  <a:lnTo>
                    <a:pt x="34" y="27"/>
                  </a:lnTo>
                  <a:lnTo>
                    <a:pt x="32" y="31"/>
                  </a:lnTo>
                  <a:lnTo>
                    <a:pt x="31" y="34"/>
                  </a:lnTo>
                  <a:lnTo>
                    <a:pt x="28" y="41"/>
                  </a:lnTo>
                  <a:lnTo>
                    <a:pt x="27" y="50"/>
                  </a:lnTo>
                  <a:lnTo>
                    <a:pt x="26" y="55"/>
                  </a:lnTo>
                  <a:lnTo>
                    <a:pt x="26" y="60"/>
                  </a:lnTo>
                  <a:lnTo>
                    <a:pt x="89" y="60"/>
                  </a:lnTo>
                  <a:close/>
                  <a:moveTo>
                    <a:pt x="26" y="77"/>
                  </a:moveTo>
                  <a:lnTo>
                    <a:pt x="26" y="81"/>
                  </a:lnTo>
                  <a:lnTo>
                    <a:pt x="26" y="90"/>
                  </a:lnTo>
                  <a:lnTo>
                    <a:pt x="27" y="98"/>
                  </a:lnTo>
                  <a:lnTo>
                    <a:pt x="29" y="105"/>
                  </a:lnTo>
                  <a:lnTo>
                    <a:pt x="30" y="108"/>
                  </a:lnTo>
                  <a:lnTo>
                    <a:pt x="32" y="112"/>
                  </a:lnTo>
                  <a:lnTo>
                    <a:pt x="35" y="116"/>
                  </a:lnTo>
                  <a:lnTo>
                    <a:pt x="38" y="119"/>
                  </a:lnTo>
                  <a:lnTo>
                    <a:pt x="43" y="122"/>
                  </a:lnTo>
                  <a:lnTo>
                    <a:pt x="47" y="124"/>
                  </a:lnTo>
                  <a:lnTo>
                    <a:pt x="51" y="126"/>
                  </a:lnTo>
                  <a:lnTo>
                    <a:pt x="56" y="127"/>
                  </a:lnTo>
                  <a:lnTo>
                    <a:pt x="62" y="129"/>
                  </a:lnTo>
                  <a:lnTo>
                    <a:pt x="67" y="129"/>
                  </a:lnTo>
                  <a:lnTo>
                    <a:pt x="71" y="129"/>
                  </a:lnTo>
                  <a:lnTo>
                    <a:pt x="77" y="127"/>
                  </a:lnTo>
                  <a:lnTo>
                    <a:pt x="81" y="126"/>
                  </a:lnTo>
                  <a:lnTo>
                    <a:pt x="85" y="125"/>
                  </a:lnTo>
                  <a:lnTo>
                    <a:pt x="89" y="123"/>
                  </a:lnTo>
                  <a:lnTo>
                    <a:pt x="94" y="121"/>
                  </a:lnTo>
                  <a:lnTo>
                    <a:pt x="98" y="118"/>
                  </a:lnTo>
                  <a:lnTo>
                    <a:pt x="101" y="116"/>
                  </a:lnTo>
                  <a:lnTo>
                    <a:pt x="109" y="130"/>
                  </a:lnTo>
                  <a:lnTo>
                    <a:pt x="104" y="133"/>
                  </a:lnTo>
                  <a:lnTo>
                    <a:pt x="100" y="137"/>
                  </a:lnTo>
                  <a:lnTo>
                    <a:pt x="94" y="140"/>
                  </a:lnTo>
                  <a:lnTo>
                    <a:pt x="88" y="142"/>
                  </a:lnTo>
                  <a:lnTo>
                    <a:pt x="82" y="145"/>
                  </a:lnTo>
                  <a:lnTo>
                    <a:pt x="76" y="146"/>
                  </a:lnTo>
                  <a:lnTo>
                    <a:pt x="69" y="147"/>
                  </a:lnTo>
                  <a:lnTo>
                    <a:pt x="63" y="147"/>
                  </a:lnTo>
                  <a:lnTo>
                    <a:pt x="55" y="147"/>
                  </a:lnTo>
                  <a:lnTo>
                    <a:pt x="49" y="146"/>
                  </a:lnTo>
                  <a:lnTo>
                    <a:pt x="43" y="143"/>
                  </a:lnTo>
                  <a:lnTo>
                    <a:pt x="36" y="141"/>
                  </a:lnTo>
                  <a:lnTo>
                    <a:pt x="31" y="139"/>
                  </a:lnTo>
                  <a:lnTo>
                    <a:pt x="26" y="136"/>
                  </a:lnTo>
                  <a:lnTo>
                    <a:pt x="21" y="132"/>
                  </a:lnTo>
                  <a:lnTo>
                    <a:pt x="17" y="127"/>
                  </a:lnTo>
                  <a:lnTo>
                    <a:pt x="13" y="122"/>
                  </a:lnTo>
                  <a:lnTo>
                    <a:pt x="10" y="116"/>
                  </a:lnTo>
                  <a:lnTo>
                    <a:pt x="7" y="110"/>
                  </a:lnTo>
                  <a:lnTo>
                    <a:pt x="4" y="103"/>
                  </a:lnTo>
                  <a:lnTo>
                    <a:pt x="2" y="97"/>
                  </a:lnTo>
                  <a:lnTo>
                    <a:pt x="1" y="89"/>
                  </a:lnTo>
                  <a:lnTo>
                    <a:pt x="0" y="81"/>
                  </a:lnTo>
                  <a:lnTo>
                    <a:pt x="0" y="72"/>
                  </a:lnTo>
                  <a:lnTo>
                    <a:pt x="0" y="64"/>
                  </a:lnTo>
                  <a:lnTo>
                    <a:pt x="1" y="56"/>
                  </a:lnTo>
                  <a:lnTo>
                    <a:pt x="2" y="49"/>
                  </a:lnTo>
                  <a:lnTo>
                    <a:pt x="4" y="42"/>
                  </a:lnTo>
                  <a:lnTo>
                    <a:pt x="7" y="36"/>
                  </a:lnTo>
                  <a:lnTo>
                    <a:pt x="10" y="31"/>
                  </a:lnTo>
                  <a:lnTo>
                    <a:pt x="13" y="25"/>
                  </a:lnTo>
                  <a:lnTo>
                    <a:pt x="17" y="20"/>
                  </a:lnTo>
                  <a:lnTo>
                    <a:pt x="21" y="15"/>
                  </a:lnTo>
                  <a:lnTo>
                    <a:pt x="26" y="11"/>
                  </a:lnTo>
                  <a:lnTo>
                    <a:pt x="31" y="7"/>
                  </a:lnTo>
                  <a:lnTo>
                    <a:pt x="36" y="5"/>
                  </a:lnTo>
                  <a:lnTo>
                    <a:pt x="42" y="3"/>
                  </a:lnTo>
                  <a:lnTo>
                    <a:pt x="47" y="1"/>
                  </a:lnTo>
                  <a:lnTo>
                    <a:pt x="53" y="1"/>
                  </a:lnTo>
                  <a:lnTo>
                    <a:pt x="60" y="0"/>
                  </a:lnTo>
                  <a:lnTo>
                    <a:pt x="65" y="1"/>
                  </a:lnTo>
                  <a:lnTo>
                    <a:pt x="70" y="1"/>
                  </a:lnTo>
                  <a:lnTo>
                    <a:pt x="76" y="2"/>
                  </a:lnTo>
                  <a:lnTo>
                    <a:pt x="80" y="4"/>
                  </a:lnTo>
                  <a:lnTo>
                    <a:pt x="85" y="6"/>
                  </a:lnTo>
                  <a:lnTo>
                    <a:pt x="89" y="8"/>
                  </a:lnTo>
                  <a:lnTo>
                    <a:pt x="94" y="11"/>
                  </a:lnTo>
                  <a:lnTo>
                    <a:pt x="97" y="16"/>
                  </a:lnTo>
                  <a:lnTo>
                    <a:pt x="101" y="20"/>
                  </a:lnTo>
                  <a:lnTo>
                    <a:pt x="104" y="25"/>
                  </a:lnTo>
                  <a:lnTo>
                    <a:pt x="107" y="31"/>
                  </a:lnTo>
                  <a:lnTo>
                    <a:pt x="109" y="37"/>
                  </a:lnTo>
                  <a:lnTo>
                    <a:pt x="112" y="44"/>
                  </a:lnTo>
                  <a:lnTo>
                    <a:pt x="113" y="53"/>
                  </a:lnTo>
                  <a:lnTo>
                    <a:pt x="113" y="63"/>
                  </a:lnTo>
                  <a:lnTo>
                    <a:pt x="113" y="74"/>
                  </a:lnTo>
                  <a:lnTo>
                    <a:pt x="113" y="77"/>
                  </a:lnTo>
                  <a:lnTo>
                    <a:pt x="26" y="77"/>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35904" name="Freeform 64"/>
            <p:cNvSpPr>
              <a:spLocks/>
            </p:cNvSpPr>
            <p:nvPr userDrawn="1"/>
          </p:nvSpPr>
          <p:spPr bwMode="auto">
            <a:xfrm>
              <a:off x="4492" y="3835"/>
              <a:ext cx="25" cy="29"/>
            </a:xfrm>
            <a:custGeom>
              <a:avLst/>
              <a:gdLst/>
              <a:ahLst/>
              <a:cxnLst>
                <a:cxn ang="0">
                  <a:pos x="71" y="146"/>
                </a:cxn>
                <a:cxn ang="0">
                  <a:pos x="50" y="146"/>
                </a:cxn>
                <a:cxn ang="0">
                  <a:pos x="0" y="5"/>
                </a:cxn>
                <a:cxn ang="0">
                  <a:pos x="22" y="0"/>
                </a:cxn>
                <a:cxn ang="0">
                  <a:pos x="54" y="97"/>
                </a:cxn>
                <a:cxn ang="0">
                  <a:pos x="58" y="107"/>
                </a:cxn>
                <a:cxn ang="0">
                  <a:pos x="61" y="117"/>
                </a:cxn>
                <a:cxn ang="0">
                  <a:pos x="62" y="120"/>
                </a:cxn>
                <a:cxn ang="0">
                  <a:pos x="64" y="113"/>
                </a:cxn>
                <a:cxn ang="0">
                  <a:pos x="66" y="105"/>
                </a:cxn>
                <a:cxn ang="0">
                  <a:pos x="69" y="97"/>
                </a:cxn>
                <a:cxn ang="0">
                  <a:pos x="101" y="4"/>
                </a:cxn>
                <a:cxn ang="0">
                  <a:pos x="124" y="4"/>
                </a:cxn>
                <a:cxn ang="0">
                  <a:pos x="71" y="146"/>
                </a:cxn>
              </a:cxnLst>
              <a:rect l="0" t="0" r="r" b="b"/>
              <a:pathLst>
                <a:path w="124" h="146">
                  <a:moveTo>
                    <a:pt x="71" y="146"/>
                  </a:moveTo>
                  <a:lnTo>
                    <a:pt x="50" y="146"/>
                  </a:lnTo>
                  <a:lnTo>
                    <a:pt x="0" y="5"/>
                  </a:lnTo>
                  <a:lnTo>
                    <a:pt x="22" y="0"/>
                  </a:lnTo>
                  <a:lnTo>
                    <a:pt x="54" y="97"/>
                  </a:lnTo>
                  <a:lnTo>
                    <a:pt x="58" y="107"/>
                  </a:lnTo>
                  <a:lnTo>
                    <a:pt x="61" y="117"/>
                  </a:lnTo>
                  <a:lnTo>
                    <a:pt x="62" y="120"/>
                  </a:lnTo>
                  <a:lnTo>
                    <a:pt x="64" y="113"/>
                  </a:lnTo>
                  <a:lnTo>
                    <a:pt x="66" y="105"/>
                  </a:lnTo>
                  <a:lnTo>
                    <a:pt x="69" y="97"/>
                  </a:lnTo>
                  <a:lnTo>
                    <a:pt x="101" y="4"/>
                  </a:lnTo>
                  <a:lnTo>
                    <a:pt x="124" y="4"/>
                  </a:lnTo>
                  <a:lnTo>
                    <a:pt x="71" y="146"/>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35905" name="Freeform 65"/>
            <p:cNvSpPr>
              <a:spLocks noEditPoints="1"/>
            </p:cNvSpPr>
            <p:nvPr userDrawn="1"/>
          </p:nvSpPr>
          <p:spPr bwMode="auto">
            <a:xfrm>
              <a:off x="4525" y="3835"/>
              <a:ext cx="23" cy="29"/>
            </a:xfrm>
            <a:custGeom>
              <a:avLst/>
              <a:gdLst/>
              <a:ahLst/>
              <a:cxnLst>
                <a:cxn ang="0">
                  <a:pos x="89" y="50"/>
                </a:cxn>
                <a:cxn ang="0">
                  <a:pos x="86" y="35"/>
                </a:cxn>
                <a:cxn ang="0">
                  <a:pos x="80" y="26"/>
                </a:cxn>
                <a:cxn ang="0">
                  <a:pos x="75" y="22"/>
                </a:cxn>
                <a:cxn ang="0">
                  <a:pos x="65" y="18"/>
                </a:cxn>
                <a:cxn ang="0">
                  <a:pos x="54" y="17"/>
                </a:cxn>
                <a:cxn ang="0">
                  <a:pos x="47" y="19"/>
                </a:cxn>
                <a:cxn ang="0">
                  <a:pos x="41" y="21"/>
                </a:cxn>
                <a:cxn ang="0">
                  <a:pos x="36" y="25"/>
                </a:cxn>
                <a:cxn ang="0">
                  <a:pos x="33" y="31"/>
                </a:cxn>
                <a:cxn ang="0">
                  <a:pos x="28" y="41"/>
                </a:cxn>
                <a:cxn ang="0">
                  <a:pos x="25" y="55"/>
                </a:cxn>
                <a:cxn ang="0">
                  <a:pos x="89" y="60"/>
                </a:cxn>
                <a:cxn ang="0">
                  <a:pos x="25" y="81"/>
                </a:cxn>
                <a:cxn ang="0">
                  <a:pos x="26" y="98"/>
                </a:cxn>
                <a:cxn ang="0">
                  <a:pos x="30" y="108"/>
                </a:cxn>
                <a:cxn ang="0">
                  <a:pos x="35" y="116"/>
                </a:cxn>
                <a:cxn ang="0">
                  <a:pos x="42" y="122"/>
                </a:cxn>
                <a:cxn ang="0">
                  <a:pos x="52" y="126"/>
                </a:cxn>
                <a:cxn ang="0">
                  <a:pos x="61" y="129"/>
                </a:cxn>
                <a:cxn ang="0">
                  <a:pos x="72" y="129"/>
                </a:cxn>
                <a:cxn ang="0">
                  <a:pos x="80" y="126"/>
                </a:cxn>
                <a:cxn ang="0">
                  <a:pos x="89" y="123"/>
                </a:cxn>
                <a:cxn ang="0">
                  <a:pos x="97" y="118"/>
                </a:cxn>
                <a:cxn ang="0">
                  <a:pos x="109" y="130"/>
                </a:cxn>
                <a:cxn ang="0">
                  <a:pos x="99" y="137"/>
                </a:cxn>
                <a:cxn ang="0">
                  <a:pos x="88" y="142"/>
                </a:cxn>
                <a:cxn ang="0">
                  <a:pos x="75" y="146"/>
                </a:cxn>
                <a:cxn ang="0">
                  <a:pos x="62" y="147"/>
                </a:cxn>
                <a:cxn ang="0">
                  <a:pos x="48" y="146"/>
                </a:cxn>
                <a:cxn ang="0">
                  <a:pos x="36" y="141"/>
                </a:cxn>
                <a:cxn ang="0">
                  <a:pos x="25" y="136"/>
                </a:cxn>
                <a:cxn ang="0">
                  <a:pos x="17" y="127"/>
                </a:cxn>
                <a:cxn ang="0">
                  <a:pos x="9" y="116"/>
                </a:cxn>
                <a:cxn ang="0">
                  <a:pos x="4" y="103"/>
                </a:cxn>
                <a:cxn ang="0">
                  <a:pos x="1" y="89"/>
                </a:cxn>
                <a:cxn ang="0">
                  <a:pos x="0" y="72"/>
                </a:cxn>
                <a:cxn ang="0">
                  <a:pos x="1" y="56"/>
                </a:cxn>
                <a:cxn ang="0">
                  <a:pos x="4" y="42"/>
                </a:cxn>
                <a:cxn ang="0">
                  <a:pos x="9" y="31"/>
                </a:cxn>
                <a:cxn ang="0">
                  <a:pos x="17" y="20"/>
                </a:cxn>
                <a:cxn ang="0">
                  <a:pos x="26" y="11"/>
                </a:cxn>
                <a:cxn ang="0">
                  <a:pos x="36" y="5"/>
                </a:cxn>
                <a:cxn ang="0">
                  <a:pos x="46" y="1"/>
                </a:cxn>
                <a:cxn ang="0">
                  <a:pos x="59" y="0"/>
                </a:cxn>
                <a:cxn ang="0">
                  <a:pos x="70" y="1"/>
                </a:cxn>
                <a:cxn ang="0">
                  <a:pos x="80" y="4"/>
                </a:cxn>
                <a:cxn ang="0">
                  <a:pos x="89" y="8"/>
                </a:cxn>
                <a:cxn ang="0">
                  <a:pos x="97" y="16"/>
                </a:cxn>
                <a:cxn ang="0">
                  <a:pos x="105" y="25"/>
                </a:cxn>
                <a:cxn ang="0">
                  <a:pos x="109" y="37"/>
                </a:cxn>
                <a:cxn ang="0">
                  <a:pos x="112" y="53"/>
                </a:cxn>
                <a:cxn ang="0">
                  <a:pos x="113" y="74"/>
                </a:cxn>
                <a:cxn ang="0">
                  <a:pos x="25" y="77"/>
                </a:cxn>
              </a:cxnLst>
              <a:rect l="0" t="0" r="r" b="b"/>
              <a:pathLst>
                <a:path w="113" h="147">
                  <a:moveTo>
                    <a:pt x="89" y="60"/>
                  </a:moveTo>
                  <a:lnTo>
                    <a:pt x="89" y="50"/>
                  </a:lnTo>
                  <a:lnTo>
                    <a:pt x="88" y="41"/>
                  </a:lnTo>
                  <a:lnTo>
                    <a:pt x="86" y="35"/>
                  </a:lnTo>
                  <a:lnTo>
                    <a:pt x="82" y="30"/>
                  </a:lnTo>
                  <a:lnTo>
                    <a:pt x="80" y="26"/>
                  </a:lnTo>
                  <a:lnTo>
                    <a:pt x="78" y="24"/>
                  </a:lnTo>
                  <a:lnTo>
                    <a:pt x="75" y="22"/>
                  </a:lnTo>
                  <a:lnTo>
                    <a:pt x="72" y="20"/>
                  </a:lnTo>
                  <a:lnTo>
                    <a:pt x="65" y="18"/>
                  </a:lnTo>
                  <a:lnTo>
                    <a:pt x="57" y="17"/>
                  </a:lnTo>
                  <a:lnTo>
                    <a:pt x="54" y="17"/>
                  </a:lnTo>
                  <a:lnTo>
                    <a:pt x="51" y="18"/>
                  </a:lnTo>
                  <a:lnTo>
                    <a:pt x="47" y="19"/>
                  </a:lnTo>
                  <a:lnTo>
                    <a:pt x="44" y="20"/>
                  </a:lnTo>
                  <a:lnTo>
                    <a:pt x="41" y="21"/>
                  </a:lnTo>
                  <a:lnTo>
                    <a:pt x="39" y="23"/>
                  </a:lnTo>
                  <a:lnTo>
                    <a:pt x="36" y="25"/>
                  </a:lnTo>
                  <a:lnTo>
                    <a:pt x="34" y="27"/>
                  </a:lnTo>
                  <a:lnTo>
                    <a:pt x="33" y="31"/>
                  </a:lnTo>
                  <a:lnTo>
                    <a:pt x="30" y="34"/>
                  </a:lnTo>
                  <a:lnTo>
                    <a:pt x="28" y="41"/>
                  </a:lnTo>
                  <a:lnTo>
                    <a:pt x="26" y="50"/>
                  </a:lnTo>
                  <a:lnTo>
                    <a:pt x="25" y="55"/>
                  </a:lnTo>
                  <a:lnTo>
                    <a:pt x="25" y="60"/>
                  </a:lnTo>
                  <a:lnTo>
                    <a:pt x="89" y="60"/>
                  </a:lnTo>
                  <a:close/>
                  <a:moveTo>
                    <a:pt x="25" y="77"/>
                  </a:moveTo>
                  <a:lnTo>
                    <a:pt x="25" y="81"/>
                  </a:lnTo>
                  <a:lnTo>
                    <a:pt x="25" y="90"/>
                  </a:lnTo>
                  <a:lnTo>
                    <a:pt x="26" y="98"/>
                  </a:lnTo>
                  <a:lnTo>
                    <a:pt x="28" y="105"/>
                  </a:lnTo>
                  <a:lnTo>
                    <a:pt x="30" y="108"/>
                  </a:lnTo>
                  <a:lnTo>
                    <a:pt x="32" y="112"/>
                  </a:lnTo>
                  <a:lnTo>
                    <a:pt x="35" y="116"/>
                  </a:lnTo>
                  <a:lnTo>
                    <a:pt x="38" y="119"/>
                  </a:lnTo>
                  <a:lnTo>
                    <a:pt x="42" y="122"/>
                  </a:lnTo>
                  <a:lnTo>
                    <a:pt x="46" y="124"/>
                  </a:lnTo>
                  <a:lnTo>
                    <a:pt x="52" y="126"/>
                  </a:lnTo>
                  <a:lnTo>
                    <a:pt x="56" y="127"/>
                  </a:lnTo>
                  <a:lnTo>
                    <a:pt x="61" y="129"/>
                  </a:lnTo>
                  <a:lnTo>
                    <a:pt x="67" y="129"/>
                  </a:lnTo>
                  <a:lnTo>
                    <a:pt x="72" y="129"/>
                  </a:lnTo>
                  <a:lnTo>
                    <a:pt x="76" y="127"/>
                  </a:lnTo>
                  <a:lnTo>
                    <a:pt x="80" y="126"/>
                  </a:lnTo>
                  <a:lnTo>
                    <a:pt x="85" y="125"/>
                  </a:lnTo>
                  <a:lnTo>
                    <a:pt x="89" y="123"/>
                  </a:lnTo>
                  <a:lnTo>
                    <a:pt x="93" y="121"/>
                  </a:lnTo>
                  <a:lnTo>
                    <a:pt x="97" y="118"/>
                  </a:lnTo>
                  <a:lnTo>
                    <a:pt x="100" y="116"/>
                  </a:lnTo>
                  <a:lnTo>
                    <a:pt x="109" y="130"/>
                  </a:lnTo>
                  <a:lnTo>
                    <a:pt x="105" y="133"/>
                  </a:lnTo>
                  <a:lnTo>
                    <a:pt x="99" y="137"/>
                  </a:lnTo>
                  <a:lnTo>
                    <a:pt x="94" y="140"/>
                  </a:lnTo>
                  <a:lnTo>
                    <a:pt x="88" y="142"/>
                  </a:lnTo>
                  <a:lnTo>
                    <a:pt x="81" y="145"/>
                  </a:lnTo>
                  <a:lnTo>
                    <a:pt x="75" y="146"/>
                  </a:lnTo>
                  <a:lnTo>
                    <a:pt x="69" y="147"/>
                  </a:lnTo>
                  <a:lnTo>
                    <a:pt x="62" y="147"/>
                  </a:lnTo>
                  <a:lnTo>
                    <a:pt x="55" y="147"/>
                  </a:lnTo>
                  <a:lnTo>
                    <a:pt x="48" y="146"/>
                  </a:lnTo>
                  <a:lnTo>
                    <a:pt x="42" y="143"/>
                  </a:lnTo>
                  <a:lnTo>
                    <a:pt x="36" y="141"/>
                  </a:lnTo>
                  <a:lnTo>
                    <a:pt x="30" y="139"/>
                  </a:lnTo>
                  <a:lnTo>
                    <a:pt x="25" y="136"/>
                  </a:lnTo>
                  <a:lnTo>
                    <a:pt x="21" y="132"/>
                  </a:lnTo>
                  <a:lnTo>
                    <a:pt x="17" y="127"/>
                  </a:lnTo>
                  <a:lnTo>
                    <a:pt x="12" y="122"/>
                  </a:lnTo>
                  <a:lnTo>
                    <a:pt x="9" y="116"/>
                  </a:lnTo>
                  <a:lnTo>
                    <a:pt x="6" y="110"/>
                  </a:lnTo>
                  <a:lnTo>
                    <a:pt x="4" y="103"/>
                  </a:lnTo>
                  <a:lnTo>
                    <a:pt x="2" y="97"/>
                  </a:lnTo>
                  <a:lnTo>
                    <a:pt x="1" y="89"/>
                  </a:lnTo>
                  <a:lnTo>
                    <a:pt x="1" y="81"/>
                  </a:lnTo>
                  <a:lnTo>
                    <a:pt x="0" y="72"/>
                  </a:lnTo>
                  <a:lnTo>
                    <a:pt x="1" y="64"/>
                  </a:lnTo>
                  <a:lnTo>
                    <a:pt x="1" y="56"/>
                  </a:lnTo>
                  <a:lnTo>
                    <a:pt x="2" y="49"/>
                  </a:lnTo>
                  <a:lnTo>
                    <a:pt x="4" y="42"/>
                  </a:lnTo>
                  <a:lnTo>
                    <a:pt x="6" y="36"/>
                  </a:lnTo>
                  <a:lnTo>
                    <a:pt x="9" y="31"/>
                  </a:lnTo>
                  <a:lnTo>
                    <a:pt x="12" y="25"/>
                  </a:lnTo>
                  <a:lnTo>
                    <a:pt x="17" y="20"/>
                  </a:lnTo>
                  <a:lnTo>
                    <a:pt x="21" y="15"/>
                  </a:lnTo>
                  <a:lnTo>
                    <a:pt x="26" y="11"/>
                  </a:lnTo>
                  <a:lnTo>
                    <a:pt x="30" y="7"/>
                  </a:lnTo>
                  <a:lnTo>
                    <a:pt x="36" y="5"/>
                  </a:lnTo>
                  <a:lnTo>
                    <a:pt x="41" y="3"/>
                  </a:lnTo>
                  <a:lnTo>
                    <a:pt x="46" y="1"/>
                  </a:lnTo>
                  <a:lnTo>
                    <a:pt x="53" y="1"/>
                  </a:lnTo>
                  <a:lnTo>
                    <a:pt x="59" y="0"/>
                  </a:lnTo>
                  <a:lnTo>
                    <a:pt x="64" y="1"/>
                  </a:lnTo>
                  <a:lnTo>
                    <a:pt x="70" y="1"/>
                  </a:lnTo>
                  <a:lnTo>
                    <a:pt x="75" y="2"/>
                  </a:lnTo>
                  <a:lnTo>
                    <a:pt x="80" y="4"/>
                  </a:lnTo>
                  <a:lnTo>
                    <a:pt x="85" y="6"/>
                  </a:lnTo>
                  <a:lnTo>
                    <a:pt x="89" y="8"/>
                  </a:lnTo>
                  <a:lnTo>
                    <a:pt x="93" y="11"/>
                  </a:lnTo>
                  <a:lnTo>
                    <a:pt x="97" y="16"/>
                  </a:lnTo>
                  <a:lnTo>
                    <a:pt x="100" y="20"/>
                  </a:lnTo>
                  <a:lnTo>
                    <a:pt x="105" y="25"/>
                  </a:lnTo>
                  <a:lnTo>
                    <a:pt x="107" y="31"/>
                  </a:lnTo>
                  <a:lnTo>
                    <a:pt x="109" y="37"/>
                  </a:lnTo>
                  <a:lnTo>
                    <a:pt x="111" y="44"/>
                  </a:lnTo>
                  <a:lnTo>
                    <a:pt x="112" y="53"/>
                  </a:lnTo>
                  <a:lnTo>
                    <a:pt x="112" y="63"/>
                  </a:lnTo>
                  <a:lnTo>
                    <a:pt x="113" y="74"/>
                  </a:lnTo>
                  <a:lnTo>
                    <a:pt x="113" y="77"/>
                  </a:lnTo>
                  <a:lnTo>
                    <a:pt x="25" y="77"/>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35906" name="Freeform 66"/>
            <p:cNvSpPr>
              <a:spLocks/>
            </p:cNvSpPr>
            <p:nvPr userDrawn="1"/>
          </p:nvSpPr>
          <p:spPr bwMode="auto">
            <a:xfrm>
              <a:off x="4560" y="3835"/>
              <a:ext cx="15" cy="28"/>
            </a:xfrm>
            <a:custGeom>
              <a:avLst/>
              <a:gdLst/>
              <a:ahLst/>
              <a:cxnLst>
                <a:cxn ang="0">
                  <a:pos x="64" y="24"/>
                </a:cxn>
                <a:cxn ang="0">
                  <a:pos x="61" y="24"/>
                </a:cxn>
                <a:cxn ang="0">
                  <a:pos x="58" y="23"/>
                </a:cxn>
                <a:cxn ang="0">
                  <a:pos x="52" y="24"/>
                </a:cxn>
                <a:cxn ang="0">
                  <a:pos x="45" y="26"/>
                </a:cxn>
                <a:cxn ang="0">
                  <a:pos x="40" y="30"/>
                </a:cxn>
                <a:cxn ang="0">
                  <a:pos x="35" y="34"/>
                </a:cxn>
                <a:cxn ang="0">
                  <a:pos x="30" y="38"/>
                </a:cxn>
                <a:cxn ang="0">
                  <a:pos x="28" y="42"/>
                </a:cxn>
                <a:cxn ang="0">
                  <a:pos x="27" y="49"/>
                </a:cxn>
                <a:cxn ang="0">
                  <a:pos x="26" y="56"/>
                </a:cxn>
                <a:cxn ang="0">
                  <a:pos x="26" y="143"/>
                </a:cxn>
                <a:cxn ang="0">
                  <a:pos x="4" y="143"/>
                </a:cxn>
                <a:cxn ang="0">
                  <a:pos x="4" y="36"/>
                </a:cxn>
                <a:cxn ang="0">
                  <a:pos x="4" y="22"/>
                </a:cxn>
                <a:cxn ang="0">
                  <a:pos x="3" y="17"/>
                </a:cxn>
                <a:cxn ang="0">
                  <a:pos x="2" y="14"/>
                </a:cxn>
                <a:cxn ang="0">
                  <a:pos x="0" y="6"/>
                </a:cxn>
                <a:cxn ang="0">
                  <a:pos x="22" y="0"/>
                </a:cxn>
                <a:cxn ang="0">
                  <a:pos x="23" y="3"/>
                </a:cxn>
                <a:cxn ang="0">
                  <a:pos x="25" y="11"/>
                </a:cxn>
                <a:cxn ang="0">
                  <a:pos x="26" y="17"/>
                </a:cxn>
                <a:cxn ang="0">
                  <a:pos x="26" y="23"/>
                </a:cxn>
                <a:cxn ang="0">
                  <a:pos x="30" y="18"/>
                </a:cxn>
                <a:cxn ang="0">
                  <a:pos x="35" y="14"/>
                </a:cxn>
                <a:cxn ang="0">
                  <a:pos x="39" y="9"/>
                </a:cxn>
                <a:cxn ang="0">
                  <a:pos x="44" y="6"/>
                </a:cxn>
                <a:cxn ang="0">
                  <a:pos x="49" y="3"/>
                </a:cxn>
                <a:cxn ang="0">
                  <a:pos x="55" y="1"/>
                </a:cxn>
                <a:cxn ang="0">
                  <a:pos x="60" y="0"/>
                </a:cxn>
                <a:cxn ang="0">
                  <a:pos x="65" y="0"/>
                </a:cxn>
                <a:cxn ang="0">
                  <a:pos x="71" y="0"/>
                </a:cxn>
                <a:cxn ang="0">
                  <a:pos x="73" y="1"/>
                </a:cxn>
                <a:cxn ang="0">
                  <a:pos x="64" y="24"/>
                </a:cxn>
              </a:cxnLst>
              <a:rect l="0" t="0" r="r" b="b"/>
              <a:pathLst>
                <a:path w="73" h="143">
                  <a:moveTo>
                    <a:pt x="64" y="24"/>
                  </a:moveTo>
                  <a:lnTo>
                    <a:pt x="61" y="24"/>
                  </a:lnTo>
                  <a:lnTo>
                    <a:pt x="58" y="23"/>
                  </a:lnTo>
                  <a:lnTo>
                    <a:pt x="52" y="24"/>
                  </a:lnTo>
                  <a:lnTo>
                    <a:pt x="45" y="26"/>
                  </a:lnTo>
                  <a:lnTo>
                    <a:pt x="40" y="30"/>
                  </a:lnTo>
                  <a:lnTo>
                    <a:pt x="35" y="34"/>
                  </a:lnTo>
                  <a:lnTo>
                    <a:pt x="30" y="38"/>
                  </a:lnTo>
                  <a:lnTo>
                    <a:pt x="28" y="42"/>
                  </a:lnTo>
                  <a:lnTo>
                    <a:pt x="27" y="49"/>
                  </a:lnTo>
                  <a:lnTo>
                    <a:pt x="26" y="56"/>
                  </a:lnTo>
                  <a:lnTo>
                    <a:pt x="26" y="143"/>
                  </a:lnTo>
                  <a:lnTo>
                    <a:pt x="4" y="143"/>
                  </a:lnTo>
                  <a:lnTo>
                    <a:pt x="4" y="36"/>
                  </a:lnTo>
                  <a:lnTo>
                    <a:pt x="4" y="22"/>
                  </a:lnTo>
                  <a:lnTo>
                    <a:pt x="3" y="17"/>
                  </a:lnTo>
                  <a:lnTo>
                    <a:pt x="2" y="14"/>
                  </a:lnTo>
                  <a:lnTo>
                    <a:pt x="0" y="6"/>
                  </a:lnTo>
                  <a:lnTo>
                    <a:pt x="22" y="0"/>
                  </a:lnTo>
                  <a:lnTo>
                    <a:pt x="23" y="3"/>
                  </a:lnTo>
                  <a:lnTo>
                    <a:pt x="25" y="11"/>
                  </a:lnTo>
                  <a:lnTo>
                    <a:pt x="26" y="17"/>
                  </a:lnTo>
                  <a:lnTo>
                    <a:pt x="26" y="23"/>
                  </a:lnTo>
                  <a:lnTo>
                    <a:pt x="30" y="18"/>
                  </a:lnTo>
                  <a:lnTo>
                    <a:pt x="35" y="14"/>
                  </a:lnTo>
                  <a:lnTo>
                    <a:pt x="39" y="9"/>
                  </a:lnTo>
                  <a:lnTo>
                    <a:pt x="44" y="6"/>
                  </a:lnTo>
                  <a:lnTo>
                    <a:pt x="49" y="3"/>
                  </a:lnTo>
                  <a:lnTo>
                    <a:pt x="55" y="1"/>
                  </a:lnTo>
                  <a:lnTo>
                    <a:pt x="60" y="0"/>
                  </a:lnTo>
                  <a:lnTo>
                    <a:pt x="65" y="0"/>
                  </a:lnTo>
                  <a:lnTo>
                    <a:pt x="71" y="0"/>
                  </a:lnTo>
                  <a:lnTo>
                    <a:pt x="73" y="1"/>
                  </a:lnTo>
                  <a:lnTo>
                    <a:pt x="64" y="24"/>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35907" name="Freeform 67"/>
            <p:cNvSpPr>
              <a:spLocks/>
            </p:cNvSpPr>
            <p:nvPr userDrawn="1"/>
          </p:nvSpPr>
          <p:spPr bwMode="auto">
            <a:xfrm>
              <a:off x="4599" y="3834"/>
              <a:ext cx="21" cy="30"/>
            </a:xfrm>
            <a:custGeom>
              <a:avLst/>
              <a:gdLst/>
              <a:ahLst/>
              <a:cxnLst>
                <a:cxn ang="0">
                  <a:pos x="103" y="108"/>
                </a:cxn>
                <a:cxn ang="0">
                  <a:pos x="101" y="118"/>
                </a:cxn>
                <a:cxn ang="0">
                  <a:pos x="98" y="125"/>
                </a:cxn>
                <a:cxn ang="0">
                  <a:pos x="92" y="133"/>
                </a:cxn>
                <a:cxn ang="0">
                  <a:pos x="85" y="139"/>
                </a:cxn>
                <a:cxn ang="0">
                  <a:pos x="76" y="143"/>
                </a:cxn>
                <a:cxn ang="0">
                  <a:pos x="61" y="148"/>
                </a:cxn>
                <a:cxn ang="0">
                  <a:pos x="51" y="149"/>
                </a:cxn>
                <a:cxn ang="0">
                  <a:pos x="37" y="148"/>
                </a:cxn>
                <a:cxn ang="0">
                  <a:pos x="24" y="146"/>
                </a:cxn>
                <a:cxn ang="0">
                  <a:pos x="5" y="138"/>
                </a:cxn>
                <a:cxn ang="0">
                  <a:pos x="8" y="119"/>
                </a:cxn>
                <a:cxn ang="0">
                  <a:pos x="19" y="124"/>
                </a:cxn>
                <a:cxn ang="0">
                  <a:pos x="41" y="132"/>
                </a:cxn>
                <a:cxn ang="0">
                  <a:pos x="58" y="132"/>
                </a:cxn>
                <a:cxn ang="0">
                  <a:pos x="69" y="128"/>
                </a:cxn>
                <a:cxn ang="0">
                  <a:pos x="76" y="122"/>
                </a:cxn>
                <a:cxn ang="0">
                  <a:pos x="78" y="118"/>
                </a:cxn>
                <a:cxn ang="0">
                  <a:pos x="81" y="108"/>
                </a:cxn>
                <a:cxn ang="0">
                  <a:pos x="79" y="99"/>
                </a:cxn>
                <a:cxn ang="0">
                  <a:pos x="75" y="92"/>
                </a:cxn>
                <a:cxn ang="0">
                  <a:pos x="68" y="88"/>
                </a:cxn>
                <a:cxn ang="0">
                  <a:pos x="58" y="85"/>
                </a:cxn>
                <a:cxn ang="0">
                  <a:pos x="32" y="78"/>
                </a:cxn>
                <a:cxn ang="0">
                  <a:pos x="19" y="72"/>
                </a:cxn>
                <a:cxn ang="0">
                  <a:pos x="12" y="65"/>
                </a:cxn>
                <a:cxn ang="0">
                  <a:pos x="7" y="56"/>
                </a:cxn>
                <a:cxn ang="0">
                  <a:pos x="5" y="42"/>
                </a:cxn>
                <a:cxn ang="0">
                  <a:pos x="6" y="34"/>
                </a:cxn>
                <a:cxn ang="0">
                  <a:pos x="8" y="25"/>
                </a:cxn>
                <a:cxn ang="0">
                  <a:pos x="16" y="15"/>
                </a:cxn>
                <a:cxn ang="0">
                  <a:pos x="26" y="6"/>
                </a:cxn>
                <a:cxn ang="0">
                  <a:pos x="35" y="3"/>
                </a:cxn>
                <a:cxn ang="0">
                  <a:pos x="44" y="0"/>
                </a:cxn>
                <a:cxn ang="0">
                  <a:pos x="66" y="0"/>
                </a:cxn>
                <a:cxn ang="0">
                  <a:pos x="88" y="6"/>
                </a:cxn>
                <a:cxn ang="0">
                  <a:pos x="98" y="10"/>
                </a:cxn>
                <a:cxn ang="0">
                  <a:pos x="79" y="22"/>
                </a:cxn>
                <a:cxn ang="0">
                  <a:pos x="67" y="18"/>
                </a:cxn>
                <a:cxn ang="0">
                  <a:pos x="54" y="17"/>
                </a:cxn>
                <a:cxn ang="0">
                  <a:pos x="43" y="18"/>
                </a:cxn>
                <a:cxn ang="0">
                  <a:pos x="35" y="23"/>
                </a:cxn>
                <a:cxn ang="0">
                  <a:pos x="30" y="31"/>
                </a:cxn>
                <a:cxn ang="0">
                  <a:pos x="27" y="39"/>
                </a:cxn>
                <a:cxn ang="0">
                  <a:pos x="29" y="47"/>
                </a:cxn>
                <a:cxn ang="0">
                  <a:pos x="32" y="53"/>
                </a:cxn>
                <a:cxn ang="0">
                  <a:pos x="38" y="57"/>
                </a:cxn>
                <a:cxn ang="0">
                  <a:pos x="48" y="60"/>
                </a:cxn>
                <a:cxn ang="0">
                  <a:pos x="71" y="65"/>
                </a:cxn>
                <a:cxn ang="0">
                  <a:pos x="78" y="68"/>
                </a:cxn>
                <a:cxn ang="0">
                  <a:pos x="89" y="73"/>
                </a:cxn>
                <a:cxn ang="0">
                  <a:pos x="96" y="81"/>
                </a:cxn>
                <a:cxn ang="0">
                  <a:pos x="101" y="89"/>
                </a:cxn>
                <a:cxn ang="0">
                  <a:pos x="103" y="103"/>
                </a:cxn>
              </a:cxnLst>
              <a:rect l="0" t="0" r="r" b="b"/>
              <a:pathLst>
                <a:path w="103" h="149">
                  <a:moveTo>
                    <a:pt x="103" y="103"/>
                  </a:moveTo>
                  <a:lnTo>
                    <a:pt x="103" y="108"/>
                  </a:lnTo>
                  <a:lnTo>
                    <a:pt x="102" y="113"/>
                  </a:lnTo>
                  <a:lnTo>
                    <a:pt x="101" y="118"/>
                  </a:lnTo>
                  <a:lnTo>
                    <a:pt x="100" y="122"/>
                  </a:lnTo>
                  <a:lnTo>
                    <a:pt x="98" y="125"/>
                  </a:lnTo>
                  <a:lnTo>
                    <a:pt x="94" y="130"/>
                  </a:lnTo>
                  <a:lnTo>
                    <a:pt x="92" y="133"/>
                  </a:lnTo>
                  <a:lnTo>
                    <a:pt x="89" y="136"/>
                  </a:lnTo>
                  <a:lnTo>
                    <a:pt x="85" y="139"/>
                  </a:lnTo>
                  <a:lnTo>
                    <a:pt x="81" y="141"/>
                  </a:lnTo>
                  <a:lnTo>
                    <a:pt x="76" y="143"/>
                  </a:lnTo>
                  <a:lnTo>
                    <a:pt x="72" y="146"/>
                  </a:lnTo>
                  <a:lnTo>
                    <a:pt x="61" y="148"/>
                  </a:lnTo>
                  <a:lnTo>
                    <a:pt x="56" y="149"/>
                  </a:lnTo>
                  <a:lnTo>
                    <a:pt x="51" y="149"/>
                  </a:lnTo>
                  <a:lnTo>
                    <a:pt x="44" y="149"/>
                  </a:lnTo>
                  <a:lnTo>
                    <a:pt x="37" y="148"/>
                  </a:lnTo>
                  <a:lnTo>
                    <a:pt x="31" y="147"/>
                  </a:lnTo>
                  <a:lnTo>
                    <a:pt x="24" y="146"/>
                  </a:lnTo>
                  <a:lnTo>
                    <a:pt x="12" y="141"/>
                  </a:lnTo>
                  <a:lnTo>
                    <a:pt x="5" y="138"/>
                  </a:lnTo>
                  <a:lnTo>
                    <a:pt x="0" y="135"/>
                  </a:lnTo>
                  <a:lnTo>
                    <a:pt x="8" y="119"/>
                  </a:lnTo>
                  <a:lnTo>
                    <a:pt x="14" y="122"/>
                  </a:lnTo>
                  <a:lnTo>
                    <a:pt x="19" y="124"/>
                  </a:lnTo>
                  <a:lnTo>
                    <a:pt x="30" y="128"/>
                  </a:lnTo>
                  <a:lnTo>
                    <a:pt x="41" y="132"/>
                  </a:lnTo>
                  <a:lnTo>
                    <a:pt x="52" y="132"/>
                  </a:lnTo>
                  <a:lnTo>
                    <a:pt x="58" y="132"/>
                  </a:lnTo>
                  <a:lnTo>
                    <a:pt x="64" y="131"/>
                  </a:lnTo>
                  <a:lnTo>
                    <a:pt x="69" y="128"/>
                  </a:lnTo>
                  <a:lnTo>
                    <a:pt x="73" y="125"/>
                  </a:lnTo>
                  <a:lnTo>
                    <a:pt x="76" y="122"/>
                  </a:lnTo>
                  <a:lnTo>
                    <a:pt x="77" y="120"/>
                  </a:lnTo>
                  <a:lnTo>
                    <a:pt x="78" y="118"/>
                  </a:lnTo>
                  <a:lnTo>
                    <a:pt x="81" y="114"/>
                  </a:lnTo>
                  <a:lnTo>
                    <a:pt x="81" y="108"/>
                  </a:lnTo>
                  <a:lnTo>
                    <a:pt x="81" y="103"/>
                  </a:lnTo>
                  <a:lnTo>
                    <a:pt x="79" y="99"/>
                  </a:lnTo>
                  <a:lnTo>
                    <a:pt x="77" y="96"/>
                  </a:lnTo>
                  <a:lnTo>
                    <a:pt x="75" y="92"/>
                  </a:lnTo>
                  <a:lnTo>
                    <a:pt x="72" y="90"/>
                  </a:lnTo>
                  <a:lnTo>
                    <a:pt x="68" y="88"/>
                  </a:lnTo>
                  <a:lnTo>
                    <a:pt x="64" y="86"/>
                  </a:lnTo>
                  <a:lnTo>
                    <a:pt x="58" y="85"/>
                  </a:lnTo>
                  <a:lnTo>
                    <a:pt x="40" y="81"/>
                  </a:lnTo>
                  <a:lnTo>
                    <a:pt x="32" y="78"/>
                  </a:lnTo>
                  <a:lnTo>
                    <a:pt x="25" y="75"/>
                  </a:lnTo>
                  <a:lnTo>
                    <a:pt x="19" y="72"/>
                  </a:lnTo>
                  <a:lnTo>
                    <a:pt x="14" y="67"/>
                  </a:lnTo>
                  <a:lnTo>
                    <a:pt x="12" y="65"/>
                  </a:lnTo>
                  <a:lnTo>
                    <a:pt x="11" y="61"/>
                  </a:lnTo>
                  <a:lnTo>
                    <a:pt x="7" y="56"/>
                  </a:lnTo>
                  <a:lnTo>
                    <a:pt x="5" y="50"/>
                  </a:lnTo>
                  <a:lnTo>
                    <a:pt x="5" y="42"/>
                  </a:lnTo>
                  <a:lnTo>
                    <a:pt x="5" y="38"/>
                  </a:lnTo>
                  <a:lnTo>
                    <a:pt x="6" y="34"/>
                  </a:lnTo>
                  <a:lnTo>
                    <a:pt x="7" y="30"/>
                  </a:lnTo>
                  <a:lnTo>
                    <a:pt x="8" y="25"/>
                  </a:lnTo>
                  <a:lnTo>
                    <a:pt x="13" y="18"/>
                  </a:lnTo>
                  <a:lnTo>
                    <a:pt x="16" y="15"/>
                  </a:lnTo>
                  <a:lnTo>
                    <a:pt x="19" y="11"/>
                  </a:lnTo>
                  <a:lnTo>
                    <a:pt x="26" y="6"/>
                  </a:lnTo>
                  <a:lnTo>
                    <a:pt x="31" y="4"/>
                  </a:lnTo>
                  <a:lnTo>
                    <a:pt x="35" y="3"/>
                  </a:lnTo>
                  <a:lnTo>
                    <a:pt x="39" y="1"/>
                  </a:lnTo>
                  <a:lnTo>
                    <a:pt x="44" y="0"/>
                  </a:lnTo>
                  <a:lnTo>
                    <a:pt x="55" y="0"/>
                  </a:lnTo>
                  <a:lnTo>
                    <a:pt x="66" y="0"/>
                  </a:lnTo>
                  <a:lnTo>
                    <a:pt x="76" y="3"/>
                  </a:lnTo>
                  <a:lnTo>
                    <a:pt x="88" y="6"/>
                  </a:lnTo>
                  <a:lnTo>
                    <a:pt x="92" y="8"/>
                  </a:lnTo>
                  <a:lnTo>
                    <a:pt x="98" y="10"/>
                  </a:lnTo>
                  <a:lnTo>
                    <a:pt x="89" y="26"/>
                  </a:lnTo>
                  <a:lnTo>
                    <a:pt x="79" y="22"/>
                  </a:lnTo>
                  <a:lnTo>
                    <a:pt x="71" y="19"/>
                  </a:lnTo>
                  <a:lnTo>
                    <a:pt x="67" y="18"/>
                  </a:lnTo>
                  <a:lnTo>
                    <a:pt x="62" y="17"/>
                  </a:lnTo>
                  <a:lnTo>
                    <a:pt x="54" y="17"/>
                  </a:lnTo>
                  <a:lnTo>
                    <a:pt x="48" y="17"/>
                  </a:lnTo>
                  <a:lnTo>
                    <a:pt x="43" y="18"/>
                  </a:lnTo>
                  <a:lnTo>
                    <a:pt x="38" y="20"/>
                  </a:lnTo>
                  <a:lnTo>
                    <a:pt x="35" y="23"/>
                  </a:lnTo>
                  <a:lnTo>
                    <a:pt x="32" y="26"/>
                  </a:lnTo>
                  <a:lnTo>
                    <a:pt x="30" y="31"/>
                  </a:lnTo>
                  <a:lnTo>
                    <a:pt x="27" y="35"/>
                  </a:lnTo>
                  <a:lnTo>
                    <a:pt x="27" y="39"/>
                  </a:lnTo>
                  <a:lnTo>
                    <a:pt x="27" y="43"/>
                  </a:lnTo>
                  <a:lnTo>
                    <a:pt x="29" y="47"/>
                  </a:lnTo>
                  <a:lnTo>
                    <a:pt x="30" y="50"/>
                  </a:lnTo>
                  <a:lnTo>
                    <a:pt x="32" y="53"/>
                  </a:lnTo>
                  <a:lnTo>
                    <a:pt x="35" y="55"/>
                  </a:lnTo>
                  <a:lnTo>
                    <a:pt x="38" y="57"/>
                  </a:lnTo>
                  <a:lnTo>
                    <a:pt x="42" y="59"/>
                  </a:lnTo>
                  <a:lnTo>
                    <a:pt x="48" y="60"/>
                  </a:lnTo>
                  <a:lnTo>
                    <a:pt x="66" y="64"/>
                  </a:lnTo>
                  <a:lnTo>
                    <a:pt x="71" y="65"/>
                  </a:lnTo>
                  <a:lnTo>
                    <a:pt x="75" y="67"/>
                  </a:lnTo>
                  <a:lnTo>
                    <a:pt x="78" y="68"/>
                  </a:lnTo>
                  <a:lnTo>
                    <a:pt x="83" y="70"/>
                  </a:lnTo>
                  <a:lnTo>
                    <a:pt x="89" y="73"/>
                  </a:lnTo>
                  <a:lnTo>
                    <a:pt x="94" y="77"/>
                  </a:lnTo>
                  <a:lnTo>
                    <a:pt x="96" y="81"/>
                  </a:lnTo>
                  <a:lnTo>
                    <a:pt x="98" y="83"/>
                  </a:lnTo>
                  <a:lnTo>
                    <a:pt x="101" y="89"/>
                  </a:lnTo>
                  <a:lnTo>
                    <a:pt x="103" y="96"/>
                  </a:lnTo>
                  <a:lnTo>
                    <a:pt x="103" y="103"/>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35908" name="Freeform 68"/>
            <p:cNvSpPr>
              <a:spLocks/>
            </p:cNvSpPr>
            <p:nvPr userDrawn="1"/>
          </p:nvSpPr>
          <p:spPr bwMode="auto">
            <a:xfrm>
              <a:off x="4629" y="3827"/>
              <a:ext cx="15" cy="37"/>
            </a:xfrm>
            <a:custGeom>
              <a:avLst/>
              <a:gdLst/>
              <a:ahLst/>
              <a:cxnLst>
                <a:cxn ang="0">
                  <a:pos x="68" y="57"/>
                </a:cxn>
                <a:cxn ang="0">
                  <a:pos x="40" y="57"/>
                </a:cxn>
                <a:cxn ang="0">
                  <a:pos x="40" y="147"/>
                </a:cxn>
                <a:cxn ang="0">
                  <a:pos x="40" y="153"/>
                </a:cxn>
                <a:cxn ang="0">
                  <a:pos x="40" y="155"/>
                </a:cxn>
                <a:cxn ang="0">
                  <a:pos x="41" y="157"/>
                </a:cxn>
                <a:cxn ang="0">
                  <a:pos x="42" y="161"/>
                </a:cxn>
                <a:cxn ang="0">
                  <a:pos x="43" y="163"/>
                </a:cxn>
                <a:cxn ang="0">
                  <a:pos x="45" y="166"/>
                </a:cxn>
                <a:cxn ang="0">
                  <a:pos x="48" y="168"/>
                </a:cxn>
                <a:cxn ang="0">
                  <a:pos x="52" y="168"/>
                </a:cxn>
                <a:cxn ang="0">
                  <a:pos x="58" y="169"/>
                </a:cxn>
                <a:cxn ang="0">
                  <a:pos x="62" y="168"/>
                </a:cxn>
                <a:cxn ang="0">
                  <a:pos x="65" y="168"/>
                </a:cxn>
                <a:cxn ang="0">
                  <a:pos x="68" y="167"/>
                </a:cxn>
                <a:cxn ang="0">
                  <a:pos x="72" y="166"/>
                </a:cxn>
                <a:cxn ang="0">
                  <a:pos x="74" y="179"/>
                </a:cxn>
                <a:cxn ang="0">
                  <a:pos x="68" y="182"/>
                </a:cxn>
                <a:cxn ang="0">
                  <a:pos x="63" y="184"/>
                </a:cxn>
                <a:cxn ang="0">
                  <a:pos x="57" y="185"/>
                </a:cxn>
                <a:cxn ang="0">
                  <a:pos x="49" y="185"/>
                </a:cxn>
                <a:cxn ang="0">
                  <a:pos x="44" y="185"/>
                </a:cxn>
                <a:cxn ang="0">
                  <a:pos x="40" y="185"/>
                </a:cxn>
                <a:cxn ang="0">
                  <a:pos x="35" y="183"/>
                </a:cxn>
                <a:cxn ang="0">
                  <a:pos x="31" y="182"/>
                </a:cxn>
                <a:cxn ang="0">
                  <a:pos x="28" y="179"/>
                </a:cxn>
                <a:cxn ang="0">
                  <a:pos x="26" y="177"/>
                </a:cxn>
                <a:cxn ang="0">
                  <a:pos x="23" y="174"/>
                </a:cxn>
                <a:cxn ang="0">
                  <a:pos x="22" y="171"/>
                </a:cxn>
                <a:cxn ang="0">
                  <a:pos x="20" y="168"/>
                </a:cxn>
                <a:cxn ang="0">
                  <a:pos x="20" y="163"/>
                </a:cxn>
                <a:cxn ang="0">
                  <a:pos x="18" y="158"/>
                </a:cxn>
                <a:cxn ang="0">
                  <a:pos x="18" y="154"/>
                </a:cxn>
                <a:cxn ang="0">
                  <a:pos x="18" y="57"/>
                </a:cxn>
                <a:cxn ang="0">
                  <a:pos x="0" y="57"/>
                </a:cxn>
                <a:cxn ang="0">
                  <a:pos x="0" y="40"/>
                </a:cxn>
                <a:cxn ang="0">
                  <a:pos x="18" y="40"/>
                </a:cxn>
                <a:cxn ang="0">
                  <a:pos x="18" y="29"/>
                </a:cxn>
                <a:cxn ang="0">
                  <a:pos x="20" y="18"/>
                </a:cxn>
                <a:cxn ang="0">
                  <a:pos x="21" y="9"/>
                </a:cxn>
                <a:cxn ang="0">
                  <a:pos x="21" y="5"/>
                </a:cxn>
                <a:cxn ang="0">
                  <a:pos x="43" y="0"/>
                </a:cxn>
                <a:cxn ang="0">
                  <a:pos x="43" y="4"/>
                </a:cxn>
                <a:cxn ang="0">
                  <a:pos x="42" y="13"/>
                </a:cxn>
                <a:cxn ang="0">
                  <a:pos x="41" y="26"/>
                </a:cxn>
                <a:cxn ang="0">
                  <a:pos x="40" y="40"/>
                </a:cxn>
                <a:cxn ang="0">
                  <a:pos x="75" y="40"/>
                </a:cxn>
                <a:cxn ang="0">
                  <a:pos x="68" y="57"/>
                </a:cxn>
              </a:cxnLst>
              <a:rect l="0" t="0" r="r" b="b"/>
              <a:pathLst>
                <a:path w="75" h="185">
                  <a:moveTo>
                    <a:pt x="68" y="57"/>
                  </a:moveTo>
                  <a:lnTo>
                    <a:pt x="40" y="57"/>
                  </a:lnTo>
                  <a:lnTo>
                    <a:pt x="40" y="147"/>
                  </a:lnTo>
                  <a:lnTo>
                    <a:pt x="40" y="153"/>
                  </a:lnTo>
                  <a:lnTo>
                    <a:pt x="40" y="155"/>
                  </a:lnTo>
                  <a:lnTo>
                    <a:pt x="41" y="157"/>
                  </a:lnTo>
                  <a:lnTo>
                    <a:pt x="42" y="161"/>
                  </a:lnTo>
                  <a:lnTo>
                    <a:pt x="43" y="163"/>
                  </a:lnTo>
                  <a:lnTo>
                    <a:pt x="45" y="166"/>
                  </a:lnTo>
                  <a:lnTo>
                    <a:pt x="48" y="168"/>
                  </a:lnTo>
                  <a:lnTo>
                    <a:pt x="52" y="168"/>
                  </a:lnTo>
                  <a:lnTo>
                    <a:pt x="58" y="169"/>
                  </a:lnTo>
                  <a:lnTo>
                    <a:pt x="62" y="168"/>
                  </a:lnTo>
                  <a:lnTo>
                    <a:pt x="65" y="168"/>
                  </a:lnTo>
                  <a:lnTo>
                    <a:pt x="68" y="167"/>
                  </a:lnTo>
                  <a:lnTo>
                    <a:pt x="72" y="166"/>
                  </a:lnTo>
                  <a:lnTo>
                    <a:pt x="74" y="179"/>
                  </a:lnTo>
                  <a:lnTo>
                    <a:pt x="68" y="182"/>
                  </a:lnTo>
                  <a:lnTo>
                    <a:pt x="63" y="184"/>
                  </a:lnTo>
                  <a:lnTo>
                    <a:pt x="57" y="185"/>
                  </a:lnTo>
                  <a:lnTo>
                    <a:pt x="49" y="185"/>
                  </a:lnTo>
                  <a:lnTo>
                    <a:pt x="44" y="185"/>
                  </a:lnTo>
                  <a:lnTo>
                    <a:pt x="40" y="185"/>
                  </a:lnTo>
                  <a:lnTo>
                    <a:pt x="35" y="183"/>
                  </a:lnTo>
                  <a:lnTo>
                    <a:pt x="31" y="182"/>
                  </a:lnTo>
                  <a:lnTo>
                    <a:pt x="28" y="179"/>
                  </a:lnTo>
                  <a:lnTo>
                    <a:pt x="26" y="177"/>
                  </a:lnTo>
                  <a:lnTo>
                    <a:pt x="23" y="174"/>
                  </a:lnTo>
                  <a:lnTo>
                    <a:pt x="22" y="171"/>
                  </a:lnTo>
                  <a:lnTo>
                    <a:pt x="20" y="168"/>
                  </a:lnTo>
                  <a:lnTo>
                    <a:pt x="20" y="163"/>
                  </a:lnTo>
                  <a:lnTo>
                    <a:pt x="18" y="158"/>
                  </a:lnTo>
                  <a:lnTo>
                    <a:pt x="18" y="154"/>
                  </a:lnTo>
                  <a:lnTo>
                    <a:pt x="18" y="57"/>
                  </a:lnTo>
                  <a:lnTo>
                    <a:pt x="0" y="57"/>
                  </a:lnTo>
                  <a:lnTo>
                    <a:pt x="0" y="40"/>
                  </a:lnTo>
                  <a:lnTo>
                    <a:pt x="18" y="40"/>
                  </a:lnTo>
                  <a:lnTo>
                    <a:pt x="18" y="29"/>
                  </a:lnTo>
                  <a:lnTo>
                    <a:pt x="20" y="18"/>
                  </a:lnTo>
                  <a:lnTo>
                    <a:pt x="21" y="9"/>
                  </a:lnTo>
                  <a:lnTo>
                    <a:pt x="21" y="5"/>
                  </a:lnTo>
                  <a:lnTo>
                    <a:pt x="43" y="0"/>
                  </a:lnTo>
                  <a:lnTo>
                    <a:pt x="43" y="4"/>
                  </a:lnTo>
                  <a:lnTo>
                    <a:pt x="42" y="13"/>
                  </a:lnTo>
                  <a:lnTo>
                    <a:pt x="41" y="26"/>
                  </a:lnTo>
                  <a:lnTo>
                    <a:pt x="40" y="40"/>
                  </a:lnTo>
                  <a:lnTo>
                    <a:pt x="75" y="40"/>
                  </a:lnTo>
                  <a:lnTo>
                    <a:pt x="68" y="57"/>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35909" name="Freeform 69"/>
            <p:cNvSpPr>
              <a:spLocks noEditPoints="1"/>
            </p:cNvSpPr>
            <p:nvPr userDrawn="1"/>
          </p:nvSpPr>
          <p:spPr bwMode="auto">
            <a:xfrm>
              <a:off x="4653" y="3835"/>
              <a:ext cx="24" cy="29"/>
            </a:xfrm>
            <a:custGeom>
              <a:avLst/>
              <a:gdLst/>
              <a:ahLst/>
              <a:cxnLst>
                <a:cxn ang="0">
                  <a:pos x="95" y="65"/>
                </a:cxn>
                <a:cxn ang="0">
                  <a:pos x="92" y="43"/>
                </a:cxn>
                <a:cxn ang="0">
                  <a:pos x="88" y="36"/>
                </a:cxn>
                <a:cxn ang="0">
                  <a:pos x="83" y="27"/>
                </a:cxn>
                <a:cxn ang="0">
                  <a:pos x="78" y="23"/>
                </a:cxn>
                <a:cxn ang="0">
                  <a:pos x="72" y="20"/>
                </a:cxn>
                <a:cxn ang="0">
                  <a:pos x="64" y="18"/>
                </a:cxn>
                <a:cxn ang="0">
                  <a:pos x="54" y="18"/>
                </a:cxn>
                <a:cxn ang="0">
                  <a:pos x="46" y="20"/>
                </a:cxn>
                <a:cxn ang="0">
                  <a:pos x="38" y="24"/>
                </a:cxn>
                <a:cxn ang="0">
                  <a:pos x="33" y="30"/>
                </a:cxn>
                <a:cxn ang="0">
                  <a:pos x="28" y="40"/>
                </a:cxn>
                <a:cxn ang="0">
                  <a:pos x="25" y="57"/>
                </a:cxn>
                <a:cxn ang="0">
                  <a:pos x="25" y="84"/>
                </a:cxn>
                <a:cxn ang="0">
                  <a:pos x="26" y="97"/>
                </a:cxn>
                <a:cxn ang="0">
                  <a:pos x="29" y="107"/>
                </a:cxn>
                <a:cxn ang="0">
                  <a:pos x="32" y="115"/>
                </a:cxn>
                <a:cxn ang="0">
                  <a:pos x="37" y="121"/>
                </a:cxn>
                <a:cxn ang="0">
                  <a:pos x="48" y="126"/>
                </a:cxn>
                <a:cxn ang="0">
                  <a:pos x="56" y="129"/>
                </a:cxn>
                <a:cxn ang="0">
                  <a:pos x="66" y="129"/>
                </a:cxn>
                <a:cxn ang="0">
                  <a:pos x="76" y="126"/>
                </a:cxn>
                <a:cxn ang="0">
                  <a:pos x="83" y="121"/>
                </a:cxn>
                <a:cxn ang="0">
                  <a:pos x="89" y="113"/>
                </a:cxn>
                <a:cxn ang="0">
                  <a:pos x="93" y="102"/>
                </a:cxn>
                <a:cxn ang="0">
                  <a:pos x="95" y="87"/>
                </a:cxn>
                <a:cxn ang="0">
                  <a:pos x="120" y="76"/>
                </a:cxn>
                <a:cxn ang="0">
                  <a:pos x="119" y="92"/>
                </a:cxn>
                <a:cxn ang="0">
                  <a:pos x="116" y="106"/>
                </a:cxn>
                <a:cxn ang="0">
                  <a:pos x="111" y="119"/>
                </a:cxn>
                <a:cxn ang="0">
                  <a:pos x="103" y="129"/>
                </a:cxn>
                <a:cxn ang="0">
                  <a:pos x="95" y="137"/>
                </a:cxn>
                <a:cxn ang="0">
                  <a:pos x="84" y="142"/>
                </a:cxn>
                <a:cxn ang="0">
                  <a:pos x="73" y="147"/>
                </a:cxn>
                <a:cxn ang="0">
                  <a:pos x="61" y="148"/>
                </a:cxn>
                <a:cxn ang="0">
                  <a:pos x="47" y="146"/>
                </a:cxn>
                <a:cxn ang="0">
                  <a:pos x="35" y="142"/>
                </a:cxn>
                <a:cxn ang="0">
                  <a:pos x="25" y="136"/>
                </a:cxn>
                <a:cxn ang="0">
                  <a:pos x="16" y="127"/>
                </a:cxn>
                <a:cxn ang="0">
                  <a:pos x="9" y="117"/>
                </a:cxn>
                <a:cxn ang="0">
                  <a:pos x="5" y="104"/>
                </a:cxn>
                <a:cxn ang="0">
                  <a:pos x="1" y="89"/>
                </a:cxn>
                <a:cxn ang="0">
                  <a:pos x="0" y="73"/>
                </a:cxn>
                <a:cxn ang="0">
                  <a:pos x="1" y="56"/>
                </a:cxn>
                <a:cxn ang="0">
                  <a:pos x="5" y="42"/>
                </a:cxn>
                <a:cxn ang="0">
                  <a:pos x="9" y="30"/>
                </a:cxn>
                <a:cxn ang="0">
                  <a:pos x="16" y="19"/>
                </a:cxn>
                <a:cxn ang="0">
                  <a:pos x="25" y="10"/>
                </a:cxn>
                <a:cxn ang="0">
                  <a:pos x="35" y="4"/>
                </a:cxn>
                <a:cxn ang="0">
                  <a:pos x="47" y="1"/>
                </a:cxn>
                <a:cxn ang="0">
                  <a:pos x="60" y="0"/>
                </a:cxn>
                <a:cxn ang="0">
                  <a:pos x="76" y="1"/>
                </a:cxn>
                <a:cxn ang="0">
                  <a:pos x="86" y="5"/>
                </a:cxn>
                <a:cxn ang="0">
                  <a:pos x="95" y="10"/>
                </a:cxn>
                <a:cxn ang="0">
                  <a:pos x="103" y="19"/>
                </a:cxn>
                <a:cxn ang="0">
                  <a:pos x="111" y="29"/>
                </a:cxn>
                <a:cxn ang="0">
                  <a:pos x="116" y="40"/>
                </a:cxn>
                <a:cxn ang="0">
                  <a:pos x="119" y="53"/>
                </a:cxn>
                <a:cxn ang="0">
                  <a:pos x="120" y="68"/>
                </a:cxn>
              </a:cxnLst>
              <a:rect l="0" t="0" r="r" b="b"/>
              <a:pathLst>
                <a:path w="120" h="148">
                  <a:moveTo>
                    <a:pt x="96" y="77"/>
                  </a:moveTo>
                  <a:lnTo>
                    <a:pt x="95" y="65"/>
                  </a:lnTo>
                  <a:lnTo>
                    <a:pt x="94" y="53"/>
                  </a:lnTo>
                  <a:lnTo>
                    <a:pt x="92" y="43"/>
                  </a:lnTo>
                  <a:lnTo>
                    <a:pt x="90" y="39"/>
                  </a:lnTo>
                  <a:lnTo>
                    <a:pt x="88" y="36"/>
                  </a:lnTo>
                  <a:lnTo>
                    <a:pt x="86" y="32"/>
                  </a:lnTo>
                  <a:lnTo>
                    <a:pt x="83" y="27"/>
                  </a:lnTo>
                  <a:lnTo>
                    <a:pt x="80" y="24"/>
                  </a:lnTo>
                  <a:lnTo>
                    <a:pt x="78" y="23"/>
                  </a:lnTo>
                  <a:lnTo>
                    <a:pt x="76" y="22"/>
                  </a:lnTo>
                  <a:lnTo>
                    <a:pt x="72" y="20"/>
                  </a:lnTo>
                  <a:lnTo>
                    <a:pt x="68" y="19"/>
                  </a:lnTo>
                  <a:lnTo>
                    <a:pt x="64" y="18"/>
                  </a:lnTo>
                  <a:lnTo>
                    <a:pt x="60" y="18"/>
                  </a:lnTo>
                  <a:lnTo>
                    <a:pt x="54" y="18"/>
                  </a:lnTo>
                  <a:lnTo>
                    <a:pt x="50" y="19"/>
                  </a:lnTo>
                  <a:lnTo>
                    <a:pt x="46" y="20"/>
                  </a:lnTo>
                  <a:lnTo>
                    <a:pt x="42" y="22"/>
                  </a:lnTo>
                  <a:lnTo>
                    <a:pt x="38" y="24"/>
                  </a:lnTo>
                  <a:lnTo>
                    <a:pt x="35" y="26"/>
                  </a:lnTo>
                  <a:lnTo>
                    <a:pt x="33" y="30"/>
                  </a:lnTo>
                  <a:lnTo>
                    <a:pt x="31" y="33"/>
                  </a:lnTo>
                  <a:lnTo>
                    <a:pt x="28" y="40"/>
                  </a:lnTo>
                  <a:lnTo>
                    <a:pt x="26" y="48"/>
                  </a:lnTo>
                  <a:lnTo>
                    <a:pt x="25" y="57"/>
                  </a:lnTo>
                  <a:lnTo>
                    <a:pt x="24" y="69"/>
                  </a:lnTo>
                  <a:lnTo>
                    <a:pt x="25" y="84"/>
                  </a:lnTo>
                  <a:lnTo>
                    <a:pt x="26" y="90"/>
                  </a:lnTo>
                  <a:lnTo>
                    <a:pt x="26" y="97"/>
                  </a:lnTo>
                  <a:lnTo>
                    <a:pt x="28" y="102"/>
                  </a:lnTo>
                  <a:lnTo>
                    <a:pt x="29" y="107"/>
                  </a:lnTo>
                  <a:lnTo>
                    <a:pt x="31" y="112"/>
                  </a:lnTo>
                  <a:lnTo>
                    <a:pt x="32" y="115"/>
                  </a:lnTo>
                  <a:lnTo>
                    <a:pt x="34" y="118"/>
                  </a:lnTo>
                  <a:lnTo>
                    <a:pt x="37" y="121"/>
                  </a:lnTo>
                  <a:lnTo>
                    <a:pt x="44" y="125"/>
                  </a:lnTo>
                  <a:lnTo>
                    <a:pt x="48" y="126"/>
                  </a:lnTo>
                  <a:lnTo>
                    <a:pt x="52" y="129"/>
                  </a:lnTo>
                  <a:lnTo>
                    <a:pt x="56" y="129"/>
                  </a:lnTo>
                  <a:lnTo>
                    <a:pt x="61" y="129"/>
                  </a:lnTo>
                  <a:lnTo>
                    <a:pt x="66" y="129"/>
                  </a:lnTo>
                  <a:lnTo>
                    <a:pt x="71" y="127"/>
                  </a:lnTo>
                  <a:lnTo>
                    <a:pt x="76" y="126"/>
                  </a:lnTo>
                  <a:lnTo>
                    <a:pt x="80" y="123"/>
                  </a:lnTo>
                  <a:lnTo>
                    <a:pt x="83" y="121"/>
                  </a:lnTo>
                  <a:lnTo>
                    <a:pt x="86" y="117"/>
                  </a:lnTo>
                  <a:lnTo>
                    <a:pt x="89" y="113"/>
                  </a:lnTo>
                  <a:lnTo>
                    <a:pt x="92" y="108"/>
                  </a:lnTo>
                  <a:lnTo>
                    <a:pt x="93" y="102"/>
                  </a:lnTo>
                  <a:lnTo>
                    <a:pt x="95" y="95"/>
                  </a:lnTo>
                  <a:lnTo>
                    <a:pt x="95" y="87"/>
                  </a:lnTo>
                  <a:lnTo>
                    <a:pt x="96" y="77"/>
                  </a:lnTo>
                  <a:close/>
                  <a:moveTo>
                    <a:pt x="120" y="76"/>
                  </a:moveTo>
                  <a:lnTo>
                    <a:pt x="120" y="85"/>
                  </a:lnTo>
                  <a:lnTo>
                    <a:pt x="119" y="92"/>
                  </a:lnTo>
                  <a:lnTo>
                    <a:pt x="118" y="100"/>
                  </a:lnTo>
                  <a:lnTo>
                    <a:pt x="116" y="106"/>
                  </a:lnTo>
                  <a:lnTo>
                    <a:pt x="114" y="114"/>
                  </a:lnTo>
                  <a:lnTo>
                    <a:pt x="111" y="119"/>
                  </a:lnTo>
                  <a:lnTo>
                    <a:pt x="107" y="124"/>
                  </a:lnTo>
                  <a:lnTo>
                    <a:pt x="103" y="129"/>
                  </a:lnTo>
                  <a:lnTo>
                    <a:pt x="99" y="133"/>
                  </a:lnTo>
                  <a:lnTo>
                    <a:pt x="95" y="137"/>
                  </a:lnTo>
                  <a:lnTo>
                    <a:pt x="89" y="140"/>
                  </a:lnTo>
                  <a:lnTo>
                    <a:pt x="84" y="142"/>
                  </a:lnTo>
                  <a:lnTo>
                    <a:pt x="79" y="145"/>
                  </a:lnTo>
                  <a:lnTo>
                    <a:pt x="73" y="147"/>
                  </a:lnTo>
                  <a:lnTo>
                    <a:pt x="67" y="147"/>
                  </a:lnTo>
                  <a:lnTo>
                    <a:pt x="61" y="148"/>
                  </a:lnTo>
                  <a:lnTo>
                    <a:pt x="53" y="147"/>
                  </a:lnTo>
                  <a:lnTo>
                    <a:pt x="47" y="146"/>
                  </a:lnTo>
                  <a:lnTo>
                    <a:pt x="41" y="145"/>
                  </a:lnTo>
                  <a:lnTo>
                    <a:pt x="35" y="142"/>
                  </a:lnTo>
                  <a:lnTo>
                    <a:pt x="29" y="139"/>
                  </a:lnTo>
                  <a:lnTo>
                    <a:pt x="25" y="136"/>
                  </a:lnTo>
                  <a:lnTo>
                    <a:pt x="20" y="132"/>
                  </a:lnTo>
                  <a:lnTo>
                    <a:pt x="16" y="127"/>
                  </a:lnTo>
                  <a:lnTo>
                    <a:pt x="12" y="122"/>
                  </a:lnTo>
                  <a:lnTo>
                    <a:pt x="9" y="117"/>
                  </a:lnTo>
                  <a:lnTo>
                    <a:pt x="7" y="110"/>
                  </a:lnTo>
                  <a:lnTo>
                    <a:pt x="5" y="104"/>
                  </a:lnTo>
                  <a:lnTo>
                    <a:pt x="2" y="97"/>
                  </a:lnTo>
                  <a:lnTo>
                    <a:pt x="1" y="89"/>
                  </a:lnTo>
                  <a:lnTo>
                    <a:pt x="0" y="82"/>
                  </a:lnTo>
                  <a:lnTo>
                    <a:pt x="0" y="73"/>
                  </a:lnTo>
                  <a:lnTo>
                    <a:pt x="0" y="65"/>
                  </a:lnTo>
                  <a:lnTo>
                    <a:pt x="1" y="56"/>
                  </a:lnTo>
                  <a:lnTo>
                    <a:pt x="2" y="49"/>
                  </a:lnTo>
                  <a:lnTo>
                    <a:pt x="5" y="42"/>
                  </a:lnTo>
                  <a:lnTo>
                    <a:pt x="7" y="36"/>
                  </a:lnTo>
                  <a:lnTo>
                    <a:pt x="9" y="30"/>
                  </a:lnTo>
                  <a:lnTo>
                    <a:pt x="12" y="24"/>
                  </a:lnTo>
                  <a:lnTo>
                    <a:pt x="16" y="19"/>
                  </a:lnTo>
                  <a:lnTo>
                    <a:pt x="20" y="15"/>
                  </a:lnTo>
                  <a:lnTo>
                    <a:pt x="25" y="10"/>
                  </a:lnTo>
                  <a:lnTo>
                    <a:pt x="30" y="7"/>
                  </a:lnTo>
                  <a:lnTo>
                    <a:pt x="35" y="4"/>
                  </a:lnTo>
                  <a:lnTo>
                    <a:pt x="41" y="2"/>
                  </a:lnTo>
                  <a:lnTo>
                    <a:pt x="47" y="1"/>
                  </a:lnTo>
                  <a:lnTo>
                    <a:pt x="53" y="0"/>
                  </a:lnTo>
                  <a:lnTo>
                    <a:pt x="60" y="0"/>
                  </a:lnTo>
                  <a:lnTo>
                    <a:pt x="68" y="0"/>
                  </a:lnTo>
                  <a:lnTo>
                    <a:pt x="76" y="1"/>
                  </a:lnTo>
                  <a:lnTo>
                    <a:pt x="83" y="3"/>
                  </a:lnTo>
                  <a:lnTo>
                    <a:pt x="86" y="5"/>
                  </a:lnTo>
                  <a:lnTo>
                    <a:pt x="88" y="6"/>
                  </a:lnTo>
                  <a:lnTo>
                    <a:pt x="95" y="10"/>
                  </a:lnTo>
                  <a:lnTo>
                    <a:pt x="99" y="15"/>
                  </a:lnTo>
                  <a:lnTo>
                    <a:pt x="103" y="19"/>
                  </a:lnTo>
                  <a:lnTo>
                    <a:pt x="107" y="24"/>
                  </a:lnTo>
                  <a:lnTo>
                    <a:pt x="111" y="29"/>
                  </a:lnTo>
                  <a:lnTo>
                    <a:pt x="113" y="34"/>
                  </a:lnTo>
                  <a:lnTo>
                    <a:pt x="116" y="40"/>
                  </a:lnTo>
                  <a:lnTo>
                    <a:pt x="117" y="47"/>
                  </a:lnTo>
                  <a:lnTo>
                    <a:pt x="119" y="53"/>
                  </a:lnTo>
                  <a:lnTo>
                    <a:pt x="120" y="60"/>
                  </a:lnTo>
                  <a:lnTo>
                    <a:pt x="120" y="68"/>
                  </a:lnTo>
                  <a:lnTo>
                    <a:pt x="120" y="76"/>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35910" name="Freeform 70"/>
            <p:cNvSpPr>
              <a:spLocks noEditPoints="1"/>
            </p:cNvSpPr>
            <p:nvPr userDrawn="1"/>
          </p:nvSpPr>
          <p:spPr bwMode="auto">
            <a:xfrm>
              <a:off x="4689" y="3835"/>
              <a:ext cx="24" cy="40"/>
            </a:xfrm>
            <a:custGeom>
              <a:avLst/>
              <a:gdLst/>
              <a:ahLst/>
              <a:cxnLst>
                <a:cxn ang="0">
                  <a:pos x="94" y="64"/>
                </a:cxn>
                <a:cxn ang="0">
                  <a:pos x="91" y="43"/>
                </a:cxn>
                <a:cxn ang="0">
                  <a:pos x="86" y="33"/>
                </a:cxn>
                <a:cxn ang="0">
                  <a:pos x="81" y="27"/>
                </a:cxn>
                <a:cxn ang="0">
                  <a:pos x="74" y="23"/>
                </a:cxn>
                <a:cxn ang="0">
                  <a:pos x="67" y="21"/>
                </a:cxn>
                <a:cxn ang="0">
                  <a:pos x="57" y="21"/>
                </a:cxn>
                <a:cxn ang="0">
                  <a:pos x="47" y="23"/>
                </a:cxn>
                <a:cxn ang="0">
                  <a:pos x="38" y="29"/>
                </a:cxn>
                <a:cxn ang="0">
                  <a:pos x="29" y="36"/>
                </a:cxn>
                <a:cxn ang="0">
                  <a:pos x="25" y="110"/>
                </a:cxn>
                <a:cxn ang="0">
                  <a:pos x="38" y="122"/>
                </a:cxn>
                <a:cxn ang="0">
                  <a:pos x="46" y="126"/>
                </a:cxn>
                <a:cxn ang="0">
                  <a:pos x="55" y="129"/>
                </a:cxn>
                <a:cxn ang="0">
                  <a:pos x="64" y="129"/>
                </a:cxn>
                <a:cxn ang="0">
                  <a:pos x="71" y="127"/>
                </a:cxn>
                <a:cxn ang="0">
                  <a:pos x="77" y="124"/>
                </a:cxn>
                <a:cxn ang="0">
                  <a:pos x="84" y="119"/>
                </a:cxn>
                <a:cxn ang="0">
                  <a:pos x="89" y="112"/>
                </a:cxn>
                <a:cxn ang="0">
                  <a:pos x="93" y="97"/>
                </a:cxn>
                <a:cxn ang="0">
                  <a:pos x="94" y="76"/>
                </a:cxn>
                <a:cxn ang="0">
                  <a:pos x="118" y="82"/>
                </a:cxn>
                <a:cxn ang="0">
                  <a:pos x="116" y="96"/>
                </a:cxn>
                <a:cxn ang="0">
                  <a:pos x="114" y="106"/>
                </a:cxn>
                <a:cxn ang="0">
                  <a:pos x="110" y="117"/>
                </a:cxn>
                <a:cxn ang="0">
                  <a:pos x="103" y="127"/>
                </a:cxn>
                <a:cxn ang="0">
                  <a:pos x="94" y="137"/>
                </a:cxn>
                <a:cxn ang="0">
                  <a:pos x="82" y="143"/>
                </a:cxn>
                <a:cxn ang="0">
                  <a:pos x="71" y="147"/>
                </a:cxn>
                <a:cxn ang="0">
                  <a:pos x="58" y="147"/>
                </a:cxn>
                <a:cxn ang="0">
                  <a:pos x="43" y="143"/>
                </a:cxn>
                <a:cxn ang="0">
                  <a:pos x="34" y="138"/>
                </a:cxn>
                <a:cxn ang="0">
                  <a:pos x="25" y="131"/>
                </a:cxn>
                <a:cxn ang="0">
                  <a:pos x="3" y="202"/>
                </a:cxn>
                <a:cxn ang="0">
                  <a:pos x="3" y="20"/>
                </a:cxn>
                <a:cxn ang="0">
                  <a:pos x="0" y="4"/>
                </a:cxn>
                <a:cxn ang="0">
                  <a:pos x="23" y="5"/>
                </a:cxn>
                <a:cxn ang="0">
                  <a:pos x="24" y="21"/>
                </a:cxn>
                <a:cxn ang="0">
                  <a:pos x="34" y="13"/>
                </a:cxn>
                <a:cxn ang="0">
                  <a:pos x="43" y="6"/>
                </a:cxn>
                <a:cxn ang="0">
                  <a:pos x="54" y="2"/>
                </a:cxn>
                <a:cxn ang="0">
                  <a:pos x="66" y="1"/>
                </a:cxn>
                <a:cxn ang="0">
                  <a:pos x="76" y="2"/>
                </a:cxn>
                <a:cxn ang="0">
                  <a:pos x="86" y="5"/>
                </a:cxn>
                <a:cxn ang="0">
                  <a:pos x="95" y="10"/>
                </a:cxn>
                <a:cxn ang="0">
                  <a:pos x="103" y="18"/>
                </a:cxn>
                <a:cxn ang="0">
                  <a:pos x="110" y="30"/>
                </a:cxn>
                <a:cxn ang="0">
                  <a:pos x="114" y="41"/>
                </a:cxn>
                <a:cxn ang="0">
                  <a:pos x="118" y="56"/>
                </a:cxn>
                <a:cxn ang="0">
                  <a:pos x="119" y="73"/>
                </a:cxn>
              </a:cxnLst>
              <a:rect l="0" t="0" r="r" b="b"/>
              <a:pathLst>
                <a:path w="119" h="202">
                  <a:moveTo>
                    <a:pt x="94" y="76"/>
                  </a:moveTo>
                  <a:lnTo>
                    <a:pt x="94" y="64"/>
                  </a:lnTo>
                  <a:lnTo>
                    <a:pt x="93" y="53"/>
                  </a:lnTo>
                  <a:lnTo>
                    <a:pt x="91" y="43"/>
                  </a:lnTo>
                  <a:lnTo>
                    <a:pt x="88" y="36"/>
                  </a:lnTo>
                  <a:lnTo>
                    <a:pt x="86" y="33"/>
                  </a:lnTo>
                  <a:lnTo>
                    <a:pt x="84" y="30"/>
                  </a:lnTo>
                  <a:lnTo>
                    <a:pt x="81" y="27"/>
                  </a:lnTo>
                  <a:lnTo>
                    <a:pt x="77" y="24"/>
                  </a:lnTo>
                  <a:lnTo>
                    <a:pt x="74" y="23"/>
                  </a:lnTo>
                  <a:lnTo>
                    <a:pt x="71" y="22"/>
                  </a:lnTo>
                  <a:lnTo>
                    <a:pt x="67" y="21"/>
                  </a:lnTo>
                  <a:lnTo>
                    <a:pt x="62" y="21"/>
                  </a:lnTo>
                  <a:lnTo>
                    <a:pt x="57" y="21"/>
                  </a:lnTo>
                  <a:lnTo>
                    <a:pt x="53" y="22"/>
                  </a:lnTo>
                  <a:lnTo>
                    <a:pt x="47" y="23"/>
                  </a:lnTo>
                  <a:lnTo>
                    <a:pt x="43" y="25"/>
                  </a:lnTo>
                  <a:lnTo>
                    <a:pt x="38" y="29"/>
                  </a:lnTo>
                  <a:lnTo>
                    <a:pt x="34" y="32"/>
                  </a:lnTo>
                  <a:lnTo>
                    <a:pt x="29" y="36"/>
                  </a:lnTo>
                  <a:lnTo>
                    <a:pt x="25" y="40"/>
                  </a:lnTo>
                  <a:lnTo>
                    <a:pt x="25" y="110"/>
                  </a:lnTo>
                  <a:lnTo>
                    <a:pt x="34" y="119"/>
                  </a:lnTo>
                  <a:lnTo>
                    <a:pt x="38" y="122"/>
                  </a:lnTo>
                  <a:lnTo>
                    <a:pt x="42" y="124"/>
                  </a:lnTo>
                  <a:lnTo>
                    <a:pt x="46" y="126"/>
                  </a:lnTo>
                  <a:lnTo>
                    <a:pt x="51" y="127"/>
                  </a:lnTo>
                  <a:lnTo>
                    <a:pt x="55" y="129"/>
                  </a:lnTo>
                  <a:lnTo>
                    <a:pt x="59" y="129"/>
                  </a:lnTo>
                  <a:lnTo>
                    <a:pt x="64" y="129"/>
                  </a:lnTo>
                  <a:lnTo>
                    <a:pt x="69" y="127"/>
                  </a:lnTo>
                  <a:lnTo>
                    <a:pt x="71" y="127"/>
                  </a:lnTo>
                  <a:lnTo>
                    <a:pt x="73" y="126"/>
                  </a:lnTo>
                  <a:lnTo>
                    <a:pt x="77" y="124"/>
                  </a:lnTo>
                  <a:lnTo>
                    <a:pt x="80" y="122"/>
                  </a:lnTo>
                  <a:lnTo>
                    <a:pt x="84" y="119"/>
                  </a:lnTo>
                  <a:lnTo>
                    <a:pt x="87" y="116"/>
                  </a:lnTo>
                  <a:lnTo>
                    <a:pt x="89" y="112"/>
                  </a:lnTo>
                  <a:lnTo>
                    <a:pt x="91" y="104"/>
                  </a:lnTo>
                  <a:lnTo>
                    <a:pt x="93" y="97"/>
                  </a:lnTo>
                  <a:lnTo>
                    <a:pt x="94" y="87"/>
                  </a:lnTo>
                  <a:lnTo>
                    <a:pt x="94" y="76"/>
                  </a:lnTo>
                  <a:close/>
                  <a:moveTo>
                    <a:pt x="119" y="73"/>
                  </a:moveTo>
                  <a:lnTo>
                    <a:pt x="118" y="82"/>
                  </a:lnTo>
                  <a:lnTo>
                    <a:pt x="118" y="89"/>
                  </a:lnTo>
                  <a:lnTo>
                    <a:pt x="116" y="96"/>
                  </a:lnTo>
                  <a:lnTo>
                    <a:pt x="115" y="101"/>
                  </a:lnTo>
                  <a:lnTo>
                    <a:pt x="114" y="106"/>
                  </a:lnTo>
                  <a:lnTo>
                    <a:pt x="112" y="112"/>
                  </a:lnTo>
                  <a:lnTo>
                    <a:pt x="110" y="117"/>
                  </a:lnTo>
                  <a:lnTo>
                    <a:pt x="107" y="122"/>
                  </a:lnTo>
                  <a:lnTo>
                    <a:pt x="103" y="127"/>
                  </a:lnTo>
                  <a:lnTo>
                    <a:pt x="98" y="133"/>
                  </a:lnTo>
                  <a:lnTo>
                    <a:pt x="94" y="137"/>
                  </a:lnTo>
                  <a:lnTo>
                    <a:pt x="89" y="140"/>
                  </a:lnTo>
                  <a:lnTo>
                    <a:pt x="82" y="143"/>
                  </a:lnTo>
                  <a:lnTo>
                    <a:pt x="77" y="146"/>
                  </a:lnTo>
                  <a:lnTo>
                    <a:pt x="71" y="147"/>
                  </a:lnTo>
                  <a:lnTo>
                    <a:pt x="63" y="148"/>
                  </a:lnTo>
                  <a:lnTo>
                    <a:pt x="58" y="147"/>
                  </a:lnTo>
                  <a:lnTo>
                    <a:pt x="53" y="147"/>
                  </a:lnTo>
                  <a:lnTo>
                    <a:pt x="43" y="143"/>
                  </a:lnTo>
                  <a:lnTo>
                    <a:pt x="38" y="140"/>
                  </a:lnTo>
                  <a:lnTo>
                    <a:pt x="34" y="138"/>
                  </a:lnTo>
                  <a:lnTo>
                    <a:pt x="29" y="135"/>
                  </a:lnTo>
                  <a:lnTo>
                    <a:pt x="25" y="131"/>
                  </a:lnTo>
                  <a:lnTo>
                    <a:pt x="25" y="198"/>
                  </a:lnTo>
                  <a:lnTo>
                    <a:pt x="3" y="202"/>
                  </a:lnTo>
                  <a:lnTo>
                    <a:pt x="3" y="34"/>
                  </a:lnTo>
                  <a:lnTo>
                    <a:pt x="3" y="20"/>
                  </a:lnTo>
                  <a:lnTo>
                    <a:pt x="2" y="11"/>
                  </a:lnTo>
                  <a:lnTo>
                    <a:pt x="0" y="4"/>
                  </a:lnTo>
                  <a:lnTo>
                    <a:pt x="23" y="0"/>
                  </a:lnTo>
                  <a:lnTo>
                    <a:pt x="23" y="5"/>
                  </a:lnTo>
                  <a:lnTo>
                    <a:pt x="24" y="11"/>
                  </a:lnTo>
                  <a:lnTo>
                    <a:pt x="24" y="21"/>
                  </a:lnTo>
                  <a:lnTo>
                    <a:pt x="28" y="17"/>
                  </a:lnTo>
                  <a:lnTo>
                    <a:pt x="34" y="13"/>
                  </a:lnTo>
                  <a:lnTo>
                    <a:pt x="38" y="9"/>
                  </a:lnTo>
                  <a:lnTo>
                    <a:pt x="43" y="6"/>
                  </a:lnTo>
                  <a:lnTo>
                    <a:pt x="49" y="4"/>
                  </a:lnTo>
                  <a:lnTo>
                    <a:pt x="54" y="2"/>
                  </a:lnTo>
                  <a:lnTo>
                    <a:pt x="59" y="1"/>
                  </a:lnTo>
                  <a:lnTo>
                    <a:pt x="66" y="1"/>
                  </a:lnTo>
                  <a:lnTo>
                    <a:pt x="71" y="1"/>
                  </a:lnTo>
                  <a:lnTo>
                    <a:pt x="76" y="2"/>
                  </a:lnTo>
                  <a:lnTo>
                    <a:pt x="81" y="3"/>
                  </a:lnTo>
                  <a:lnTo>
                    <a:pt x="86" y="5"/>
                  </a:lnTo>
                  <a:lnTo>
                    <a:pt x="91" y="8"/>
                  </a:lnTo>
                  <a:lnTo>
                    <a:pt x="95" y="10"/>
                  </a:lnTo>
                  <a:lnTo>
                    <a:pt x="99" y="15"/>
                  </a:lnTo>
                  <a:lnTo>
                    <a:pt x="103" y="18"/>
                  </a:lnTo>
                  <a:lnTo>
                    <a:pt x="107" y="23"/>
                  </a:lnTo>
                  <a:lnTo>
                    <a:pt x="110" y="30"/>
                  </a:lnTo>
                  <a:lnTo>
                    <a:pt x="112" y="35"/>
                  </a:lnTo>
                  <a:lnTo>
                    <a:pt x="114" y="41"/>
                  </a:lnTo>
                  <a:lnTo>
                    <a:pt x="116" y="49"/>
                  </a:lnTo>
                  <a:lnTo>
                    <a:pt x="118" y="56"/>
                  </a:lnTo>
                  <a:lnTo>
                    <a:pt x="118" y="65"/>
                  </a:lnTo>
                  <a:lnTo>
                    <a:pt x="119" y="73"/>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35911" name="Freeform 71"/>
            <p:cNvSpPr>
              <a:spLocks/>
            </p:cNvSpPr>
            <p:nvPr userDrawn="1"/>
          </p:nvSpPr>
          <p:spPr bwMode="auto">
            <a:xfrm>
              <a:off x="4747" y="3827"/>
              <a:ext cx="15" cy="37"/>
            </a:xfrm>
            <a:custGeom>
              <a:avLst/>
              <a:gdLst/>
              <a:ahLst/>
              <a:cxnLst>
                <a:cxn ang="0">
                  <a:pos x="68" y="57"/>
                </a:cxn>
                <a:cxn ang="0">
                  <a:pos x="40" y="57"/>
                </a:cxn>
                <a:cxn ang="0">
                  <a:pos x="40" y="147"/>
                </a:cxn>
                <a:cxn ang="0">
                  <a:pos x="40" y="153"/>
                </a:cxn>
                <a:cxn ang="0">
                  <a:pos x="40" y="155"/>
                </a:cxn>
                <a:cxn ang="0">
                  <a:pos x="41" y="157"/>
                </a:cxn>
                <a:cxn ang="0">
                  <a:pos x="42" y="161"/>
                </a:cxn>
                <a:cxn ang="0">
                  <a:pos x="43" y="163"/>
                </a:cxn>
                <a:cxn ang="0">
                  <a:pos x="46" y="166"/>
                </a:cxn>
                <a:cxn ang="0">
                  <a:pos x="48" y="168"/>
                </a:cxn>
                <a:cxn ang="0">
                  <a:pos x="52" y="168"/>
                </a:cxn>
                <a:cxn ang="0">
                  <a:pos x="58" y="169"/>
                </a:cxn>
                <a:cxn ang="0">
                  <a:pos x="62" y="168"/>
                </a:cxn>
                <a:cxn ang="0">
                  <a:pos x="65" y="168"/>
                </a:cxn>
                <a:cxn ang="0">
                  <a:pos x="68" y="167"/>
                </a:cxn>
                <a:cxn ang="0">
                  <a:pos x="71" y="166"/>
                </a:cxn>
                <a:cxn ang="0">
                  <a:pos x="75" y="179"/>
                </a:cxn>
                <a:cxn ang="0">
                  <a:pos x="68" y="182"/>
                </a:cxn>
                <a:cxn ang="0">
                  <a:pos x="63" y="184"/>
                </a:cxn>
                <a:cxn ang="0">
                  <a:pos x="56" y="185"/>
                </a:cxn>
                <a:cxn ang="0">
                  <a:pos x="49" y="185"/>
                </a:cxn>
                <a:cxn ang="0">
                  <a:pos x="44" y="185"/>
                </a:cxn>
                <a:cxn ang="0">
                  <a:pos x="40" y="185"/>
                </a:cxn>
                <a:cxn ang="0">
                  <a:pos x="35" y="183"/>
                </a:cxn>
                <a:cxn ang="0">
                  <a:pos x="31" y="182"/>
                </a:cxn>
                <a:cxn ang="0">
                  <a:pos x="28" y="179"/>
                </a:cxn>
                <a:cxn ang="0">
                  <a:pos x="26" y="177"/>
                </a:cxn>
                <a:cxn ang="0">
                  <a:pos x="23" y="174"/>
                </a:cxn>
                <a:cxn ang="0">
                  <a:pos x="21" y="171"/>
                </a:cxn>
                <a:cxn ang="0">
                  <a:pos x="20" y="168"/>
                </a:cxn>
                <a:cxn ang="0">
                  <a:pos x="19" y="163"/>
                </a:cxn>
                <a:cxn ang="0">
                  <a:pos x="18" y="158"/>
                </a:cxn>
                <a:cxn ang="0">
                  <a:pos x="18" y="154"/>
                </a:cxn>
                <a:cxn ang="0">
                  <a:pos x="18" y="57"/>
                </a:cxn>
                <a:cxn ang="0">
                  <a:pos x="0" y="57"/>
                </a:cxn>
                <a:cxn ang="0">
                  <a:pos x="0" y="40"/>
                </a:cxn>
                <a:cxn ang="0">
                  <a:pos x="18" y="40"/>
                </a:cxn>
                <a:cxn ang="0">
                  <a:pos x="18" y="29"/>
                </a:cxn>
                <a:cxn ang="0">
                  <a:pos x="19" y="18"/>
                </a:cxn>
                <a:cxn ang="0">
                  <a:pos x="20" y="9"/>
                </a:cxn>
                <a:cxn ang="0">
                  <a:pos x="20" y="5"/>
                </a:cxn>
                <a:cxn ang="0">
                  <a:pos x="43" y="0"/>
                </a:cxn>
                <a:cxn ang="0">
                  <a:pos x="43" y="4"/>
                </a:cxn>
                <a:cxn ang="0">
                  <a:pos x="42" y="13"/>
                </a:cxn>
                <a:cxn ang="0">
                  <a:pos x="41" y="26"/>
                </a:cxn>
                <a:cxn ang="0">
                  <a:pos x="41" y="40"/>
                </a:cxn>
                <a:cxn ang="0">
                  <a:pos x="76" y="40"/>
                </a:cxn>
                <a:cxn ang="0">
                  <a:pos x="68" y="57"/>
                </a:cxn>
              </a:cxnLst>
              <a:rect l="0" t="0" r="r" b="b"/>
              <a:pathLst>
                <a:path w="76" h="185">
                  <a:moveTo>
                    <a:pt x="68" y="57"/>
                  </a:moveTo>
                  <a:lnTo>
                    <a:pt x="40" y="57"/>
                  </a:lnTo>
                  <a:lnTo>
                    <a:pt x="40" y="147"/>
                  </a:lnTo>
                  <a:lnTo>
                    <a:pt x="40" y="153"/>
                  </a:lnTo>
                  <a:lnTo>
                    <a:pt x="40" y="155"/>
                  </a:lnTo>
                  <a:lnTo>
                    <a:pt x="41" y="157"/>
                  </a:lnTo>
                  <a:lnTo>
                    <a:pt x="42" y="161"/>
                  </a:lnTo>
                  <a:lnTo>
                    <a:pt x="43" y="163"/>
                  </a:lnTo>
                  <a:lnTo>
                    <a:pt x="46" y="166"/>
                  </a:lnTo>
                  <a:lnTo>
                    <a:pt x="48" y="168"/>
                  </a:lnTo>
                  <a:lnTo>
                    <a:pt x="52" y="168"/>
                  </a:lnTo>
                  <a:lnTo>
                    <a:pt x="58" y="169"/>
                  </a:lnTo>
                  <a:lnTo>
                    <a:pt x="62" y="168"/>
                  </a:lnTo>
                  <a:lnTo>
                    <a:pt x="65" y="168"/>
                  </a:lnTo>
                  <a:lnTo>
                    <a:pt x="68" y="167"/>
                  </a:lnTo>
                  <a:lnTo>
                    <a:pt x="71" y="166"/>
                  </a:lnTo>
                  <a:lnTo>
                    <a:pt x="75" y="179"/>
                  </a:lnTo>
                  <a:lnTo>
                    <a:pt x="68" y="182"/>
                  </a:lnTo>
                  <a:lnTo>
                    <a:pt x="63" y="184"/>
                  </a:lnTo>
                  <a:lnTo>
                    <a:pt x="56" y="185"/>
                  </a:lnTo>
                  <a:lnTo>
                    <a:pt x="49" y="185"/>
                  </a:lnTo>
                  <a:lnTo>
                    <a:pt x="44" y="185"/>
                  </a:lnTo>
                  <a:lnTo>
                    <a:pt x="40" y="185"/>
                  </a:lnTo>
                  <a:lnTo>
                    <a:pt x="35" y="183"/>
                  </a:lnTo>
                  <a:lnTo>
                    <a:pt x="31" y="182"/>
                  </a:lnTo>
                  <a:lnTo>
                    <a:pt x="28" y="179"/>
                  </a:lnTo>
                  <a:lnTo>
                    <a:pt x="26" y="177"/>
                  </a:lnTo>
                  <a:lnTo>
                    <a:pt x="23" y="174"/>
                  </a:lnTo>
                  <a:lnTo>
                    <a:pt x="21" y="171"/>
                  </a:lnTo>
                  <a:lnTo>
                    <a:pt x="20" y="168"/>
                  </a:lnTo>
                  <a:lnTo>
                    <a:pt x="19" y="163"/>
                  </a:lnTo>
                  <a:lnTo>
                    <a:pt x="18" y="158"/>
                  </a:lnTo>
                  <a:lnTo>
                    <a:pt x="18" y="154"/>
                  </a:lnTo>
                  <a:lnTo>
                    <a:pt x="18" y="57"/>
                  </a:lnTo>
                  <a:lnTo>
                    <a:pt x="0" y="57"/>
                  </a:lnTo>
                  <a:lnTo>
                    <a:pt x="0" y="40"/>
                  </a:lnTo>
                  <a:lnTo>
                    <a:pt x="18" y="40"/>
                  </a:lnTo>
                  <a:lnTo>
                    <a:pt x="18" y="29"/>
                  </a:lnTo>
                  <a:lnTo>
                    <a:pt x="19" y="18"/>
                  </a:lnTo>
                  <a:lnTo>
                    <a:pt x="20" y="9"/>
                  </a:lnTo>
                  <a:lnTo>
                    <a:pt x="20" y="5"/>
                  </a:lnTo>
                  <a:lnTo>
                    <a:pt x="43" y="0"/>
                  </a:lnTo>
                  <a:lnTo>
                    <a:pt x="43" y="4"/>
                  </a:lnTo>
                  <a:lnTo>
                    <a:pt x="42" y="13"/>
                  </a:lnTo>
                  <a:lnTo>
                    <a:pt x="41" y="26"/>
                  </a:lnTo>
                  <a:lnTo>
                    <a:pt x="41" y="40"/>
                  </a:lnTo>
                  <a:lnTo>
                    <a:pt x="76" y="40"/>
                  </a:lnTo>
                  <a:lnTo>
                    <a:pt x="68" y="57"/>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35912" name="Freeform 72"/>
            <p:cNvSpPr>
              <a:spLocks/>
            </p:cNvSpPr>
            <p:nvPr userDrawn="1"/>
          </p:nvSpPr>
          <p:spPr bwMode="auto">
            <a:xfrm>
              <a:off x="4773" y="3822"/>
              <a:ext cx="21" cy="41"/>
            </a:xfrm>
            <a:custGeom>
              <a:avLst/>
              <a:gdLst/>
              <a:ahLst/>
              <a:cxnLst>
                <a:cxn ang="0">
                  <a:pos x="88" y="205"/>
                </a:cxn>
                <a:cxn ang="0">
                  <a:pos x="88" y="109"/>
                </a:cxn>
                <a:cxn ang="0">
                  <a:pos x="87" y="102"/>
                </a:cxn>
                <a:cxn ang="0">
                  <a:pos x="87" y="96"/>
                </a:cxn>
                <a:cxn ang="0">
                  <a:pos x="86" y="94"/>
                </a:cxn>
                <a:cxn ang="0">
                  <a:pos x="85" y="92"/>
                </a:cxn>
                <a:cxn ang="0">
                  <a:pos x="82" y="88"/>
                </a:cxn>
                <a:cxn ang="0">
                  <a:pos x="79" y="86"/>
                </a:cxn>
                <a:cxn ang="0">
                  <a:pos x="75" y="84"/>
                </a:cxn>
                <a:cxn ang="0">
                  <a:pos x="71" y="83"/>
                </a:cxn>
                <a:cxn ang="0">
                  <a:pos x="65" y="83"/>
                </a:cxn>
                <a:cxn ang="0">
                  <a:pos x="61" y="83"/>
                </a:cxn>
                <a:cxn ang="0">
                  <a:pos x="56" y="84"/>
                </a:cxn>
                <a:cxn ang="0">
                  <a:pos x="51" y="86"/>
                </a:cxn>
                <a:cxn ang="0">
                  <a:pos x="45" y="88"/>
                </a:cxn>
                <a:cxn ang="0">
                  <a:pos x="40" y="93"/>
                </a:cxn>
                <a:cxn ang="0">
                  <a:pos x="35" y="96"/>
                </a:cxn>
                <a:cxn ang="0">
                  <a:pos x="30" y="101"/>
                </a:cxn>
                <a:cxn ang="0">
                  <a:pos x="25" y="106"/>
                </a:cxn>
                <a:cxn ang="0">
                  <a:pos x="25" y="205"/>
                </a:cxn>
                <a:cxn ang="0">
                  <a:pos x="3" y="205"/>
                </a:cxn>
                <a:cxn ang="0">
                  <a:pos x="3" y="33"/>
                </a:cxn>
                <a:cxn ang="0">
                  <a:pos x="3" y="21"/>
                </a:cxn>
                <a:cxn ang="0">
                  <a:pos x="2" y="12"/>
                </a:cxn>
                <a:cxn ang="0">
                  <a:pos x="0" y="4"/>
                </a:cxn>
                <a:cxn ang="0">
                  <a:pos x="22" y="0"/>
                </a:cxn>
                <a:cxn ang="0">
                  <a:pos x="24" y="9"/>
                </a:cxn>
                <a:cxn ang="0">
                  <a:pos x="25" y="19"/>
                </a:cxn>
                <a:cxn ang="0">
                  <a:pos x="25" y="33"/>
                </a:cxn>
                <a:cxn ang="0">
                  <a:pos x="25" y="66"/>
                </a:cxn>
                <a:cxn ang="0">
                  <a:pos x="25" y="79"/>
                </a:cxn>
                <a:cxn ang="0">
                  <a:pos x="25" y="85"/>
                </a:cxn>
                <a:cxn ang="0">
                  <a:pos x="29" y="81"/>
                </a:cxn>
                <a:cxn ang="0">
                  <a:pos x="35" y="77"/>
                </a:cxn>
                <a:cxn ang="0">
                  <a:pos x="40" y="73"/>
                </a:cxn>
                <a:cxn ang="0">
                  <a:pos x="45" y="69"/>
                </a:cxn>
                <a:cxn ang="0">
                  <a:pos x="52" y="67"/>
                </a:cxn>
                <a:cxn ang="0">
                  <a:pos x="58" y="65"/>
                </a:cxn>
                <a:cxn ang="0">
                  <a:pos x="64" y="63"/>
                </a:cxn>
                <a:cxn ang="0">
                  <a:pos x="71" y="63"/>
                </a:cxn>
                <a:cxn ang="0">
                  <a:pos x="77" y="63"/>
                </a:cxn>
                <a:cxn ang="0">
                  <a:pos x="82" y="65"/>
                </a:cxn>
                <a:cxn ang="0">
                  <a:pos x="88" y="66"/>
                </a:cxn>
                <a:cxn ang="0">
                  <a:pos x="93" y="69"/>
                </a:cxn>
                <a:cxn ang="0">
                  <a:pos x="97" y="72"/>
                </a:cxn>
                <a:cxn ang="0">
                  <a:pos x="102" y="77"/>
                </a:cxn>
                <a:cxn ang="0">
                  <a:pos x="104" y="80"/>
                </a:cxn>
                <a:cxn ang="0">
                  <a:pos x="106" y="85"/>
                </a:cxn>
                <a:cxn ang="0">
                  <a:pos x="107" y="89"/>
                </a:cxn>
                <a:cxn ang="0">
                  <a:pos x="108" y="94"/>
                </a:cxn>
                <a:cxn ang="0">
                  <a:pos x="108" y="105"/>
                </a:cxn>
                <a:cxn ang="0">
                  <a:pos x="108" y="205"/>
                </a:cxn>
                <a:cxn ang="0">
                  <a:pos x="88" y="205"/>
                </a:cxn>
              </a:cxnLst>
              <a:rect l="0" t="0" r="r" b="b"/>
              <a:pathLst>
                <a:path w="108" h="205">
                  <a:moveTo>
                    <a:pt x="88" y="205"/>
                  </a:moveTo>
                  <a:lnTo>
                    <a:pt x="88" y="109"/>
                  </a:lnTo>
                  <a:lnTo>
                    <a:pt x="87" y="102"/>
                  </a:lnTo>
                  <a:lnTo>
                    <a:pt x="87" y="96"/>
                  </a:lnTo>
                  <a:lnTo>
                    <a:pt x="86" y="94"/>
                  </a:lnTo>
                  <a:lnTo>
                    <a:pt x="85" y="92"/>
                  </a:lnTo>
                  <a:lnTo>
                    <a:pt x="82" y="88"/>
                  </a:lnTo>
                  <a:lnTo>
                    <a:pt x="79" y="86"/>
                  </a:lnTo>
                  <a:lnTo>
                    <a:pt x="75" y="84"/>
                  </a:lnTo>
                  <a:lnTo>
                    <a:pt x="71" y="83"/>
                  </a:lnTo>
                  <a:lnTo>
                    <a:pt x="65" y="83"/>
                  </a:lnTo>
                  <a:lnTo>
                    <a:pt x="61" y="83"/>
                  </a:lnTo>
                  <a:lnTo>
                    <a:pt x="56" y="84"/>
                  </a:lnTo>
                  <a:lnTo>
                    <a:pt x="51" y="86"/>
                  </a:lnTo>
                  <a:lnTo>
                    <a:pt x="45" y="88"/>
                  </a:lnTo>
                  <a:lnTo>
                    <a:pt x="40" y="93"/>
                  </a:lnTo>
                  <a:lnTo>
                    <a:pt x="35" y="96"/>
                  </a:lnTo>
                  <a:lnTo>
                    <a:pt x="30" y="101"/>
                  </a:lnTo>
                  <a:lnTo>
                    <a:pt x="25" y="106"/>
                  </a:lnTo>
                  <a:lnTo>
                    <a:pt x="25" y="205"/>
                  </a:lnTo>
                  <a:lnTo>
                    <a:pt x="3" y="205"/>
                  </a:lnTo>
                  <a:lnTo>
                    <a:pt x="3" y="33"/>
                  </a:lnTo>
                  <a:lnTo>
                    <a:pt x="3" y="21"/>
                  </a:lnTo>
                  <a:lnTo>
                    <a:pt x="2" y="12"/>
                  </a:lnTo>
                  <a:lnTo>
                    <a:pt x="0" y="4"/>
                  </a:lnTo>
                  <a:lnTo>
                    <a:pt x="22" y="0"/>
                  </a:lnTo>
                  <a:lnTo>
                    <a:pt x="24" y="9"/>
                  </a:lnTo>
                  <a:lnTo>
                    <a:pt x="25" y="19"/>
                  </a:lnTo>
                  <a:lnTo>
                    <a:pt x="25" y="33"/>
                  </a:lnTo>
                  <a:lnTo>
                    <a:pt x="25" y="66"/>
                  </a:lnTo>
                  <a:lnTo>
                    <a:pt x="25" y="79"/>
                  </a:lnTo>
                  <a:lnTo>
                    <a:pt x="25" y="85"/>
                  </a:lnTo>
                  <a:lnTo>
                    <a:pt x="29" y="81"/>
                  </a:lnTo>
                  <a:lnTo>
                    <a:pt x="35" y="77"/>
                  </a:lnTo>
                  <a:lnTo>
                    <a:pt x="40" y="73"/>
                  </a:lnTo>
                  <a:lnTo>
                    <a:pt x="45" y="69"/>
                  </a:lnTo>
                  <a:lnTo>
                    <a:pt x="52" y="67"/>
                  </a:lnTo>
                  <a:lnTo>
                    <a:pt x="58" y="65"/>
                  </a:lnTo>
                  <a:lnTo>
                    <a:pt x="64" y="63"/>
                  </a:lnTo>
                  <a:lnTo>
                    <a:pt x="71" y="63"/>
                  </a:lnTo>
                  <a:lnTo>
                    <a:pt x="77" y="63"/>
                  </a:lnTo>
                  <a:lnTo>
                    <a:pt x="82" y="65"/>
                  </a:lnTo>
                  <a:lnTo>
                    <a:pt x="88" y="66"/>
                  </a:lnTo>
                  <a:lnTo>
                    <a:pt x="93" y="69"/>
                  </a:lnTo>
                  <a:lnTo>
                    <a:pt x="97" y="72"/>
                  </a:lnTo>
                  <a:lnTo>
                    <a:pt x="102" y="77"/>
                  </a:lnTo>
                  <a:lnTo>
                    <a:pt x="104" y="80"/>
                  </a:lnTo>
                  <a:lnTo>
                    <a:pt x="106" y="85"/>
                  </a:lnTo>
                  <a:lnTo>
                    <a:pt x="107" y="89"/>
                  </a:lnTo>
                  <a:lnTo>
                    <a:pt x="108" y="94"/>
                  </a:lnTo>
                  <a:lnTo>
                    <a:pt x="108" y="105"/>
                  </a:lnTo>
                  <a:lnTo>
                    <a:pt x="108" y="205"/>
                  </a:lnTo>
                  <a:lnTo>
                    <a:pt x="88" y="205"/>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35913" name="Freeform 73"/>
            <p:cNvSpPr>
              <a:spLocks noEditPoints="1"/>
            </p:cNvSpPr>
            <p:nvPr userDrawn="1"/>
          </p:nvSpPr>
          <p:spPr bwMode="auto">
            <a:xfrm>
              <a:off x="4808" y="3823"/>
              <a:ext cx="7" cy="40"/>
            </a:xfrm>
            <a:custGeom>
              <a:avLst/>
              <a:gdLst/>
              <a:ahLst/>
              <a:cxnLst>
                <a:cxn ang="0">
                  <a:pos x="5" y="200"/>
                </a:cxn>
                <a:cxn ang="0">
                  <a:pos x="5" y="61"/>
                </a:cxn>
                <a:cxn ang="0">
                  <a:pos x="28" y="58"/>
                </a:cxn>
                <a:cxn ang="0">
                  <a:pos x="28" y="200"/>
                </a:cxn>
                <a:cxn ang="0">
                  <a:pos x="5" y="200"/>
                </a:cxn>
                <a:cxn ang="0">
                  <a:pos x="34" y="17"/>
                </a:cxn>
                <a:cxn ang="0">
                  <a:pos x="34" y="21"/>
                </a:cxn>
                <a:cxn ang="0">
                  <a:pos x="33" y="24"/>
                </a:cxn>
                <a:cxn ang="0">
                  <a:pos x="31" y="27"/>
                </a:cxn>
                <a:cxn ang="0">
                  <a:pos x="29" y="30"/>
                </a:cxn>
                <a:cxn ang="0">
                  <a:pos x="27" y="32"/>
                </a:cxn>
                <a:cxn ang="0">
                  <a:pos x="23" y="33"/>
                </a:cxn>
                <a:cxn ang="0">
                  <a:pos x="20" y="34"/>
                </a:cxn>
                <a:cxn ang="0">
                  <a:pos x="17" y="34"/>
                </a:cxn>
                <a:cxn ang="0">
                  <a:pos x="14" y="34"/>
                </a:cxn>
                <a:cxn ang="0">
                  <a:pos x="11" y="33"/>
                </a:cxn>
                <a:cxn ang="0">
                  <a:pos x="7" y="32"/>
                </a:cxn>
                <a:cxn ang="0">
                  <a:pos x="5" y="30"/>
                </a:cxn>
                <a:cxn ang="0">
                  <a:pos x="3" y="27"/>
                </a:cxn>
                <a:cxn ang="0">
                  <a:pos x="1" y="24"/>
                </a:cxn>
                <a:cxn ang="0">
                  <a:pos x="0" y="22"/>
                </a:cxn>
                <a:cxn ang="0">
                  <a:pos x="0" y="17"/>
                </a:cxn>
                <a:cxn ang="0">
                  <a:pos x="0" y="14"/>
                </a:cxn>
                <a:cxn ang="0">
                  <a:pos x="1" y="11"/>
                </a:cxn>
                <a:cxn ang="0">
                  <a:pos x="2" y="10"/>
                </a:cxn>
                <a:cxn ang="0">
                  <a:pos x="3" y="8"/>
                </a:cxn>
                <a:cxn ang="0">
                  <a:pos x="5" y="6"/>
                </a:cxn>
                <a:cxn ang="0">
                  <a:pos x="7" y="4"/>
                </a:cxn>
                <a:cxn ang="0">
                  <a:pos x="11" y="1"/>
                </a:cxn>
                <a:cxn ang="0">
                  <a:pos x="14" y="0"/>
                </a:cxn>
                <a:cxn ang="0">
                  <a:pos x="17" y="0"/>
                </a:cxn>
                <a:cxn ang="0">
                  <a:pos x="20" y="0"/>
                </a:cxn>
                <a:cxn ang="0">
                  <a:pos x="23" y="1"/>
                </a:cxn>
                <a:cxn ang="0">
                  <a:pos x="27" y="4"/>
                </a:cxn>
                <a:cxn ang="0">
                  <a:pos x="29" y="6"/>
                </a:cxn>
                <a:cxn ang="0">
                  <a:pos x="31" y="8"/>
                </a:cxn>
                <a:cxn ang="0">
                  <a:pos x="33" y="11"/>
                </a:cxn>
                <a:cxn ang="0">
                  <a:pos x="34" y="14"/>
                </a:cxn>
                <a:cxn ang="0">
                  <a:pos x="34" y="17"/>
                </a:cxn>
              </a:cxnLst>
              <a:rect l="0" t="0" r="r" b="b"/>
              <a:pathLst>
                <a:path w="34" h="200">
                  <a:moveTo>
                    <a:pt x="5" y="200"/>
                  </a:moveTo>
                  <a:lnTo>
                    <a:pt x="5" y="61"/>
                  </a:lnTo>
                  <a:lnTo>
                    <a:pt x="28" y="58"/>
                  </a:lnTo>
                  <a:lnTo>
                    <a:pt x="28" y="200"/>
                  </a:lnTo>
                  <a:lnTo>
                    <a:pt x="5" y="200"/>
                  </a:lnTo>
                  <a:close/>
                  <a:moveTo>
                    <a:pt x="34" y="17"/>
                  </a:moveTo>
                  <a:lnTo>
                    <a:pt x="34" y="21"/>
                  </a:lnTo>
                  <a:lnTo>
                    <a:pt x="33" y="24"/>
                  </a:lnTo>
                  <a:lnTo>
                    <a:pt x="31" y="27"/>
                  </a:lnTo>
                  <a:lnTo>
                    <a:pt x="29" y="30"/>
                  </a:lnTo>
                  <a:lnTo>
                    <a:pt x="27" y="32"/>
                  </a:lnTo>
                  <a:lnTo>
                    <a:pt x="23" y="33"/>
                  </a:lnTo>
                  <a:lnTo>
                    <a:pt x="20" y="34"/>
                  </a:lnTo>
                  <a:lnTo>
                    <a:pt x="17" y="34"/>
                  </a:lnTo>
                  <a:lnTo>
                    <a:pt x="14" y="34"/>
                  </a:lnTo>
                  <a:lnTo>
                    <a:pt x="11" y="33"/>
                  </a:lnTo>
                  <a:lnTo>
                    <a:pt x="7" y="32"/>
                  </a:lnTo>
                  <a:lnTo>
                    <a:pt x="5" y="30"/>
                  </a:lnTo>
                  <a:lnTo>
                    <a:pt x="3" y="27"/>
                  </a:lnTo>
                  <a:lnTo>
                    <a:pt x="1" y="24"/>
                  </a:lnTo>
                  <a:lnTo>
                    <a:pt x="0" y="22"/>
                  </a:lnTo>
                  <a:lnTo>
                    <a:pt x="0" y="17"/>
                  </a:lnTo>
                  <a:lnTo>
                    <a:pt x="0" y="14"/>
                  </a:lnTo>
                  <a:lnTo>
                    <a:pt x="1" y="11"/>
                  </a:lnTo>
                  <a:lnTo>
                    <a:pt x="2" y="10"/>
                  </a:lnTo>
                  <a:lnTo>
                    <a:pt x="3" y="8"/>
                  </a:lnTo>
                  <a:lnTo>
                    <a:pt x="5" y="6"/>
                  </a:lnTo>
                  <a:lnTo>
                    <a:pt x="7" y="4"/>
                  </a:lnTo>
                  <a:lnTo>
                    <a:pt x="11" y="1"/>
                  </a:lnTo>
                  <a:lnTo>
                    <a:pt x="14" y="0"/>
                  </a:lnTo>
                  <a:lnTo>
                    <a:pt x="17" y="0"/>
                  </a:lnTo>
                  <a:lnTo>
                    <a:pt x="20" y="0"/>
                  </a:lnTo>
                  <a:lnTo>
                    <a:pt x="23" y="1"/>
                  </a:lnTo>
                  <a:lnTo>
                    <a:pt x="27" y="4"/>
                  </a:lnTo>
                  <a:lnTo>
                    <a:pt x="29" y="6"/>
                  </a:lnTo>
                  <a:lnTo>
                    <a:pt x="31" y="8"/>
                  </a:lnTo>
                  <a:lnTo>
                    <a:pt x="33" y="11"/>
                  </a:lnTo>
                  <a:lnTo>
                    <a:pt x="34" y="14"/>
                  </a:lnTo>
                  <a:lnTo>
                    <a:pt x="34" y="17"/>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35914" name="Freeform 74"/>
            <p:cNvSpPr>
              <a:spLocks/>
            </p:cNvSpPr>
            <p:nvPr userDrawn="1"/>
          </p:nvSpPr>
          <p:spPr bwMode="auto">
            <a:xfrm>
              <a:off x="4828" y="3835"/>
              <a:ext cx="22" cy="28"/>
            </a:xfrm>
            <a:custGeom>
              <a:avLst/>
              <a:gdLst/>
              <a:ahLst/>
              <a:cxnLst>
                <a:cxn ang="0">
                  <a:pos x="85" y="142"/>
                </a:cxn>
                <a:cxn ang="0">
                  <a:pos x="85" y="49"/>
                </a:cxn>
                <a:cxn ang="0">
                  <a:pos x="85" y="39"/>
                </a:cxn>
                <a:cxn ang="0">
                  <a:pos x="83" y="33"/>
                </a:cxn>
                <a:cxn ang="0">
                  <a:pos x="83" y="31"/>
                </a:cxn>
                <a:cxn ang="0">
                  <a:pos x="82" y="29"/>
                </a:cxn>
                <a:cxn ang="0">
                  <a:pos x="81" y="26"/>
                </a:cxn>
                <a:cxn ang="0">
                  <a:pos x="80" y="25"/>
                </a:cxn>
                <a:cxn ang="0">
                  <a:pos x="77" y="22"/>
                </a:cxn>
                <a:cxn ang="0">
                  <a:pos x="74" y="21"/>
                </a:cxn>
                <a:cxn ang="0">
                  <a:pos x="70" y="20"/>
                </a:cxn>
                <a:cxn ang="0">
                  <a:pos x="64" y="19"/>
                </a:cxn>
                <a:cxn ang="0">
                  <a:pos x="60" y="20"/>
                </a:cxn>
                <a:cxn ang="0">
                  <a:pos x="55" y="21"/>
                </a:cxn>
                <a:cxn ang="0">
                  <a:pos x="50" y="22"/>
                </a:cxn>
                <a:cxn ang="0">
                  <a:pos x="45" y="25"/>
                </a:cxn>
                <a:cxn ang="0">
                  <a:pos x="40" y="28"/>
                </a:cxn>
                <a:cxn ang="0">
                  <a:pos x="35" y="32"/>
                </a:cxn>
                <a:cxn ang="0">
                  <a:pos x="29" y="35"/>
                </a:cxn>
                <a:cxn ang="0">
                  <a:pos x="26" y="39"/>
                </a:cxn>
                <a:cxn ang="0">
                  <a:pos x="26" y="142"/>
                </a:cxn>
                <a:cxn ang="0">
                  <a:pos x="5" y="142"/>
                </a:cxn>
                <a:cxn ang="0">
                  <a:pos x="5" y="35"/>
                </a:cxn>
                <a:cxn ang="0">
                  <a:pos x="5" y="28"/>
                </a:cxn>
                <a:cxn ang="0">
                  <a:pos x="4" y="21"/>
                </a:cxn>
                <a:cxn ang="0">
                  <a:pos x="4" y="17"/>
                </a:cxn>
                <a:cxn ang="0">
                  <a:pos x="2" y="13"/>
                </a:cxn>
                <a:cxn ang="0">
                  <a:pos x="0" y="5"/>
                </a:cxn>
                <a:cxn ang="0">
                  <a:pos x="21" y="0"/>
                </a:cxn>
                <a:cxn ang="0">
                  <a:pos x="22" y="2"/>
                </a:cxn>
                <a:cxn ang="0">
                  <a:pos x="25" y="10"/>
                </a:cxn>
                <a:cxn ang="0">
                  <a:pos x="25" y="16"/>
                </a:cxn>
                <a:cxn ang="0">
                  <a:pos x="26" y="21"/>
                </a:cxn>
                <a:cxn ang="0">
                  <a:pos x="32" y="16"/>
                </a:cxn>
                <a:cxn ang="0">
                  <a:pos x="37" y="12"/>
                </a:cxn>
                <a:cxn ang="0">
                  <a:pos x="42" y="8"/>
                </a:cxn>
                <a:cxn ang="0">
                  <a:pos x="47" y="5"/>
                </a:cxn>
                <a:cxn ang="0">
                  <a:pos x="53" y="3"/>
                </a:cxn>
                <a:cxn ang="0">
                  <a:pos x="59" y="1"/>
                </a:cxn>
                <a:cxn ang="0">
                  <a:pos x="64" y="0"/>
                </a:cxn>
                <a:cxn ang="0">
                  <a:pos x="70" y="0"/>
                </a:cxn>
                <a:cxn ang="0">
                  <a:pos x="75" y="0"/>
                </a:cxn>
                <a:cxn ang="0">
                  <a:pos x="80" y="1"/>
                </a:cxn>
                <a:cxn ang="0">
                  <a:pos x="86" y="3"/>
                </a:cxn>
                <a:cxn ang="0">
                  <a:pos x="91" y="5"/>
                </a:cxn>
                <a:cxn ang="0">
                  <a:pos x="95" y="8"/>
                </a:cxn>
                <a:cxn ang="0">
                  <a:pos x="98" y="12"/>
                </a:cxn>
                <a:cxn ang="0">
                  <a:pos x="102" y="16"/>
                </a:cxn>
                <a:cxn ang="0">
                  <a:pos x="104" y="20"/>
                </a:cxn>
                <a:cxn ang="0">
                  <a:pos x="107" y="28"/>
                </a:cxn>
                <a:cxn ang="0">
                  <a:pos x="107" y="32"/>
                </a:cxn>
                <a:cxn ang="0">
                  <a:pos x="108" y="36"/>
                </a:cxn>
                <a:cxn ang="0">
                  <a:pos x="108" y="142"/>
                </a:cxn>
                <a:cxn ang="0">
                  <a:pos x="85" y="142"/>
                </a:cxn>
              </a:cxnLst>
              <a:rect l="0" t="0" r="r" b="b"/>
              <a:pathLst>
                <a:path w="108" h="142">
                  <a:moveTo>
                    <a:pt x="85" y="142"/>
                  </a:moveTo>
                  <a:lnTo>
                    <a:pt x="85" y="49"/>
                  </a:lnTo>
                  <a:lnTo>
                    <a:pt x="85" y="39"/>
                  </a:lnTo>
                  <a:lnTo>
                    <a:pt x="83" y="33"/>
                  </a:lnTo>
                  <a:lnTo>
                    <a:pt x="83" y="31"/>
                  </a:lnTo>
                  <a:lnTo>
                    <a:pt x="82" y="29"/>
                  </a:lnTo>
                  <a:lnTo>
                    <a:pt x="81" y="26"/>
                  </a:lnTo>
                  <a:lnTo>
                    <a:pt x="80" y="25"/>
                  </a:lnTo>
                  <a:lnTo>
                    <a:pt x="77" y="22"/>
                  </a:lnTo>
                  <a:lnTo>
                    <a:pt x="74" y="21"/>
                  </a:lnTo>
                  <a:lnTo>
                    <a:pt x="70" y="20"/>
                  </a:lnTo>
                  <a:lnTo>
                    <a:pt x="64" y="19"/>
                  </a:lnTo>
                  <a:lnTo>
                    <a:pt x="60" y="20"/>
                  </a:lnTo>
                  <a:lnTo>
                    <a:pt x="55" y="21"/>
                  </a:lnTo>
                  <a:lnTo>
                    <a:pt x="50" y="22"/>
                  </a:lnTo>
                  <a:lnTo>
                    <a:pt x="45" y="25"/>
                  </a:lnTo>
                  <a:lnTo>
                    <a:pt x="40" y="28"/>
                  </a:lnTo>
                  <a:lnTo>
                    <a:pt x="35" y="32"/>
                  </a:lnTo>
                  <a:lnTo>
                    <a:pt x="29" y="35"/>
                  </a:lnTo>
                  <a:lnTo>
                    <a:pt x="26" y="39"/>
                  </a:lnTo>
                  <a:lnTo>
                    <a:pt x="26" y="142"/>
                  </a:lnTo>
                  <a:lnTo>
                    <a:pt x="5" y="142"/>
                  </a:lnTo>
                  <a:lnTo>
                    <a:pt x="5" y="35"/>
                  </a:lnTo>
                  <a:lnTo>
                    <a:pt x="5" y="28"/>
                  </a:lnTo>
                  <a:lnTo>
                    <a:pt x="4" y="21"/>
                  </a:lnTo>
                  <a:lnTo>
                    <a:pt x="4" y="17"/>
                  </a:lnTo>
                  <a:lnTo>
                    <a:pt x="2" y="13"/>
                  </a:lnTo>
                  <a:lnTo>
                    <a:pt x="0" y="5"/>
                  </a:lnTo>
                  <a:lnTo>
                    <a:pt x="21" y="0"/>
                  </a:lnTo>
                  <a:lnTo>
                    <a:pt x="22" y="2"/>
                  </a:lnTo>
                  <a:lnTo>
                    <a:pt x="25" y="10"/>
                  </a:lnTo>
                  <a:lnTo>
                    <a:pt x="25" y="16"/>
                  </a:lnTo>
                  <a:lnTo>
                    <a:pt x="26" y="21"/>
                  </a:lnTo>
                  <a:lnTo>
                    <a:pt x="32" y="16"/>
                  </a:lnTo>
                  <a:lnTo>
                    <a:pt x="37" y="12"/>
                  </a:lnTo>
                  <a:lnTo>
                    <a:pt x="42" y="8"/>
                  </a:lnTo>
                  <a:lnTo>
                    <a:pt x="47" y="5"/>
                  </a:lnTo>
                  <a:lnTo>
                    <a:pt x="53" y="3"/>
                  </a:lnTo>
                  <a:lnTo>
                    <a:pt x="59" y="1"/>
                  </a:lnTo>
                  <a:lnTo>
                    <a:pt x="64" y="0"/>
                  </a:lnTo>
                  <a:lnTo>
                    <a:pt x="70" y="0"/>
                  </a:lnTo>
                  <a:lnTo>
                    <a:pt x="75" y="0"/>
                  </a:lnTo>
                  <a:lnTo>
                    <a:pt x="80" y="1"/>
                  </a:lnTo>
                  <a:lnTo>
                    <a:pt x="86" y="3"/>
                  </a:lnTo>
                  <a:lnTo>
                    <a:pt x="91" y="5"/>
                  </a:lnTo>
                  <a:lnTo>
                    <a:pt x="95" y="8"/>
                  </a:lnTo>
                  <a:lnTo>
                    <a:pt x="98" y="12"/>
                  </a:lnTo>
                  <a:lnTo>
                    <a:pt x="102" y="16"/>
                  </a:lnTo>
                  <a:lnTo>
                    <a:pt x="104" y="20"/>
                  </a:lnTo>
                  <a:lnTo>
                    <a:pt x="107" y="28"/>
                  </a:lnTo>
                  <a:lnTo>
                    <a:pt x="107" y="32"/>
                  </a:lnTo>
                  <a:lnTo>
                    <a:pt x="108" y="36"/>
                  </a:lnTo>
                  <a:lnTo>
                    <a:pt x="108" y="142"/>
                  </a:lnTo>
                  <a:lnTo>
                    <a:pt x="85" y="142"/>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35915" name="Freeform 75"/>
            <p:cNvSpPr>
              <a:spLocks noEditPoints="1"/>
            </p:cNvSpPr>
            <p:nvPr userDrawn="1"/>
          </p:nvSpPr>
          <p:spPr bwMode="auto">
            <a:xfrm>
              <a:off x="4863" y="3822"/>
              <a:ext cx="24" cy="41"/>
            </a:xfrm>
            <a:custGeom>
              <a:avLst/>
              <a:gdLst/>
              <a:ahLst/>
              <a:cxnLst>
                <a:cxn ang="0">
                  <a:pos x="4" y="205"/>
                </a:cxn>
                <a:cxn ang="0">
                  <a:pos x="4" y="33"/>
                </a:cxn>
                <a:cxn ang="0">
                  <a:pos x="3" y="20"/>
                </a:cxn>
                <a:cxn ang="0">
                  <a:pos x="2" y="12"/>
                </a:cxn>
                <a:cxn ang="0">
                  <a:pos x="0" y="4"/>
                </a:cxn>
                <a:cxn ang="0">
                  <a:pos x="22" y="0"/>
                </a:cxn>
                <a:cxn ang="0">
                  <a:pos x="24" y="9"/>
                </a:cxn>
                <a:cxn ang="0">
                  <a:pos x="25" y="19"/>
                </a:cxn>
                <a:cxn ang="0">
                  <a:pos x="26" y="33"/>
                </a:cxn>
                <a:cxn ang="0">
                  <a:pos x="26" y="205"/>
                </a:cxn>
                <a:cxn ang="0">
                  <a:pos x="4" y="205"/>
                </a:cxn>
                <a:cxn ang="0">
                  <a:pos x="91" y="205"/>
                </a:cxn>
                <a:cxn ang="0">
                  <a:pos x="27" y="127"/>
                </a:cxn>
                <a:cxn ang="0">
                  <a:pos x="80" y="66"/>
                </a:cxn>
                <a:cxn ang="0">
                  <a:pos x="108" y="66"/>
                </a:cxn>
                <a:cxn ang="0">
                  <a:pos x="53" y="127"/>
                </a:cxn>
                <a:cxn ang="0">
                  <a:pos x="121" y="205"/>
                </a:cxn>
                <a:cxn ang="0">
                  <a:pos x="91" y="205"/>
                </a:cxn>
              </a:cxnLst>
              <a:rect l="0" t="0" r="r" b="b"/>
              <a:pathLst>
                <a:path w="121" h="205">
                  <a:moveTo>
                    <a:pt x="4" y="205"/>
                  </a:moveTo>
                  <a:lnTo>
                    <a:pt x="4" y="33"/>
                  </a:lnTo>
                  <a:lnTo>
                    <a:pt x="3" y="20"/>
                  </a:lnTo>
                  <a:lnTo>
                    <a:pt x="2" y="12"/>
                  </a:lnTo>
                  <a:lnTo>
                    <a:pt x="0" y="4"/>
                  </a:lnTo>
                  <a:lnTo>
                    <a:pt x="22" y="0"/>
                  </a:lnTo>
                  <a:lnTo>
                    <a:pt x="24" y="9"/>
                  </a:lnTo>
                  <a:lnTo>
                    <a:pt x="25" y="19"/>
                  </a:lnTo>
                  <a:lnTo>
                    <a:pt x="26" y="33"/>
                  </a:lnTo>
                  <a:lnTo>
                    <a:pt x="26" y="205"/>
                  </a:lnTo>
                  <a:lnTo>
                    <a:pt x="4" y="205"/>
                  </a:lnTo>
                  <a:close/>
                  <a:moveTo>
                    <a:pt x="91" y="205"/>
                  </a:moveTo>
                  <a:lnTo>
                    <a:pt x="27" y="127"/>
                  </a:lnTo>
                  <a:lnTo>
                    <a:pt x="80" y="66"/>
                  </a:lnTo>
                  <a:lnTo>
                    <a:pt x="108" y="66"/>
                  </a:lnTo>
                  <a:lnTo>
                    <a:pt x="53" y="127"/>
                  </a:lnTo>
                  <a:lnTo>
                    <a:pt x="121" y="205"/>
                  </a:lnTo>
                  <a:lnTo>
                    <a:pt x="91" y="205"/>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35916" name="Freeform 76"/>
            <p:cNvSpPr>
              <a:spLocks noEditPoints="1"/>
            </p:cNvSpPr>
            <p:nvPr userDrawn="1"/>
          </p:nvSpPr>
          <p:spPr bwMode="auto">
            <a:xfrm>
              <a:off x="4894" y="3823"/>
              <a:ext cx="7" cy="40"/>
            </a:xfrm>
            <a:custGeom>
              <a:avLst/>
              <a:gdLst/>
              <a:ahLst/>
              <a:cxnLst>
                <a:cxn ang="0">
                  <a:pos x="5" y="200"/>
                </a:cxn>
                <a:cxn ang="0">
                  <a:pos x="5" y="61"/>
                </a:cxn>
                <a:cxn ang="0">
                  <a:pos x="27" y="58"/>
                </a:cxn>
                <a:cxn ang="0">
                  <a:pos x="27" y="200"/>
                </a:cxn>
                <a:cxn ang="0">
                  <a:pos x="5" y="200"/>
                </a:cxn>
                <a:cxn ang="0">
                  <a:pos x="34" y="17"/>
                </a:cxn>
                <a:cxn ang="0">
                  <a:pos x="33" y="21"/>
                </a:cxn>
                <a:cxn ang="0">
                  <a:pos x="32" y="24"/>
                </a:cxn>
                <a:cxn ang="0">
                  <a:pos x="30" y="27"/>
                </a:cxn>
                <a:cxn ang="0">
                  <a:pos x="28" y="30"/>
                </a:cxn>
                <a:cxn ang="0">
                  <a:pos x="26" y="32"/>
                </a:cxn>
                <a:cxn ang="0">
                  <a:pos x="23" y="33"/>
                </a:cxn>
                <a:cxn ang="0">
                  <a:pos x="20" y="34"/>
                </a:cxn>
                <a:cxn ang="0">
                  <a:pos x="17" y="34"/>
                </a:cxn>
                <a:cxn ang="0">
                  <a:pos x="12" y="34"/>
                </a:cxn>
                <a:cxn ang="0">
                  <a:pos x="9" y="33"/>
                </a:cxn>
                <a:cxn ang="0">
                  <a:pos x="7" y="32"/>
                </a:cxn>
                <a:cxn ang="0">
                  <a:pos x="4" y="30"/>
                </a:cxn>
                <a:cxn ang="0">
                  <a:pos x="2" y="27"/>
                </a:cxn>
                <a:cxn ang="0">
                  <a:pos x="1" y="24"/>
                </a:cxn>
                <a:cxn ang="0">
                  <a:pos x="0" y="22"/>
                </a:cxn>
                <a:cxn ang="0">
                  <a:pos x="0" y="17"/>
                </a:cxn>
                <a:cxn ang="0">
                  <a:pos x="0" y="14"/>
                </a:cxn>
                <a:cxn ang="0">
                  <a:pos x="1" y="11"/>
                </a:cxn>
                <a:cxn ang="0">
                  <a:pos x="1" y="10"/>
                </a:cxn>
                <a:cxn ang="0">
                  <a:pos x="2" y="8"/>
                </a:cxn>
                <a:cxn ang="0">
                  <a:pos x="4" y="6"/>
                </a:cxn>
                <a:cxn ang="0">
                  <a:pos x="7" y="4"/>
                </a:cxn>
                <a:cxn ang="0">
                  <a:pos x="9" y="1"/>
                </a:cxn>
                <a:cxn ang="0">
                  <a:pos x="12" y="0"/>
                </a:cxn>
                <a:cxn ang="0">
                  <a:pos x="17" y="0"/>
                </a:cxn>
                <a:cxn ang="0">
                  <a:pos x="20" y="0"/>
                </a:cxn>
                <a:cxn ang="0">
                  <a:pos x="23" y="1"/>
                </a:cxn>
                <a:cxn ang="0">
                  <a:pos x="26" y="4"/>
                </a:cxn>
                <a:cxn ang="0">
                  <a:pos x="28" y="6"/>
                </a:cxn>
                <a:cxn ang="0">
                  <a:pos x="30" y="8"/>
                </a:cxn>
                <a:cxn ang="0">
                  <a:pos x="32" y="11"/>
                </a:cxn>
                <a:cxn ang="0">
                  <a:pos x="33" y="14"/>
                </a:cxn>
                <a:cxn ang="0">
                  <a:pos x="34" y="17"/>
                </a:cxn>
              </a:cxnLst>
              <a:rect l="0" t="0" r="r" b="b"/>
              <a:pathLst>
                <a:path w="34" h="200">
                  <a:moveTo>
                    <a:pt x="5" y="200"/>
                  </a:moveTo>
                  <a:lnTo>
                    <a:pt x="5" y="61"/>
                  </a:lnTo>
                  <a:lnTo>
                    <a:pt x="27" y="58"/>
                  </a:lnTo>
                  <a:lnTo>
                    <a:pt x="27" y="200"/>
                  </a:lnTo>
                  <a:lnTo>
                    <a:pt x="5" y="200"/>
                  </a:lnTo>
                  <a:close/>
                  <a:moveTo>
                    <a:pt x="34" y="17"/>
                  </a:moveTo>
                  <a:lnTo>
                    <a:pt x="33" y="21"/>
                  </a:lnTo>
                  <a:lnTo>
                    <a:pt x="32" y="24"/>
                  </a:lnTo>
                  <a:lnTo>
                    <a:pt x="30" y="27"/>
                  </a:lnTo>
                  <a:lnTo>
                    <a:pt x="28" y="30"/>
                  </a:lnTo>
                  <a:lnTo>
                    <a:pt x="26" y="32"/>
                  </a:lnTo>
                  <a:lnTo>
                    <a:pt x="23" y="33"/>
                  </a:lnTo>
                  <a:lnTo>
                    <a:pt x="20" y="34"/>
                  </a:lnTo>
                  <a:lnTo>
                    <a:pt x="17" y="34"/>
                  </a:lnTo>
                  <a:lnTo>
                    <a:pt x="12" y="34"/>
                  </a:lnTo>
                  <a:lnTo>
                    <a:pt x="9" y="33"/>
                  </a:lnTo>
                  <a:lnTo>
                    <a:pt x="7" y="32"/>
                  </a:lnTo>
                  <a:lnTo>
                    <a:pt x="4" y="30"/>
                  </a:lnTo>
                  <a:lnTo>
                    <a:pt x="2" y="27"/>
                  </a:lnTo>
                  <a:lnTo>
                    <a:pt x="1" y="24"/>
                  </a:lnTo>
                  <a:lnTo>
                    <a:pt x="0" y="22"/>
                  </a:lnTo>
                  <a:lnTo>
                    <a:pt x="0" y="17"/>
                  </a:lnTo>
                  <a:lnTo>
                    <a:pt x="0" y="14"/>
                  </a:lnTo>
                  <a:lnTo>
                    <a:pt x="1" y="11"/>
                  </a:lnTo>
                  <a:lnTo>
                    <a:pt x="1" y="10"/>
                  </a:lnTo>
                  <a:lnTo>
                    <a:pt x="2" y="8"/>
                  </a:lnTo>
                  <a:lnTo>
                    <a:pt x="4" y="6"/>
                  </a:lnTo>
                  <a:lnTo>
                    <a:pt x="7" y="4"/>
                  </a:lnTo>
                  <a:lnTo>
                    <a:pt x="9" y="1"/>
                  </a:lnTo>
                  <a:lnTo>
                    <a:pt x="12" y="0"/>
                  </a:lnTo>
                  <a:lnTo>
                    <a:pt x="17" y="0"/>
                  </a:lnTo>
                  <a:lnTo>
                    <a:pt x="20" y="0"/>
                  </a:lnTo>
                  <a:lnTo>
                    <a:pt x="23" y="1"/>
                  </a:lnTo>
                  <a:lnTo>
                    <a:pt x="26" y="4"/>
                  </a:lnTo>
                  <a:lnTo>
                    <a:pt x="28" y="6"/>
                  </a:lnTo>
                  <a:lnTo>
                    <a:pt x="30" y="8"/>
                  </a:lnTo>
                  <a:lnTo>
                    <a:pt x="32" y="11"/>
                  </a:lnTo>
                  <a:lnTo>
                    <a:pt x="33" y="14"/>
                  </a:lnTo>
                  <a:lnTo>
                    <a:pt x="34" y="17"/>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35917" name="Freeform 77"/>
            <p:cNvSpPr>
              <a:spLocks/>
            </p:cNvSpPr>
            <p:nvPr userDrawn="1"/>
          </p:nvSpPr>
          <p:spPr bwMode="auto">
            <a:xfrm>
              <a:off x="4913" y="3835"/>
              <a:ext cx="21" cy="28"/>
            </a:xfrm>
            <a:custGeom>
              <a:avLst/>
              <a:gdLst/>
              <a:ahLst/>
              <a:cxnLst>
                <a:cxn ang="0">
                  <a:pos x="86" y="142"/>
                </a:cxn>
                <a:cxn ang="0">
                  <a:pos x="86" y="49"/>
                </a:cxn>
                <a:cxn ang="0">
                  <a:pos x="85" y="39"/>
                </a:cxn>
                <a:cxn ang="0">
                  <a:pos x="85" y="33"/>
                </a:cxn>
                <a:cxn ang="0">
                  <a:pos x="84" y="31"/>
                </a:cxn>
                <a:cxn ang="0">
                  <a:pos x="83" y="29"/>
                </a:cxn>
                <a:cxn ang="0">
                  <a:pos x="82" y="26"/>
                </a:cxn>
                <a:cxn ang="0">
                  <a:pos x="81" y="25"/>
                </a:cxn>
                <a:cxn ang="0">
                  <a:pos x="77" y="22"/>
                </a:cxn>
                <a:cxn ang="0">
                  <a:pos x="74" y="21"/>
                </a:cxn>
                <a:cxn ang="0">
                  <a:pos x="70" y="20"/>
                </a:cxn>
                <a:cxn ang="0">
                  <a:pos x="65" y="19"/>
                </a:cxn>
                <a:cxn ang="0">
                  <a:pos x="60" y="20"/>
                </a:cxn>
                <a:cxn ang="0">
                  <a:pos x="56" y="21"/>
                </a:cxn>
                <a:cxn ang="0">
                  <a:pos x="51" y="22"/>
                </a:cxn>
                <a:cxn ang="0">
                  <a:pos x="46" y="25"/>
                </a:cxn>
                <a:cxn ang="0">
                  <a:pos x="40" y="28"/>
                </a:cxn>
                <a:cxn ang="0">
                  <a:pos x="35" y="32"/>
                </a:cxn>
                <a:cxn ang="0">
                  <a:pos x="31" y="35"/>
                </a:cxn>
                <a:cxn ang="0">
                  <a:pos x="27" y="39"/>
                </a:cxn>
                <a:cxn ang="0">
                  <a:pos x="27" y="142"/>
                </a:cxn>
                <a:cxn ang="0">
                  <a:pos x="5" y="142"/>
                </a:cxn>
                <a:cxn ang="0">
                  <a:pos x="5" y="35"/>
                </a:cxn>
                <a:cxn ang="0">
                  <a:pos x="5" y="28"/>
                </a:cxn>
                <a:cxn ang="0">
                  <a:pos x="5" y="21"/>
                </a:cxn>
                <a:cxn ang="0">
                  <a:pos x="4" y="17"/>
                </a:cxn>
                <a:cxn ang="0">
                  <a:pos x="3" y="13"/>
                </a:cxn>
                <a:cxn ang="0">
                  <a:pos x="0" y="5"/>
                </a:cxn>
                <a:cxn ang="0">
                  <a:pos x="21" y="0"/>
                </a:cxn>
                <a:cxn ang="0">
                  <a:pos x="23" y="2"/>
                </a:cxn>
                <a:cxn ang="0">
                  <a:pos x="25" y="10"/>
                </a:cxn>
                <a:cxn ang="0">
                  <a:pos x="27" y="16"/>
                </a:cxn>
                <a:cxn ang="0">
                  <a:pos x="27" y="21"/>
                </a:cxn>
                <a:cxn ang="0">
                  <a:pos x="32" y="16"/>
                </a:cxn>
                <a:cxn ang="0">
                  <a:pos x="37" y="12"/>
                </a:cxn>
                <a:cxn ang="0">
                  <a:pos x="42" y="8"/>
                </a:cxn>
                <a:cxn ang="0">
                  <a:pos x="49" y="5"/>
                </a:cxn>
                <a:cxn ang="0">
                  <a:pos x="54" y="3"/>
                </a:cxn>
                <a:cxn ang="0">
                  <a:pos x="59" y="1"/>
                </a:cxn>
                <a:cxn ang="0">
                  <a:pos x="65" y="0"/>
                </a:cxn>
                <a:cxn ang="0">
                  <a:pos x="70" y="0"/>
                </a:cxn>
                <a:cxn ang="0">
                  <a:pos x="76" y="0"/>
                </a:cxn>
                <a:cxn ang="0">
                  <a:pos x="82" y="1"/>
                </a:cxn>
                <a:cxn ang="0">
                  <a:pos x="87" y="3"/>
                </a:cxn>
                <a:cxn ang="0">
                  <a:pos x="91" y="5"/>
                </a:cxn>
                <a:cxn ang="0">
                  <a:pos x="95" y="8"/>
                </a:cxn>
                <a:cxn ang="0">
                  <a:pos x="100" y="12"/>
                </a:cxn>
                <a:cxn ang="0">
                  <a:pos x="102" y="16"/>
                </a:cxn>
                <a:cxn ang="0">
                  <a:pos x="105" y="20"/>
                </a:cxn>
                <a:cxn ang="0">
                  <a:pos x="107" y="28"/>
                </a:cxn>
                <a:cxn ang="0">
                  <a:pos x="108" y="32"/>
                </a:cxn>
                <a:cxn ang="0">
                  <a:pos x="108" y="36"/>
                </a:cxn>
                <a:cxn ang="0">
                  <a:pos x="108" y="142"/>
                </a:cxn>
                <a:cxn ang="0">
                  <a:pos x="86" y="142"/>
                </a:cxn>
              </a:cxnLst>
              <a:rect l="0" t="0" r="r" b="b"/>
              <a:pathLst>
                <a:path w="108" h="142">
                  <a:moveTo>
                    <a:pt x="86" y="142"/>
                  </a:moveTo>
                  <a:lnTo>
                    <a:pt x="86" y="49"/>
                  </a:lnTo>
                  <a:lnTo>
                    <a:pt x="85" y="39"/>
                  </a:lnTo>
                  <a:lnTo>
                    <a:pt x="85" y="33"/>
                  </a:lnTo>
                  <a:lnTo>
                    <a:pt x="84" y="31"/>
                  </a:lnTo>
                  <a:lnTo>
                    <a:pt x="83" y="29"/>
                  </a:lnTo>
                  <a:lnTo>
                    <a:pt x="82" y="26"/>
                  </a:lnTo>
                  <a:lnTo>
                    <a:pt x="81" y="25"/>
                  </a:lnTo>
                  <a:lnTo>
                    <a:pt x="77" y="22"/>
                  </a:lnTo>
                  <a:lnTo>
                    <a:pt x="74" y="21"/>
                  </a:lnTo>
                  <a:lnTo>
                    <a:pt x="70" y="20"/>
                  </a:lnTo>
                  <a:lnTo>
                    <a:pt x="65" y="19"/>
                  </a:lnTo>
                  <a:lnTo>
                    <a:pt x="60" y="20"/>
                  </a:lnTo>
                  <a:lnTo>
                    <a:pt x="56" y="21"/>
                  </a:lnTo>
                  <a:lnTo>
                    <a:pt x="51" y="22"/>
                  </a:lnTo>
                  <a:lnTo>
                    <a:pt x="46" y="25"/>
                  </a:lnTo>
                  <a:lnTo>
                    <a:pt x="40" y="28"/>
                  </a:lnTo>
                  <a:lnTo>
                    <a:pt x="35" y="32"/>
                  </a:lnTo>
                  <a:lnTo>
                    <a:pt x="31" y="35"/>
                  </a:lnTo>
                  <a:lnTo>
                    <a:pt x="27" y="39"/>
                  </a:lnTo>
                  <a:lnTo>
                    <a:pt x="27" y="142"/>
                  </a:lnTo>
                  <a:lnTo>
                    <a:pt x="5" y="142"/>
                  </a:lnTo>
                  <a:lnTo>
                    <a:pt x="5" y="35"/>
                  </a:lnTo>
                  <a:lnTo>
                    <a:pt x="5" y="28"/>
                  </a:lnTo>
                  <a:lnTo>
                    <a:pt x="5" y="21"/>
                  </a:lnTo>
                  <a:lnTo>
                    <a:pt x="4" y="17"/>
                  </a:lnTo>
                  <a:lnTo>
                    <a:pt x="3" y="13"/>
                  </a:lnTo>
                  <a:lnTo>
                    <a:pt x="0" y="5"/>
                  </a:lnTo>
                  <a:lnTo>
                    <a:pt x="21" y="0"/>
                  </a:lnTo>
                  <a:lnTo>
                    <a:pt x="23" y="2"/>
                  </a:lnTo>
                  <a:lnTo>
                    <a:pt x="25" y="10"/>
                  </a:lnTo>
                  <a:lnTo>
                    <a:pt x="27" y="16"/>
                  </a:lnTo>
                  <a:lnTo>
                    <a:pt x="27" y="21"/>
                  </a:lnTo>
                  <a:lnTo>
                    <a:pt x="32" y="16"/>
                  </a:lnTo>
                  <a:lnTo>
                    <a:pt x="37" y="12"/>
                  </a:lnTo>
                  <a:lnTo>
                    <a:pt x="42" y="8"/>
                  </a:lnTo>
                  <a:lnTo>
                    <a:pt x="49" y="5"/>
                  </a:lnTo>
                  <a:lnTo>
                    <a:pt x="54" y="3"/>
                  </a:lnTo>
                  <a:lnTo>
                    <a:pt x="59" y="1"/>
                  </a:lnTo>
                  <a:lnTo>
                    <a:pt x="65" y="0"/>
                  </a:lnTo>
                  <a:lnTo>
                    <a:pt x="70" y="0"/>
                  </a:lnTo>
                  <a:lnTo>
                    <a:pt x="76" y="0"/>
                  </a:lnTo>
                  <a:lnTo>
                    <a:pt x="82" y="1"/>
                  </a:lnTo>
                  <a:lnTo>
                    <a:pt x="87" y="3"/>
                  </a:lnTo>
                  <a:lnTo>
                    <a:pt x="91" y="5"/>
                  </a:lnTo>
                  <a:lnTo>
                    <a:pt x="95" y="8"/>
                  </a:lnTo>
                  <a:lnTo>
                    <a:pt x="100" y="12"/>
                  </a:lnTo>
                  <a:lnTo>
                    <a:pt x="102" y="16"/>
                  </a:lnTo>
                  <a:lnTo>
                    <a:pt x="105" y="20"/>
                  </a:lnTo>
                  <a:lnTo>
                    <a:pt x="107" y="28"/>
                  </a:lnTo>
                  <a:lnTo>
                    <a:pt x="108" y="32"/>
                  </a:lnTo>
                  <a:lnTo>
                    <a:pt x="108" y="36"/>
                  </a:lnTo>
                  <a:lnTo>
                    <a:pt x="108" y="142"/>
                  </a:lnTo>
                  <a:lnTo>
                    <a:pt x="86" y="142"/>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35918" name="Freeform 78"/>
            <p:cNvSpPr>
              <a:spLocks noEditPoints="1"/>
            </p:cNvSpPr>
            <p:nvPr userDrawn="1"/>
          </p:nvSpPr>
          <p:spPr bwMode="auto">
            <a:xfrm>
              <a:off x="4945" y="3835"/>
              <a:ext cx="27" cy="39"/>
            </a:xfrm>
            <a:custGeom>
              <a:avLst/>
              <a:gdLst/>
              <a:ahLst/>
              <a:cxnLst>
                <a:cxn ang="0">
                  <a:pos x="78" y="29"/>
                </a:cxn>
                <a:cxn ang="0">
                  <a:pos x="67" y="20"/>
                </a:cxn>
                <a:cxn ang="0">
                  <a:pos x="44" y="20"/>
                </a:cxn>
                <a:cxn ang="0">
                  <a:pos x="33" y="30"/>
                </a:cxn>
                <a:cxn ang="0">
                  <a:pos x="30" y="53"/>
                </a:cxn>
                <a:cxn ang="0">
                  <a:pos x="40" y="71"/>
                </a:cxn>
                <a:cxn ang="0">
                  <a:pos x="62" y="74"/>
                </a:cxn>
                <a:cxn ang="0">
                  <a:pos x="75" y="68"/>
                </a:cxn>
                <a:cxn ang="0">
                  <a:pos x="81" y="47"/>
                </a:cxn>
                <a:cxn ang="0">
                  <a:pos x="113" y="23"/>
                </a:cxn>
                <a:cxn ang="0">
                  <a:pos x="101" y="28"/>
                </a:cxn>
                <a:cxn ang="0">
                  <a:pos x="106" y="46"/>
                </a:cxn>
                <a:cxn ang="0">
                  <a:pos x="100" y="68"/>
                </a:cxn>
                <a:cxn ang="0">
                  <a:pos x="85" y="84"/>
                </a:cxn>
                <a:cxn ang="0">
                  <a:pos x="60" y="90"/>
                </a:cxn>
                <a:cxn ang="0">
                  <a:pos x="35" y="103"/>
                </a:cxn>
                <a:cxn ang="0">
                  <a:pos x="34" y="109"/>
                </a:cxn>
                <a:cxn ang="0">
                  <a:pos x="45" y="113"/>
                </a:cxn>
                <a:cxn ang="0">
                  <a:pos x="95" y="117"/>
                </a:cxn>
                <a:cxn ang="0">
                  <a:pos x="111" y="131"/>
                </a:cxn>
                <a:cxn ang="0">
                  <a:pos x="117" y="147"/>
                </a:cxn>
                <a:cxn ang="0">
                  <a:pos x="115" y="166"/>
                </a:cxn>
                <a:cxn ang="0">
                  <a:pos x="105" y="182"/>
                </a:cxn>
                <a:cxn ang="0">
                  <a:pos x="84" y="192"/>
                </a:cxn>
                <a:cxn ang="0">
                  <a:pos x="53" y="195"/>
                </a:cxn>
                <a:cxn ang="0">
                  <a:pos x="23" y="189"/>
                </a:cxn>
                <a:cxn ang="0">
                  <a:pos x="8" y="180"/>
                </a:cxn>
                <a:cxn ang="0">
                  <a:pos x="0" y="163"/>
                </a:cxn>
                <a:cxn ang="0">
                  <a:pos x="4" y="145"/>
                </a:cxn>
                <a:cxn ang="0">
                  <a:pos x="23" y="152"/>
                </a:cxn>
                <a:cxn ang="0">
                  <a:pos x="25" y="165"/>
                </a:cxn>
                <a:cxn ang="0">
                  <a:pos x="43" y="177"/>
                </a:cxn>
                <a:cxn ang="0">
                  <a:pos x="74" y="177"/>
                </a:cxn>
                <a:cxn ang="0">
                  <a:pos x="90" y="167"/>
                </a:cxn>
                <a:cxn ang="0">
                  <a:pos x="93" y="153"/>
                </a:cxn>
                <a:cxn ang="0">
                  <a:pos x="88" y="139"/>
                </a:cxn>
                <a:cxn ang="0">
                  <a:pos x="75" y="133"/>
                </a:cxn>
                <a:cxn ang="0">
                  <a:pos x="47" y="132"/>
                </a:cxn>
                <a:cxn ang="0">
                  <a:pos x="26" y="131"/>
                </a:cxn>
                <a:cxn ang="0">
                  <a:pos x="14" y="123"/>
                </a:cxn>
                <a:cxn ang="0">
                  <a:pos x="11" y="107"/>
                </a:cxn>
                <a:cxn ang="0">
                  <a:pos x="19" y="95"/>
                </a:cxn>
                <a:cxn ang="0">
                  <a:pos x="29" y="85"/>
                </a:cxn>
                <a:cxn ang="0">
                  <a:pos x="9" y="67"/>
                </a:cxn>
                <a:cxn ang="0">
                  <a:pos x="5" y="42"/>
                </a:cxn>
                <a:cxn ang="0">
                  <a:pos x="10" y="24"/>
                </a:cxn>
                <a:cxn ang="0">
                  <a:pos x="22" y="10"/>
                </a:cxn>
                <a:cxn ang="0">
                  <a:pos x="45" y="1"/>
                </a:cxn>
                <a:cxn ang="0">
                  <a:pos x="78" y="4"/>
                </a:cxn>
                <a:cxn ang="0">
                  <a:pos x="103" y="7"/>
                </a:cxn>
                <a:cxn ang="0">
                  <a:pos x="131" y="15"/>
                </a:cxn>
              </a:cxnLst>
              <a:rect l="0" t="0" r="r" b="b"/>
              <a:pathLst>
                <a:path w="131" h="195">
                  <a:moveTo>
                    <a:pt x="81" y="47"/>
                  </a:moveTo>
                  <a:lnTo>
                    <a:pt x="81" y="39"/>
                  </a:lnTo>
                  <a:lnTo>
                    <a:pt x="79" y="34"/>
                  </a:lnTo>
                  <a:lnTo>
                    <a:pt x="78" y="29"/>
                  </a:lnTo>
                  <a:lnTo>
                    <a:pt x="75" y="25"/>
                  </a:lnTo>
                  <a:lnTo>
                    <a:pt x="71" y="22"/>
                  </a:lnTo>
                  <a:lnTo>
                    <a:pt x="69" y="21"/>
                  </a:lnTo>
                  <a:lnTo>
                    <a:pt x="67" y="20"/>
                  </a:lnTo>
                  <a:lnTo>
                    <a:pt x="62" y="19"/>
                  </a:lnTo>
                  <a:lnTo>
                    <a:pt x="56" y="18"/>
                  </a:lnTo>
                  <a:lnTo>
                    <a:pt x="49" y="19"/>
                  </a:lnTo>
                  <a:lnTo>
                    <a:pt x="44" y="20"/>
                  </a:lnTo>
                  <a:lnTo>
                    <a:pt x="40" y="22"/>
                  </a:lnTo>
                  <a:lnTo>
                    <a:pt x="38" y="23"/>
                  </a:lnTo>
                  <a:lnTo>
                    <a:pt x="35" y="25"/>
                  </a:lnTo>
                  <a:lnTo>
                    <a:pt x="33" y="30"/>
                  </a:lnTo>
                  <a:lnTo>
                    <a:pt x="31" y="34"/>
                  </a:lnTo>
                  <a:lnTo>
                    <a:pt x="30" y="40"/>
                  </a:lnTo>
                  <a:lnTo>
                    <a:pt x="29" y="47"/>
                  </a:lnTo>
                  <a:lnTo>
                    <a:pt x="30" y="53"/>
                  </a:lnTo>
                  <a:lnTo>
                    <a:pt x="31" y="58"/>
                  </a:lnTo>
                  <a:lnTo>
                    <a:pt x="33" y="64"/>
                  </a:lnTo>
                  <a:lnTo>
                    <a:pt x="36" y="68"/>
                  </a:lnTo>
                  <a:lnTo>
                    <a:pt x="40" y="71"/>
                  </a:lnTo>
                  <a:lnTo>
                    <a:pt x="44" y="73"/>
                  </a:lnTo>
                  <a:lnTo>
                    <a:pt x="49" y="74"/>
                  </a:lnTo>
                  <a:lnTo>
                    <a:pt x="56" y="74"/>
                  </a:lnTo>
                  <a:lnTo>
                    <a:pt x="62" y="74"/>
                  </a:lnTo>
                  <a:lnTo>
                    <a:pt x="67" y="73"/>
                  </a:lnTo>
                  <a:lnTo>
                    <a:pt x="71" y="71"/>
                  </a:lnTo>
                  <a:lnTo>
                    <a:pt x="73" y="69"/>
                  </a:lnTo>
                  <a:lnTo>
                    <a:pt x="75" y="68"/>
                  </a:lnTo>
                  <a:lnTo>
                    <a:pt x="78" y="64"/>
                  </a:lnTo>
                  <a:lnTo>
                    <a:pt x="79" y="58"/>
                  </a:lnTo>
                  <a:lnTo>
                    <a:pt x="80" y="53"/>
                  </a:lnTo>
                  <a:lnTo>
                    <a:pt x="81" y="47"/>
                  </a:lnTo>
                  <a:close/>
                  <a:moveTo>
                    <a:pt x="131" y="15"/>
                  </a:moveTo>
                  <a:lnTo>
                    <a:pt x="125" y="19"/>
                  </a:lnTo>
                  <a:lnTo>
                    <a:pt x="119" y="22"/>
                  </a:lnTo>
                  <a:lnTo>
                    <a:pt x="113" y="23"/>
                  </a:lnTo>
                  <a:lnTo>
                    <a:pt x="108" y="23"/>
                  </a:lnTo>
                  <a:lnTo>
                    <a:pt x="102" y="23"/>
                  </a:lnTo>
                  <a:lnTo>
                    <a:pt x="98" y="22"/>
                  </a:lnTo>
                  <a:lnTo>
                    <a:pt x="101" y="28"/>
                  </a:lnTo>
                  <a:lnTo>
                    <a:pt x="104" y="33"/>
                  </a:lnTo>
                  <a:lnTo>
                    <a:pt x="105" y="36"/>
                  </a:lnTo>
                  <a:lnTo>
                    <a:pt x="105" y="39"/>
                  </a:lnTo>
                  <a:lnTo>
                    <a:pt x="106" y="46"/>
                  </a:lnTo>
                  <a:lnTo>
                    <a:pt x="105" y="52"/>
                  </a:lnTo>
                  <a:lnTo>
                    <a:pt x="104" y="57"/>
                  </a:lnTo>
                  <a:lnTo>
                    <a:pt x="103" y="63"/>
                  </a:lnTo>
                  <a:lnTo>
                    <a:pt x="100" y="68"/>
                  </a:lnTo>
                  <a:lnTo>
                    <a:pt x="98" y="72"/>
                  </a:lnTo>
                  <a:lnTo>
                    <a:pt x="94" y="78"/>
                  </a:lnTo>
                  <a:lnTo>
                    <a:pt x="90" y="81"/>
                  </a:lnTo>
                  <a:lnTo>
                    <a:pt x="85" y="84"/>
                  </a:lnTo>
                  <a:lnTo>
                    <a:pt x="80" y="87"/>
                  </a:lnTo>
                  <a:lnTo>
                    <a:pt x="74" y="89"/>
                  </a:lnTo>
                  <a:lnTo>
                    <a:pt x="66" y="90"/>
                  </a:lnTo>
                  <a:lnTo>
                    <a:pt x="60" y="90"/>
                  </a:lnTo>
                  <a:lnTo>
                    <a:pt x="47" y="96"/>
                  </a:lnTo>
                  <a:lnTo>
                    <a:pt x="40" y="99"/>
                  </a:lnTo>
                  <a:lnTo>
                    <a:pt x="38" y="101"/>
                  </a:lnTo>
                  <a:lnTo>
                    <a:pt x="35" y="103"/>
                  </a:lnTo>
                  <a:lnTo>
                    <a:pt x="34" y="105"/>
                  </a:lnTo>
                  <a:lnTo>
                    <a:pt x="34" y="106"/>
                  </a:lnTo>
                  <a:lnTo>
                    <a:pt x="34" y="108"/>
                  </a:lnTo>
                  <a:lnTo>
                    <a:pt x="34" y="109"/>
                  </a:lnTo>
                  <a:lnTo>
                    <a:pt x="35" y="111"/>
                  </a:lnTo>
                  <a:lnTo>
                    <a:pt x="36" y="112"/>
                  </a:lnTo>
                  <a:lnTo>
                    <a:pt x="41" y="113"/>
                  </a:lnTo>
                  <a:lnTo>
                    <a:pt x="45" y="113"/>
                  </a:lnTo>
                  <a:lnTo>
                    <a:pt x="68" y="113"/>
                  </a:lnTo>
                  <a:lnTo>
                    <a:pt x="79" y="114"/>
                  </a:lnTo>
                  <a:lnTo>
                    <a:pt x="87" y="115"/>
                  </a:lnTo>
                  <a:lnTo>
                    <a:pt x="95" y="117"/>
                  </a:lnTo>
                  <a:lnTo>
                    <a:pt x="101" y="121"/>
                  </a:lnTo>
                  <a:lnTo>
                    <a:pt x="105" y="124"/>
                  </a:lnTo>
                  <a:lnTo>
                    <a:pt x="109" y="128"/>
                  </a:lnTo>
                  <a:lnTo>
                    <a:pt x="111" y="131"/>
                  </a:lnTo>
                  <a:lnTo>
                    <a:pt x="113" y="134"/>
                  </a:lnTo>
                  <a:lnTo>
                    <a:pt x="115" y="138"/>
                  </a:lnTo>
                  <a:lnTo>
                    <a:pt x="116" y="142"/>
                  </a:lnTo>
                  <a:lnTo>
                    <a:pt x="117" y="147"/>
                  </a:lnTo>
                  <a:lnTo>
                    <a:pt x="117" y="151"/>
                  </a:lnTo>
                  <a:lnTo>
                    <a:pt x="117" y="156"/>
                  </a:lnTo>
                  <a:lnTo>
                    <a:pt x="116" y="162"/>
                  </a:lnTo>
                  <a:lnTo>
                    <a:pt x="115" y="166"/>
                  </a:lnTo>
                  <a:lnTo>
                    <a:pt x="113" y="170"/>
                  </a:lnTo>
                  <a:lnTo>
                    <a:pt x="111" y="174"/>
                  </a:lnTo>
                  <a:lnTo>
                    <a:pt x="109" y="179"/>
                  </a:lnTo>
                  <a:lnTo>
                    <a:pt x="105" y="182"/>
                  </a:lnTo>
                  <a:lnTo>
                    <a:pt x="102" y="184"/>
                  </a:lnTo>
                  <a:lnTo>
                    <a:pt x="98" y="187"/>
                  </a:lnTo>
                  <a:lnTo>
                    <a:pt x="94" y="189"/>
                  </a:lnTo>
                  <a:lnTo>
                    <a:pt x="84" y="192"/>
                  </a:lnTo>
                  <a:lnTo>
                    <a:pt x="74" y="195"/>
                  </a:lnTo>
                  <a:lnTo>
                    <a:pt x="67" y="195"/>
                  </a:lnTo>
                  <a:lnTo>
                    <a:pt x="61" y="195"/>
                  </a:lnTo>
                  <a:lnTo>
                    <a:pt x="53" y="195"/>
                  </a:lnTo>
                  <a:lnTo>
                    <a:pt x="46" y="195"/>
                  </a:lnTo>
                  <a:lnTo>
                    <a:pt x="39" y="194"/>
                  </a:lnTo>
                  <a:lnTo>
                    <a:pt x="33" y="192"/>
                  </a:lnTo>
                  <a:lnTo>
                    <a:pt x="23" y="189"/>
                  </a:lnTo>
                  <a:lnTo>
                    <a:pt x="18" y="187"/>
                  </a:lnTo>
                  <a:lnTo>
                    <a:pt x="14" y="184"/>
                  </a:lnTo>
                  <a:lnTo>
                    <a:pt x="11" y="182"/>
                  </a:lnTo>
                  <a:lnTo>
                    <a:pt x="8" y="180"/>
                  </a:lnTo>
                  <a:lnTo>
                    <a:pt x="6" y="177"/>
                  </a:lnTo>
                  <a:lnTo>
                    <a:pt x="4" y="173"/>
                  </a:lnTo>
                  <a:lnTo>
                    <a:pt x="1" y="167"/>
                  </a:lnTo>
                  <a:lnTo>
                    <a:pt x="0" y="163"/>
                  </a:lnTo>
                  <a:lnTo>
                    <a:pt x="0" y="159"/>
                  </a:lnTo>
                  <a:lnTo>
                    <a:pt x="0" y="155"/>
                  </a:lnTo>
                  <a:lnTo>
                    <a:pt x="1" y="152"/>
                  </a:lnTo>
                  <a:lnTo>
                    <a:pt x="4" y="145"/>
                  </a:lnTo>
                  <a:lnTo>
                    <a:pt x="27" y="142"/>
                  </a:lnTo>
                  <a:lnTo>
                    <a:pt x="25" y="145"/>
                  </a:lnTo>
                  <a:lnTo>
                    <a:pt x="24" y="148"/>
                  </a:lnTo>
                  <a:lnTo>
                    <a:pt x="23" y="152"/>
                  </a:lnTo>
                  <a:lnTo>
                    <a:pt x="23" y="155"/>
                  </a:lnTo>
                  <a:lnTo>
                    <a:pt x="24" y="161"/>
                  </a:lnTo>
                  <a:lnTo>
                    <a:pt x="24" y="163"/>
                  </a:lnTo>
                  <a:lnTo>
                    <a:pt x="25" y="165"/>
                  </a:lnTo>
                  <a:lnTo>
                    <a:pt x="27" y="169"/>
                  </a:lnTo>
                  <a:lnTo>
                    <a:pt x="31" y="171"/>
                  </a:lnTo>
                  <a:lnTo>
                    <a:pt x="36" y="174"/>
                  </a:lnTo>
                  <a:lnTo>
                    <a:pt x="43" y="177"/>
                  </a:lnTo>
                  <a:lnTo>
                    <a:pt x="51" y="178"/>
                  </a:lnTo>
                  <a:lnTo>
                    <a:pt x="59" y="178"/>
                  </a:lnTo>
                  <a:lnTo>
                    <a:pt x="67" y="178"/>
                  </a:lnTo>
                  <a:lnTo>
                    <a:pt x="74" y="177"/>
                  </a:lnTo>
                  <a:lnTo>
                    <a:pt x="79" y="174"/>
                  </a:lnTo>
                  <a:lnTo>
                    <a:pt x="84" y="172"/>
                  </a:lnTo>
                  <a:lnTo>
                    <a:pt x="88" y="169"/>
                  </a:lnTo>
                  <a:lnTo>
                    <a:pt x="90" y="167"/>
                  </a:lnTo>
                  <a:lnTo>
                    <a:pt x="91" y="165"/>
                  </a:lnTo>
                  <a:lnTo>
                    <a:pt x="92" y="163"/>
                  </a:lnTo>
                  <a:lnTo>
                    <a:pt x="93" y="159"/>
                  </a:lnTo>
                  <a:lnTo>
                    <a:pt x="93" y="153"/>
                  </a:lnTo>
                  <a:lnTo>
                    <a:pt x="93" y="148"/>
                  </a:lnTo>
                  <a:lnTo>
                    <a:pt x="92" y="144"/>
                  </a:lnTo>
                  <a:lnTo>
                    <a:pt x="91" y="141"/>
                  </a:lnTo>
                  <a:lnTo>
                    <a:pt x="88" y="139"/>
                  </a:lnTo>
                  <a:lnTo>
                    <a:pt x="85" y="136"/>
                  </a:lnTo>
                  <a:lnTo>
                    <a:pt x="83" y="135"/>
                  </a:lnTo>
                  <a:lnTo>
                    <a:pt x="81" y="134"/>
                  </a:lnTo>
                  <a:lnTo>
                    <a:pt x="75" y="133"/>
                  </a:lnTo>
                  <a:lnTo>
                    <a:pt x="67" y="132"/>
                  </a:lnTo>
                  <a:lnTo>
                    <a:pt x="58" y="132"/>
                  </a:lnTo>
                  <a:lnTo>
                    <a:pt x="52" y="132"/>
                  </a:lnTo>
                  <a:lnTo>
                    <a:pt x="47" y="132"/>
                  </a:lnTo>
                  <a:lnTo>
                    <a:pt x="41" y="132"/>
                  </a:lnTo>
                  <a:lnTo>
                    <a:pt x="36" y="132"/>
                  </a:lnTo>
                  <a:lnTo>
                    <a:pt x="31" y="132"/>
                  </a:lnTo>
                  <a:lnTo>
                    <a:pt x="26" y="131"/>
                  </a:lnTo>
                  <a:lnTo>
                    <a:pt x="21" y="129"/>
                  </a:lnTo>
                  <a:lnTo>
                    <a:pt x="18" y="128"/>
                  </a:lnTo>
                  <a:lnTo>
                    <a:pt x="17" y="126"/>
                  </a:lnTo>
                  <a:lnTo>
                    <a:pt x="14" y="123"/>
                  </a:lnTo>
                  <a:lnTo>
                    <a:pt x="12" y="120"/>
                  </a:lnTo>
                  <a:lnTo>
                    <a:pt x="11" y="116"/>
                  </a:lnTo>
                  <a:lnTo>
                    <a:pt x="10" y="112"/>
                  </a:lnTo>
                  <a:lnTo>
                    <a:pt x="11" y="107"/>
                  </a:lnTo>
                  <a:lnTo>
                    <a:pt x="12" y="104"/>
                  </a:lnTo>
                  <a:lnTo>
                    <a:pt x="13" y="101"/>
                  </a:lnTo>
                  <a:lnTo>
                    <a:pt x="15" y="98"/>
                  </a:lnTo>
                  <a:lnTo>
                    <a:pt x="19" y="95"/>
                  </a:lnTo>
                  <a:lnTo>
                    <a:pt x="24" y="92"/>
                  </a:lnTo>
                  <a:lnTo>
                    <a:pt x="29" y="90"/>
                  </a:lnTo>
                  <a:lnTo>
                    <a:pt x="35" y="87"/>
                  </a:lnTo>
                  <a:lnTo>
                    <a:pt x="29" y="85"/>
                  </a:lnTo>
                  <a:lnTo>
                    <a:pt x="23" y="82"/>
                  </a:lnTo>
                  <a:lnTo>
                    <a:pt x="17" y="78"/>
                  </a:lnTo>
                  <a:lnTo>
                    <a:pt x="13" y="72"/>
                  </a:lnTo>
                  <a:lnTo>
                    <a:pt x="9" y="67"/>
                  </a:lnTo>
                  <a:lnTo>
                    <a:pt x="7" y="61"/>
                  </a:lnTo>
                  <a:lnTo>
                    <a:pt x="5" y="54"/>
                  </a:lnTo>
                  <a:lnTo>
                    <a:pt x="5" y="47"/>
                  </a:lnTo>
                  <a:lnTo>
                    <a:pt x="5" y="42"/>
                  </a:lnTo>
                  <a:lnTo>
                    <a:pt x="5" y="37"/>
                  </a:lnTo>
                  <a:lnTo>
                    <a:pt x="7" y="33"/>
                  </a:lnTo>
                  <a:lnTo>
                    <a:pt x="8" y="29"/>
                  </a:lnTo>
                  <a:lnTo>
                    <a:pt x="10" y="24"/>
                  </a:lnTo>
                  <a:lnTo>
                    <a:pt x="12" y="20"/>
                  </a:lnTo>
                  <a:lnTo>
                    <a:pt x="15" y="16"/>
                  </a:lnTo>
                  <a:lnTo>
                    <a:pt x="18" y="13"/>
                  </a:lnTo>
                  <a:lnTo>
                    <a:pt x="22" y="10"/>
                  </a:lnTo>
                  <a:lnTo>
                    <a:pt x="26" y="7"/>
                  </a:lnTo>
                  <a:lnTo>
                    <a:pt x="30" y="5"/>
                  </a:lnTo>
                  <a:lnTo>
                    <a:pt x="34" y="3"/>
                  </a:lnTo>
                  <a:lnTo>
                    <a:pt x="45" y="1"/>
                  </a:lnTo>
                  <a:lnTo>
                    <a:pt x="56" y="0"/>
                  </a:lnTo>
                  <a:lnTo>
                    <a:pt x="63" y="0"/>
                  </a:lnTo>
                  <a:lnTo>
                    <a:pt x="68" y="1"/>
                  </a:lnTo>
                  <a:lnTo>
                    <a:pt x="78" y="4"/>
                  </a:lnTo>
                  <a:lnTo>
                    <a:pt x="87" y="6"/>
                  </a:lnTo>
                  <a:lnTo>
                    <a:pt x="92" y="7"/>
                  </a:lnTo>
                  <a:lnTo>
                    <a:pt x="98" y="7"/>
                  </a:lnTo>
                  <a:lnTo>
                    <a:pt x="103" y="7"/>
                  </a:lnTo>
                  <a:lnTo>
                    <a:pt x="108" y="6"/>
                  </a:lnTo>
                  <a:lnTo>
                    <a:pt x="113" y="4"/>
                  </a:lnTo>
                  <a:lnTo>
                    <a:pt x="117" y="2"/>
                  </a:lnTo>
                  <a:lnTo>
                    <a:pt x="131" y="15"/>
                  </a:lnTo>
                  <a:close/>
                </a:path>
              </a:pathLst>
            </a:custGeom>
            <a:solidFill>
              <a:srgbClr val="000000"/>
            </a:solidFill>
            <a:ln w="9525">
              <a:noFill/>
              <a:round/>
              <a:headEnd/>
              <a:tailEnd/>
            </a:ln>
          </p:spPr>
          <p:txBody>
            <a:bodyPr/>
            <a:lstStyle/>
            <a:p>
              <a:pPr algn="ctr">
                <a:spcBef>
                  <a:spcPct val="0"/>
                </a:spcBef>
              </a:pPr>
              <a:endParaRPr lang="en-GB" sz="2000" smtClean="0">
                <a:solidFill>
                  <a:srgbClr val="00214A"/>
                </a:solidFill>
              </a:endParaRPr>
            </a:p>
          </p:txBody>
        </p:sp>
        <p:sp>
          <p:nvSpPr>
            <p:cNvPr id="35919" name="Freeform 79"/>
            <p:cNvSpPr>
              <a:spLocks/>
            </p:cNvSpPr>
            <p:nvPr userDrawn="1"/>
          </p:nvSpPr>
          <p:spPr bwMode="auto">
            <a:xfrm>
              <a:off x="4513" y="3551"/>
              <a:ext cx="30" cy="29"/>
            </a:xfrm>
            <a:custGeom>
              <a:avLst/>
              <a:gdLst/>
              <a:ahLst/>
              <a:cxnLst>
                <a:cxn ang="0">
                  <a:pos x="15" y="119"/>
                </a:cxn>
                <a:cxn ang="0">
                  <a:pos x="8" y="107"/>
                </a:cxn>
                <a:cxn ang="0">
                  <a:pos x="2" y="94"/>
                </a:cxn>
                <a:cxn ang="0">
                  <a:pos x="0" y="80"/>
                </a:cxn>
                <a:cxn ang="0">
                  <a:pos x="1" y="58"/>
                </a:cxn>
                <a:cxn ang="0">
                  <a:pos x="5" y="45"/>
                </a:cxn>
                <a:cxn ang="0">
                  <a:pos x="15" y="26"/>
                </a:cxn>
                <a:cxn ang="0">
                  <a:pos x="26" y="15"/>
                </a:cxn>
                <a:cxn ang="0">
                  <a:pos x="45" y="4"/>
                </a:cxn>
                <a:cxn ang="0">
                  <a:pos x="58" y="1"/>
                </a:cxn>
                <a:cxn ang="0">
                  <a:pos x="80" y="0"/>
                </a:cxn>
                <a:cxn ang="0">
                  <a:pos x="94" y="2"/>
                </a:cxn>
                <a:cxn ang="0">
                  <a:pos x="106" y="8"/>
                </a:cxn>
                <a:cxn ang="0">
                  <a:pos x="119" y="15"/>
                </a:cxn>
                <a:cxn ang="0">
                  <a:pos x="130" y="26"/>
                </a:cxn>
                <a:cxn ang="0">
                  <a:pos x="137" y="38"/>
                </a:cxn>
                <a:cxn ang="0">
                  <a:pos x="142" y="51"/>
                </a:cxn>
                <a:cxn ang="0">
                  <a:pos x="146" y="65"/>
                </a:cxn>
                <a:cxn ang="0">
                  <a:pos x="146" y="80"/>
                </a:cxn>
                <a:cxn ang="0">
                  <a:pos x="145" y="85"/>
                </a:cxn>
                <a:cxn ang="0">
                  <a:pos x="142" y="94"/>
                </a:cxn>
                <a:cxn ang="0">
                  <a:pos x="137" y="107"/>
                </a:cxn>
                <a:cxn ang="0">
                  <a:pos x="136" y="108"/>
                </a:cxn>
                <a:cxn ang="0">
                  <a:pos x="134" y="113"/>
                </a:cxn>
                <a:cxn ang="0">
                  <a:pos x="124" y="125"/>
                </a:cxn>
                <a:cxn ang="0">
                  <a:pos x="113" y="134"/>
                </a:cxn>
                <a:cxn ang="0">
                  <a:pos x="107" y="136"/>
                </a:cxn>
                <a:cxn ang="0">
                  <a:pos x="106" y="137"/>
                </a:cxn>
                <a:cxn ang="0">
                  <a:pos x="94" y="143"/>
                </a:cxn>
                <a:cxn ang="0">
                  <a:pos x="85" y="145"/>
                </a:cxn>
                <a:cxn ang="0">
                  <a:pos x="80" y="146"/>
                </a:cxn>
                <a:cxn ang="0">
                  <a:pos x="65" y="146"/>
                </a:cxn>
                <a:cxn ang="0">
                  <a:pos x="51" y="143"/>
                </a:cxn>
                <a:cxn ang="0">
                  <a:pos x="38" y="137"/>
                </a:cxn>
                <a:cxn ang="0">
                  <a:pos x="26" y="130"/>
                </a:cxn>
              </a:cxnLst>
              <a:rect l="0" t="0" r="r" b="b"/>
              <a:pathLst>
                <a:path w="147" h="146">
                  <a:moveTo>
                    <a:pt x="21" y="125"/>
                  </a:moveTo>
                  <a:lnTo>
                    <a:pt x="15" y="119"/>
                  </a:lnTo>
                  <a:lnTo>
                    <a:pt x="11" y="113"/>
                  </a:lnTo>
                  <a:lnTo>
                    <a:pt x="8" y="107"/>
                  </a:lnTo>
                  <a:lnTo>
                    <a:pt x="5" y="100"/>
                  </a:lnTo>
                  <a:lnTo>
                    <a:pt x="2" y="94"/>
                  </a:lnTo>
                  <a:lnTo>
                    <a:pt x="1" y="87"/>
                  </a:lnTo>
                  <a:lnTo>
                    <a:pt x="0" y="80"/>
                  </a:lnTo>
                  <a:lnTo>
                    <a:pt x="0" y="72"/>
                  </a:lnTo>
                  <a:lnTo>
                    <a:pt x="1" y="58"/>
                  </a:lnTo>
                  <a:lnTo>
                    <a:pt x="2" y="51"/>
                  </a:lnTo>
                  <a:lnTo>
                    <a:pt x="5" y="45"/>
                  </a:lnTo>
                  <a:lnTo>
                    <a:pt x="11" y="32"/>
                  </a:lnTo>
                  <a:lnTo>
                    <a:pt x="15" y="26"/>
                  </a:lnTo>
                  <a:lnTo>
                    <a:pt x="21" y="21"/>
                  </a:lnTo>
                  <a:lnTo>
                    <a:pt x="26" y="15"/>
                  </a:lnTo>
                  <a:lnTo>
                    <a:pt x="32" y="11"/>
                  </a:lnTo>
                  <a:lnTo>
                    <a:pt x="45" y="4"/>
                  </a:lnTo>
                  <a:lnTo>
                    <a:pt x="51" y="2"/>
                  </a:lnTo>
                  <a:lnTo>
                    <a:pt x="58" y="1"/>
                  </a:lnTo>
                  <a:lnTo>
                    <a:pt x="72" y="0"/>
                  </a:lnTo>
                  <a:lnTo>
                    <a:pt x="80" y="0"/>
                  </a:lnTo>
                  <a:lnTo>
                    <a:pt x="87" y="1"/>
                  </a:lnTo>
                  <a:lnTo>
                    <a:pt x="94" y="2"/>
                  </a:lnTo>
                  <a:lnTo>
                    <a:pt x="100" y="4"/>
                  </a:lnTo>
                  <a:lnTo>
                    <a:pt x="106" y="8"/>
                  </a:lnTo>
                  <a:lnTo>
                    <a:pt x="113" y="11"/>
                  </a:lnTo>
                  <a:lnTo>
                    <a:pt x="119" y="15"/>
                  </a:lnTo>
                  <a:lnTo>
                    <a:pt x="124" y="21"/>
                  </a:lnTo>
                  <a:lnTo>
                    <a:pt x="130" y="26"/>
                  </a:lnTo>
                  <a:lnTo>
                    <a:pt x="134" y="32"/>
                  </a:lnTo>
                  <a:lnTo>
                    <a:pt x="137" y="38"/>
                  </a:lnTo>
                  <a:lnTo>
                    <a:pt x="140" y="45"/>
                  </a:lnTo>
                  <a:lnTo>
                    <a:pt x="142" y="51"/>
                  </a:lnTo>
                  <a:lnTo>
                    <a:pt x="145" y="58"/>
                  </a:lnTo>
                  <a:lnTo>
                    <a:pt x="146" y="65"/>
                  </a:lnTo>
                  <a:lnTo>
                    <a:pt x="147" y="72"/>
                  </a:lnTo>
                  <a:lnTo>
                    <a:pt x="146" y="80"/>
                  </a:lnTo>
                  <a:lnTo>
                    <a:pt x="145" y="83"/>
                  </a:lnTo>
                  <a:lnTo>
                    <a:pt x="145" y="85"/>
                  </a:lnTo>
                  <a:lnTo>
                    <a:pt x="145" y="87"/>
                  </a:lnTo>
                  <a:lnTo>
                    <a:pt x="142" y="94"/>
                  </a:lnTo>
                  <a:lnTo>
                    <a:pt x="140" y="100"/>
                  </a:lnTo>
                  <a:lnTo>
                    <a:pt x="137" y="107"/>
                  </a:lnTo>
                  <a:lnTo>
                    <a:pt x="136" y="107"/>
                  </a:lnTo>
                  <a:lnTo>
                    <a:pt x="136" y="108"/>
                  </a:lnTo>
                  <a:lnTo>
                    <a:pt x="135" y="110"/>
                  </a:lnTo>
                  <a:lnTo>
                    <a:pt x="134" y="113"/>
                  </a:lnTo>
                  <a:lnTo>
                    <a:pt x="130" y="119"/>
                  </a:lnTo>
                  <a:lnTo>
                    <a:pt x="124" y="125"/>
                  </a:lnTo>
                  <a:lnTo>
                    <a:pt x="119" y="130"/>
                  </a:lnTo>
                  <a:lnTo>
                    <a:pt x="113" y="134"/>
                  </a:lnTo>
                  <a:lnTo>
                    <a:pt x="110" y="135"/>
                  </a:lnTo>
                  <a:lnTo>
                    <a:pt x="107" y="136"/>
                  </a:lnTo>
                  <a:lnTo>
                    <a:pt x="106" y="136"/>
                  </a:lnTo>
                  <a:lnTo>
                    <a:pt x="106" y="137"/>
                  </a:lnTo>
                  <a:lnTo>
                    <a:pt x="100" y="141"/>
                  </a:lnTo>
                  <a:lnTo>
                    <a:pt x="94" y="143"/>
                  </a:lnTo>
                  <a:lnTo>
                    <a:pt x="87" y="145"/>
                  </a:lnTo>
                  <a:lnTo>
                    <a:pt x="85" y="145"/>
                  </a:lnTo>
                  <a:lnTo>
                    <a:pt x="83" y="145"/>
                  </a:lnTo>
                  <a:lnTo>
                    <a:pt x="80" y="146"/>
                  </a:lnTo>
                  <a:lnTo>
                    <a:pt x="72" y="146"/>
                  </a:lnTo>
                  <a:lnTo>
                    <a:pt x="65" y="146"/>
                  </a:lnTo>
                  <a:lnTo>
                    <a:pt x="58" y="145"/>
                  </a:lnTo>
                  <a:lnTo>
                    <a:pt x="51" y="143"/>
                  </a:lnTo>
                  <a:lnTo>
                    <a:pt x="45" y="141"/>
                  </a:lnTo>
                  <a:lnTo>
                    <a:pt x="38" y="137"/>
                  </a:lnTo>
                  <a:lnTo>
                    <a:pt x="32" y="134"/>
                  </a:lnTo>
                  <a:lnTo>
                    <a:pt x="26" y="130"/>
                  </a:lnTo>
                  <a:lnTo>
                    <a:pt x="21" y="125"/>
                  </a:lnTo>
                  <a:close/>
                </a:path>
              </a:pathLst>
            </a:custGeom>
            <a:solidFill>
              <a:srgbClr val="005DA9"/>
            </a:solidFill>
            <a:ln w="9525">
              <a:noFill/>
              <a:round/>
              <a:headEnd/>
              <a:tailEnd/>
            </a:ln>
          </p:spPr>
          <p:txBody>
            <a:bodyPr/>
            <a:lstStyle/>
            <a:p>
              <a:pPr algn="ctr">
                <a:spcBef>
                  <a:spcPct val="0"/>
                </a:spcBef>
              </a:pPr>
              <a:endParaRPr lang="en-GB" sz="2000" smtClean="0">
                <a:solidFill>
                  <a:srgbClr val="00214A"/>
                </a:solidFill>
              </a:endParaRPr>
            </a:p>
          </p:txBody>
        </p:sp>
        <p:sp>
          <p:nvSpPr>
            <p:cNvPr id="35920" name="Freeform 80"/>
            <p:cNvSpPr>
              <a:spLocks/>
            </p:cNvSpPr>
            <p:nvPr userDrawn="1"/>
          </p:nvSpPr>
          <p:spPr bwMode="auto">
            <a:xfrm>
              <a:off x="4542" y="3531"/>
              <a:ext cx="172" cy="34"/>
            </a:xfrm>
            <a:custGeom>
              <a:avLst/>
              <a:gdLst/>
              <a:ahLst/>
              <a:cxnLst>
                <a:cxn ang="0">
                  <a:pos x="266" y="36"/>
                </a:cxn>
                <a:cxn ang="0">
                  <a:pos x="336" y="24"/>
                </a:cxn>
                <a:cxn ang="0">
                  <a:pos x="406" y="15"/>
                </a:cxn>
                <a:cxn ang="0">
                  <a:pos x="442" y="11"/>
                </a:cxn>
                <a:cxn ang="0">
                  <a:pos x="478" y="7"/>
                </a:cxn>
                <a:cxn ang="0">
                  <a:pos x="515" y="5"/>
                </a:cxn>
                <a:cxn ang="0">
                  <a:pos x="552" y="3"/>
                </a:cxn>
                <a:cxn ang="0">
                  <a:pos x="589" y="1"/>
                </a:cxn>
                <a:cxn ang="0">
                  <a:pos x="626" y="0"/>
                </a:cxn>
                <a:cxn ang="0">
                  <a:pos x="704" y="0"/>
                </a:cxn>
                <a:cxn ang="0">
                  <a:pos x="781" y="1"/>
                </a:cxn>
                <a:cxn ang="0">
                  <a:pos x="821" y="2"/>
                </a:cxn>
                <a:cxn ang="0">
                  <a:pos x="861" y="5"/>
                </a:cxn>
                <a:cxn ang="0">
                  <a:pos x="789" y="5"/>
                </a:cxn>
                <a:cxn ang="0">
                  <a:pos x="753" y="6"/>
                </a:cxn>
                <a:cxn ang="0">
                  <a:pos x="718" y="8"/>
                </a:cxn>
                <a:cxn ang="0">
                  <a:pos x="681" y="11"/>
                </a:cxn>
                <a:cxn ang="0">
                  <a:pos x="644" y="14"/>
                </a:cxn>
                <a:cxn ang="0">
                  <a:pos x="572" y="23"/>
                </a:cxn>
                <a:cxn ang="0">
                  <a:pos x="536" y="28"/>
                </a:cxn>
                <a:cxn ang="0">
                  <a:pos x="499" y="34"/>
                </a:cxn>
                <a:cxn ang="0">
                  <a:pos x="427" y="48"/>
                </a:cxn>
                <a:cxn ang="0">
                  <a:pos x="390" y="56"/>
                </a:cxn>
                <a:cxn ang="0">
                  <a:pos x="353" y="65"/>
                </a:cxn>
                <a:cxn ang="0">
                  <a:pos x="317" y="73"/>
                </a:cxn>
                <a:cxn ang="0">
                  <a:pos x="281" y="84"/>
                </a:cxn>
                <a:cxn ang="0">
                  <a:pos x="249" y="94"/>
                </a:cxn>
                <a:cxn ang="0">
                  <a:pos x="234" y="98"/>
                </a:cxn>
                <a:cxn ang="0">
                  <a:pos x="220" y="103"/>
                </a:cxn>
                <a:cxn ang="0">
                  <a:pos x="194" y="112"/>
                </a:cxn>
                <a:cxn ang="0">
                  <a:pos x="169" y="120"/>
                </a:cxn>
                <a:cxn ang="0">
                  <a:pos x="73" y="154"/>
                </a:cxn>
                <a:cxn ang="0">
                  <a:pos x="30" y="172"/>
                </a:cxn>
                <a:cxn ang="0">
                  <a:pos x="29" y="162"/>
                </a:cxn>
                <a:cxn ang="0">
                  <a:pos x="27" y="152"/>
                </a:cxn>
                <a:cxn ang="0">
                  <a:pos x="24" y="144"/>
                </a:cxn>
                <a:cxn ang="0">
                  <a:pos x="22" y="135"/>
                </a:cxn>
                <a:cxn ang="0">
                  <a:pos x="17" y="127"/>
                </a:cxn>
                <a:cxn ang="0">
                  <a:pos x="12" y="119"/>
                </a:cxn>
                <a:cxn ang="0">
                  <a:pos x="7" y="112"/>
                </a:cxn>
                <a:cxn ang="0">
                  <a:pos x="0" y="105"/>
                </a:cxn>
                <a:cxn ang="0">
                  <a:pos x="53" y="88"/>
                </a:cxn>
                <a:cxn ang="0">
                  <a:pos x="99" y="74"/>
                </a:cxn>
                <a:cxn ang="0">
                  <a:pos x="145" y="62"/>
                </a:cxn>
                <a:cxn ang="0">
                  <a:pos x="175" y="54"/>
                </a:cxn>
                <a:cxn ang="0">
                  <a:pos x="206" y="48"/>
                </a:cxn>
                <a:cxn ang="0">
                  <a:pos x="236" y="41"/>
                </a:cxn>
                <a:cxn ang="0">
                  <a:pos x="266" y="36"/>
                </a:cxn>
              </a:cxnLst>
              <a:rect l="0" t="0" r="r" b="b"/>
              <a:pathLst>
                <a:path w="861" h="172">
                  <a:moveTo>
                    <a:pt x="266" y="36"/>
                  </a:moveTo>
                  <a:lnTo>
                    <a:pt x="336" y="24"/>
                  </a:lnTo>
                  <a:lnTo>
                    <a:pt x="406" y="15"/>
                  </a:lnTo>
                  <a:lnTo>
                    <a:pt x="442" y="11"/>
                  </a:lnTo>
                  <a:lnTo>
                    <a:pt x="478" y="7"/>
                  </a:lnTo>
                  <a:lnTo>
                    <a:pt x="515" y="5"/>
                  </a:lnTo>
                  <a:lnTo>
                    <a:pt x="552" y="3"/>
                  </a:lnTo>
                  <a:lnTo>
                    <a:pt x="589" y="1"/>
                  </a:lnTo>
                  <a:lnTo>
                    <a:pt x="626" y="0"/>
                  </a:lnTo>
                  <a:lnTo>
                    <a:pt x="704" y="0"/>
                  </a:lnTo>
                  <a:lnTo>
                    <a:pt x="781" y="1"/>
                  </a:lnTo>
                  <a:lnTo>
                    <a:pt x="821" y="2"/>
                  </a:lnTo>
                  <a:lnTo>
                    <a:pt x="861" y="5"/>
                  </a:lnTo>
                  <a:lnTo>
                    <a:pt x="789" y="5"/>
                  </a:lnTo>
                  <a:lnTo>
                    <a:pt x="753" y="6"/>
                  </a:lnTo>
                  <a:lnTo>
                    <a:pt x="718" y="8"/>
                  </a:lnTo>
                  <a:lnTo>
                    <a:pt x="681" y="11"/>
                  </a:lnTo>
                  <a:lnTo>
                    <a:pt x="644" y="14"/>
                  </a:lnTo>
                  <a:lnTo>
                    <a:pt x="572" y="23"/>
                  </a:lnTo>
                  <a:lnTo>
                    <a:pt x="536" y="28"/>
                  </a:lnTo>
                  <a:lnTo>
                    <a:pt x="499" y="34"/>
                  </a:lnTo>
                  <a:lnTo>
                    <a:pt x="427" y="48"/>
                  </a:lnTo>
                  <a:lnTo>
                    <a:pt x="390" y="56"/>
                  </a:lnTo>
                  <a:lnTo>
                    <a:pt x="353" y="65"/>
                  </a:lnTo>
                  <a:lnTo>
                    <a:pt x="317" y="73"/>
                  </a:lnTo>
                  <a:lnTo>
                    <a:pt x="281" y="84"/>
                  </a:lnTo>
                  <a:lnTo>
                    <a:pt x="249" y="94"/>
                  </a:lnTo>
                  <a:lnTo>
                    <a:pt x="234" y="98"/>
                  </a:lnTo>
                  <a:lnTo>
                    <a:pt x="220" y="103"/>
                  </a:lnTo>
                  <a:lnTo>
                    <a:pt x="194" y="112"/>
                  </a:lnTo>
                  <a:lnTo>
                    <a:pt x="169" y="120"/>
                  </a:lnTo>
                  <a:lnTo>
                    <a:pt x="73" y="154"/>
                  </a:lnTo>
                  <a:lnTo>
                    <a:pt x="30" y="172"/>
                  </a:lnTo>
                  <a:lnTo>
                    <a:pt x="29" y="162"/>
                  </a:lnTo>
                  <a:lnTo>
                    <a:pt x="27" y="152"/>
                  </a:lnTo>
                  <a:lnTo>
                    <a:pt x="24" y="144"/>
                  </a:lnTo>
                  <a:lnTo>
                    <a:pt x="22" y="135"/>
                  </a:lnTo>
                  <a:lnTo>
                    <a:pt x="17" y="127"/>
                  </a:lnTo>
                  <a:lnTo>
                    <a:pt x="12" y="119"/>
                  </a:lnTo>
                  <a:lnTo>
                    <a:pt x="7" y="112"/>
                  </a:lnTo>
                  <a:lnTo>
                    <a:pt x="0" y="105"/>
                  </a:lnTo>
                  <a:lnTo>
                    <a:pt x="53" y="88"/>
                  </a:lnTo>
                  <a:lnTo>
                    <a:pt x="99" y="74"/>
                  </a:lnTo>
                  <a:lnTo>
                    <a:pt x="145" y="62"/>
                  </a:lnTo>
                  <a:lnTo>
                    <a:pt x="175" y="54"/>
                  </a:lnTo>
                  <a:lnTo>
                    <a:pt x="206" y="48"/>
                  </a:lnTo>
                  <a:lnTo>
                    <a:pt x="236" y="41"/>
                  </a:lnTo>
                  <a:lnTo>
                    <a:pt x="266" y="36"/>
                  </a:lnTo>
                  <a:close/>
                </a:path>
              </a:pathLst>
            </a:custGeom>
            <a:solidFill>
              <a:srgbClr val="E30034"/>
            </a:solidFill>
            <a:ln w="9525">
              <a:noFill/>
              <a:round/>
              <a:headEnd/>
              <a:tailEnd/>
            </a:ln>
          </p:spPr>
          <p:txBody>
            <a:bodyPr/>
            <a:lstStyle/>
            <a:p>
              <a:pPr algn="ctr">
                <a:spcBef>
                  <a:spcPct val="0"/>
                </a:spcBef>
              </a:pPr>
              <a:endParaRPr lang="en-GB" sz="2000" smtClean="0">
                <a:solidFill>
                  <a:srgbClr val="00214A"/>
                </a:solidFill>
              </a:endParaRPr>
            </a:p>
          </p:txBody>
        </p:sp>
        <p:sp>
          <p:nvSpPr>
            <p:cNvPr id="35921" name="Freeform 81"/>
            <p:cNvSpPr>
              <a:spLocks/>
            </p:cNvSpPr>
            <p:nvPr userDrawn="1"/>
          </p:nvSpPr>
          <p:spPr bwMode="auto">
            <a:xfrm>
              <a:off x="4448" y="3566"/>
              <a:ext cx="498" cy="183"/>
            </a:xfrm>
            <a:custGeom>
              <a:avLst/>
              <a:gdLst/>
              <a:ahLst/>
              <a:cxnLst>
                <a:cxn ang="0">
                  <a:pos x="2470" y="581"/>
                </a:cxn>
                <a:cxn ang="0">
                  <a:pos x="2431" y="613"/>
                </a:cxn>
                <a:cxn ang="0">
                  <a:pos x="2401" y="634"/>
                </a:cxn>
                <a:cxn ang="0">
                  <a:pos x="2363" y="660"/>
                </a:cxn>
                <a:cxn ang="0">
                  <a:pos x="2309" y="691"/>
                </a:cxn>
                <a:cxn ang="0">
                  <a:pos x="2280" y="706"/>
                </a:cxn>
                <a:cxn ang="0">
                  <a:pos x="2205" y="743"/>
                </a:cxn>
                <a:cxn ang="0">
                  <a:pos x="2165" y="760"/>
                </a:cxn>
                <a:cxn ang="0">
                  <a:pos x="2089" y="788"/>
                </a:cxn>
                <a:cxn ang="0">
                  <a:pos x="2054" y="801"/>
                </a:cxn>
                <a:cxn ang="0">
                  <a:pos x="2016" y="813"/>
                </a:cxn>
                <a:cxn ang="0">
                  <a:pos x="1957" y="831"/>
                </a:cxn>
                <a:cxn ang="0">
                  <a:pos x="1832" y="861"/>
                </a:cxn>
                <a:cxn ang="0">
                  <a:pos x="1658" y="892"/>
                </a:cxn>
                <a:cxn ang="0">
                  <a:pos x="1522" y="905"/>
                </a:cxn>
                <a:cxn ang="0">
                  <a:pos x="1380" y="914"/>
                </a:cxn>
                <a:cxn ang="0">
                  <a:pos x="1296" y="915"/>
                </a:cxn>
                <a:cxn ang="0">
                  <a:pos x="1121" y="911"/>
                </a:cxn>
                <a:cxn ang="0">
                  <a:pos x="987" y="902"/>
                </a:cxn>
                <a:cxn ang="0">
                  <a:pos x="861" y="888"/>
                </a:cxn>
                <a:cxn ang="0">
                  <a:pos x="683" y="857"/>
                </a:cxn>
                <a:cxn ang="0">
                  <a:pos x="571" y="830"/>
                </a:cxn>
                <a:cxn ang="0">
                  <a:pos x="441" y="788"/>
                </a:cxn>
                <a:cxn ang="0">
                  <a:pos x="325" y="740"/>
                </a:cxn>
                <a:cxn ang="0">
                  <a:pos x="247" y="699"/>
                </a:cxn>
                <a:cxn ang="0">
                  <a:pos x="149" y="632"/>
                </a:cxn>
                <a:cxn ang="0">
                  <a:pos x="84" y="571"/>
                </a:cxn>
                <a:cxn ang="0">
                  <a:pos x="38" y="506"/>
                </a:cxn>
                <a:cxn ang="0">
                  <a:pos x="7" y="425"/>
                </a:cxn>
                <a:cxn ang="0">
                  <a:pos x="1" y="346"/>
                </a:cxn>
                <a:cxn ang="0">
                  <a:pos x="31" y="245"/>
                </a:cxn>
                <a:cxn ang="0">
                  <a:pos x="100" y="149"/>
                </a:cxn>
                <a:cxn ang="0">
                  <a:pos x="203" y="59"/>
                </a:cxn>
                <a:cxn ang="0">
                  <a:pos x="304" y="11"/>
                </a:cxn>
                <a:cxn ang="0">
                  <a:pos x="319" y="53"/>
                </a:cxn>
                <a:cxn ang="0">
                  <a:pos x="338" y="73"/>
                </a:cxn>
                <a:cxn ang="0">
                  <a:pos x="268" y="129"/>
                </a:cxn>
                <a:cxn ang="0">
                  <a:pos x="196" y="201"/>
                </a:cxn>
                <a:cxn ang="0">
                  <a:pos x="152" y="272"/>
                </a:cxn>
                <a:cxn ang="0">
                  <a:pos x="138" y="344"/>
                </a:cxn>
                <a:cxn ang="0">
                  <a:pos x="151" y="414"/>
                </a:cxn>
                <a:cxn ang="0">
                  <a:pos x="170" y="462"/>
                </a:cxn>
                <a:cxn ang="0">
                  <a:pos x="208" y="519"/>
                </a:cxn>
                <a:cxn ang="0">
                  <a:pos x="262" y="574"/>
                </a:cxn>
                <a:cxn ang="0">
                  <a:pos x="314" y="616"/>
                </a:cxn>
                <a:cxn ang="0">
                  <a:pos x="408" y="671"/>
                </a:cxn>
                <a:cxn ang="0">
                  <a:pos x="482" y="705"/>
                </a:cxn>
                <a:cxn ang="0">
                  <a:pos x="610" y="751"/>
                </a:cxn>
                <a:cxn ang="0">
                  <a:pos x="754" y="788"/>
                </a:cxn>
                <a:cxn ang="0">
                  <a:pos x="936" y="819"/>
                </a:cxn>
                <a:cxn ang="0">
                  <a:pos x="1078" y="834"/>
                </a:cxn>
                <a:cxn ang="0">
                  <a:pos x="1229" y="840"/>
                </a:cxn>
                <a:cxn ang="0">
                  <a:pos x="1421" y="842"/>
                </a:cxn>
                <a:cxn ang="0">
                  <a:pos x="1583" y="833"/>
                </a:cxn>
                <a:cxn ang="0">
                  <a:pos x="1695" y="823"/>
                </a:cxn>
                <a:cxn ang="0">
                  <a:pos x="1802" y="810"/>
                </a:cxn>
                <a:cxn ang="0">
                  <a:pos x="1906" y="793"/>
                </a:cxn>
                <a:cxn ang="0">
                  <a:pos x="2026" y="767"/>
                </a:cxn>
                <a:cxn ang="0">
                  <a:pos x="2138" y="736"/>
                </a:cxn>
                <a:cxn ang="0">
                  <a:pos x="2254" y="695"/>
                </a:cxn>
                <a:cxn ang="0">
                  <a:pos x="2341" y="655"/>
                </a:cxn>
                <a:cxn ang="0">
                  <a:pos x="2428" y="604"/>
                </a:cxn>
                <a:cxn ang="0">
                  <a:pos x="2489" y="557"/>
                </a:cxn>
              </a:cxnLst>
              <a:rect l="0" t="0" r="r" b="b"/>
              <a:pathLst>
                <a:path w="2493" h="915">
                  <a:moveTo>
                    <a:pt x="2489" y="557"/>
                  </a:moveTo>
                  <a:lnTo>
                    <a:pt x="2493" y="563"/>
                  </a:lnTo>
                  <a:lnTo>
                    <a:pt x="2481" y="572"/>
                  </a:lnTo>
                  <a:lnTo>
                    <a:pt x="2470" y="581"/>
                  </a:lnTo>
                  <a:lnTo>
                    <a:pt x="2460" y="590"/>
                  </a:lnTo>
                  <a:lnTo>
                    <a:pt x="2449" y="600"/>
                  </a:lnTo>
                  <a:lnTo>
                    <a:pt x="2436" y="608"/>
                  </a:lnTo>
                  <a:lnTo>
                    <a:pt x="2431" y="613"/>
                  </a:lnTo>
                  <a:lnTo>
                    <a:pt x="2428" y="615"/>
                  </a:lnTo>
                  <a:lnTo>
                    <a:pt x="2426" y="617"/>
                  </a:lnTo>
                  <a:lnTo>
                    <a:pt x="2413" y="625"/>
                  </a:lnTo>
                  <a:lnTo>
                    <a:pt x="2401" y="634"/>
                  </a:lnTo>
                  <a:lnTo>
                    <a:pt x="2389" y="642"/>
                  </a:lnTo>
                  <a:lnTo>
                    <a:pt x="2376" y="651"/>
                  </a:lnTo>
                  <a:lnTo>
                    <a:pt x="2369" y="655"/>
                  </a:lnTo>
                  <a:lnTo>
                    <a:pt x="2363" y="660"/>
                  </a:lnTo>
                  <a:lnTo>
                    <a:pt x="2350" y="668"/>
                  </a:lnTo>
                  <a:lnTo>
                    <a:pt x="2337" y="675"/>
                  </a:lnTo>
                  <a:lnTo>
                    <a:pt x="2323" y="683"/>
                  </a:lnTo>
                  <a:lnTo>
                    <a:pt x="2309" y="691"/>
                  </a:lnTo>
                  <a:lnTo>
                    <a:pt x="2295" y="699"/>
                  </a:lnTo>
                  <a:lnTo>
                    <a:pt x="2288" y="702"/>
                  </a:lnTo>
                  <a:lnTo>
                    <a:pt x="2284" y="704"/>
                  </a:lnTo>
                  <a:lnTo>
                    <a:pt x="2280" y="706"/>
                  </a:lnTo>
                  <a:lnTo>
                    <a:pt x="2267" y="714"/>
                  </a:lnTo>
                  <a:lnTo>
                    <a:pt x="2237" y="729"/>
                  </a:lnTo>
                  <a:lnTo>
                    <a:pt x="2221" y="735"/>
                  </a:lnTo>
                  <a:lnTo>
                    <a:pt x="2205" y="743"/>
                  </a:lnTo>
                  <a:lnTo>
                    <a:pt x="2189" y="749"/>
                  </a:lnTo>
                  <a:lnTo>
                    <a:pt x="2182" y="753"/>
                  </a:lnTo>
                  <a:lnTo>
                    <a:pt x="2173" y="756"/>
                  </a:lnTo>
                  <a:lnTo>
                    <a:pt x="2165" y="760"/>
                  </a:lnTo>
                  <a:lnTo>
                    <a:pt x="2157" y="763"/>
                  </a:lnTo>
                  <a:lnTo>
                    <a:pt x="2140" y="770"/>
                  </a:lnTo>
                  <a:lnTo>
                    <a:pt x="2107" y="783"/>
                  </a:lnTo>
                  <a:lnTo>
                    <a:pt x="2089" y="788"/>
                  </a:lnTo>
                  <a:lnTo>
                    <a:pt x="2085" y="789"/>
                  </a:lnTo>
                  <a:lnTo>
                    <a:pt x="2081" y="792"/>
                  </a:lnTo>
                  <a:lnTo>
                    <a:pt x="2072" y="795"/>
                  </a:lnTo>
                  <a:lnTo>
                    <a:pt x="2054" y="801"/>
                  </a:lnTo>
                  <a:lnTo>
                    <a:pt x="2050" y="802"/>
                  </a:lnTo>
                  <a:lnTo>
                    <a:pt x="2046" y="804"/>
                  </a:lnTo>
                  <a:lnTo>
                    <a:pt x="2037" y="807"/>
                  </a:lnTo>
                  <a:lnTo>
                    <a:pt x="2016" y="813"/>
                  </a:lnTo>
                  <a:lnTo>
                    <a:pt x="2007" y="816"/>
                  </a:lnTo>
                  <a:lnTo>
                    <a:pt x="1997" y="819"/>
                  </a:lnTo>
                  <a:lnTo>
                    <a:pt x="1976" y="826"/>
                  </a:lnTo>
                  <a:lnTo>
                    <a:pt x="1957" y="831"/>
                  </a:lnTo>
                  <a:lnTo>
                    <a:pt x="1936" y="836"/>
                  </a:lnTo>
                  <a:lnTo>
                    <a:pt x="1915" y="842"/>
                  </a:lnTo>
                  <a:lnTo>
                    <a:pt x="1874" y="852"/>
                  </a:lnTo>
                  <a:lnTo>
                    <a:pt x="1832" y="861"/>
                  </a:lnTo>
                  <a:lnTo>
                    <a:pt x="1789" y="870"/>
                  </a:lnTo>
                  <a:lnTo>
                    <a:pt x="1746" y="878"/>
                  </a:lnTo>
                  <a:lnTo>
                    <a:pt x="1702" y="885"/>
                  </a:lnTo>
                  <a:lnTo>
                    <a:pt x="1658" y="892"/>
                  </a:lnTo>
                  <a:lnTo>
                    <a:pt x="1613" y="897"/>
                  </a:lnTo>
                  <a:lnTo>
                    <a:pt x="1590" y="899"/>
                  </a:lnTo>
                  <a:lnTo>
                    <a:pt x="1567" y="901"/>
                  </a:lnTo>
                  <a:lnTo>
                    <a:pt x="1522" y="905"/>
                  </a:lnTo>
                  <a:lnTo>
                    <a:pt x="1475" y="909"/>
                  </a:lnTo>
                  <a:lnTo>
                    <a:pt x="1451" y="910"/>
                  </a:lnTo>
                  <a:lnTo>
                    <a:pt x="1427" y="912"/>
                  </a:lnTo>
                  <a:lnTo>
                    <a:pt x="1380" y="914"/>
                  </a:lnTo>
                  <a:lnTo>
                    <a:pt x="1368" y="914"/>
                  </a:lnTo>
                  <a:lnTo>
                    <a:pt x="1356" y="914"/>
                  </a:lnTo>
                  <a:lnTo>
                    <a:pt x="1332" y="915"/>
                  </a:lnTo>
                  <a:lnTo>
                    <a:pt x="1296" y="915"/>
                  </a:lnTo>
                  <a:lnTo>
                    <a:pt x="1260" y="915"/>
                  </a:lnTo>
                  <a:lnTo>
                    <a:pt x="1225" y="914"/>
                  </a:lnTo>
                  <a:lnTo>
                    <a:pt x="1190" y="914"/>
                  </a:lnTo>
                  <a:lnTo>
                    <a:pt x="1121" y="911"/>
                  </a:lnTo>
                  <a:lnTo>
                    <a:pt x="1087" y="910"/>
                  </a:lnTo>
                  <a:lnTo>
                    <a:pt x="1053" y="908"/>
                  </a:lnTo>
                  <a:lnTo>
                    <a:pt x="1020" y="905"/>
                  </a:lnTo>
                  <a:lnTo>
                    <a:pt x="987" y="902"/>
                  </a:lnTo>
                  <a:lnTo>
                    <a:pt x="955" y="899"/>
                  </a:lnTo>
                  <a:lnTo>
                    <a:pt x="923" y="896"/>
                  </a:lnTo>
                  <a:lnTo>
                    <a:pt x="892" y="893"/>
                  </a:lnTo>
                  <a:lnTo>
                    <a:pt x="861" y="888"/>
                  </a:lnTo>
                  <a:lnTo>
                    <a:pt x="800" y="880"/>
                  </a:lnTo>
                  <a:lnTo>
                    <a:pt x="740" y="869"/>
                  </a:lnTo>
                  <a:lnTo>
                    <a:pt x="711" y="864"/>
                  </a:lnTo>
                  <a:lnTo>
                    <a:pt x="683" y="857"/>
                  </a:lnTo>
                  <a:lnTo>
                    <a:pt x="654" y="851"/>
                  </a:lnTo>
                  <a:lnTo>
                    <a:pt x="625" y="845"/>
                  </a:lnTo>
                  <a:lnTo>
                    <a:pt x="598" y="837"/>
                  </a:lnTo>
                  <a:lnTo>
                    <a:pt x="571" y="830"/>
                  </a:lnTo>
                  <a:lnTo>
                    <a:pt x="544" y="822"/>
                  </a:lnTo>
                  <a:lnTo>
                    <a:pt x="518" y="815"/>
                  </a:lnTo>
                  <a:lnTo>
                    <a:pt x="466" y="798"/>
                  </a:lnTo>
                  <a:lnTo>
                    <a:pt x="441" y="788"/>
                  </a:lnTo>
                  <a:lnTo>
                    <a:pt x="416" y="779"/>
                  </a:lnTo>
                  <a:lnTo>
                    <a:pt x="392" y="769"/>
                  </a:lnTo>
                  <a:lnTo>
                    <a:pt x="367" y="760"/>
                  </a:lnTo>
                  <a:lnTo>
                    <a:pt x="325" y="740"/>
                  </a:lnTo>
                  <a:lnTo>
                    <a:pt x="304" y="730"/>
                  </a:lnTo>
                  <a:lnTo>
                    <a:pt x="285" y="720"/>
                  </a:lnTo>
                  <a:lnTo>
                    <a:pt x="266" y="710"/>
                  </a:lnTo>
                  <a:lnTo>
                    <a:pt x="247" y="699"/>
                  </a:lnTo>
                  <a:lnTo>
                    <a:pt x="213" y="678"/>
                  </a:lnTo>
                  <a:lnTo>
                    <a:pt x="196" y="666"/>
                  </a:lnTo>
                  <a:lnTo>
                    <a:pt x="180" y="655"/>
                  </a:lnTo>
                  <a:lnTo>
                    <a:pt x="149" y="632"/>
                  </a:lnTo>
                  <a:lnTo>
                    <a:pt x="121" y="608"/>
                  </a:lnTo>
                  <a:lnTo>
                    <a:pt x="109" y="596"/>
                  </a:lnTo>
                  <a:lnTo>
                    <a:pt x="97" y="584"/>
                  </a:lnTo>
                  <a:lnTo>
                    <a:pt x="84" y="571"/>
                  </a:lnTo>
                  <a:lnTo>
                    <a:pt x="74" y="558"/>
                  </a:lnTo>
                  <a:lnTo>
                    <a:pt x="63" y="546"/>
                  </a:lnTo>
                  <a:lnTo>
                    <a:pt x="54" y="533"/>
                  </a:lnTo>
                  <a:lnTo>
                    <a:pt x="38" y="506"/>
                  </a:lnTo>
                  <a:lnTo>
                    <a:pt x="25" y="480"/>
                  </a:lnTo>
                  <a:lnTo>
                    <a:pt x="14" y="453"/>
                  </a:lnTo>
                  <a:lnTo>
                    <a:pt x="10" y="439"/>
                  </a:lnTo>
                  <a:lnTo>
                    <a:pt x="7" y="425"/>
                  </a:lnTo>
                  <a:lnTo>
                    <a:pt x="4" y="412"/>
                  </a:lnTo>
                  <a:lnTo>
                    <a:pt x="2" y="398"/>
                  </a:lnTo>
                  <a:lnTo>
                    <a:pt x="0" y="371"/>
                  </a:lnTo>
                  <a:lnTo>
                    <a:pt x="1" y="346"/>
                  </a:lnTo>
                  <a:lnTo>
                    <a:pt x="6" y="320"/>
                  </a:lnTo>
                  <a:lnTo>
                    <a:pt x="11" y="294"/>
                  </a:lnTo>
                  <a:lnTo>
                    <a:pt x="21" y="270"/>
                  </a:lnTo>
                  <a:lnTo>
                    <a:pt x="31" y="245"/>
                  </a:lnTo>
                  <a:lnTo>
                    <a:pt x="45" y="221"/>
                  </a:lnTo>
                  <a:lnTo>
                    <a:pt x="60" y="197"/>
                  </a:lnTo>
                  <a:lnTo>
                    <a:pt x="79" y="172"/>
                  </a:lnTo>
                  <a:lnTo>
                    <a:pt x="100" y="149"/>
                  </a:lnTo>
                  <a:lnTo>
                    <a:pt x="122" y="125"/>
                  </a:lnTo>
                  <a:lnTo>
                    <a:pt x="147" y="102"/>
                  </a:lnTo>
                  <a:lnTo>
                    <a:pt x="174" y="81"/>
                  </a:lnTo>
                  <a:lnTo>
                    <a:pt x="203" y="59"/>
                  </a:lnTo>
                  <a:lnTo>
                    <a:pt x="234" y="38"/>
                  </a:lnTo>
                  <a:lnTo>
                    <a:pt x="268" y="19"/>
                  </a:lnTo>
                  <a:lnTo>
                    <a:pt x="303" y="0"/>
                  </a:lnTo>
                  <a:lnTo>
                    <a:pt x="304" y="11"/>
                  </a:lnTo>
                  <a:lnTo>
                    <a:pt x="306" y="22"/>
                  </a:lnTo>
                  <a:lnTo>
                    <a:pt x="308" y="33"/>
                  </a:lnTo>
                  <a:lnTo>
                    <a:pt x="313" y="43"/>
                  </a:lnTo>
                  <a:lnTo>
                    <a:pt x="319" y="53"/>
                  </a:lnTo>
                  <a:lnTo>
                    <a:pt x="321" y="57"/>
                  </a:lnTo>
                  <a:lnTo>
                    <a:pt x="325" y="61"/>
                  </a:lnTo>
                  <a:lnTo>
                    <a:pt x="334" y="70"/>
                  </a:lnTo>
                  <a:lnTo>
                    <a:pt x="338" y="73"/>
                  </a:lnTo>
                  <a:lnTo>
                    <a:pt x="342" y="77"/>
                  </a:lnTo>
                  <a:lnTo>
                    <a:pt x="315" y="94"/>
                  </a:lnTo>
                  <a:lnTo>
                    <a:pt x="291" y="112"/>
                  </a:lnTo>
                  <a:lnTo>
                    <a:pt x="268" y="129"/>
                  </a:lnTo>
                  <a:lnTo>
                    <a:pt x="247" y="148"/>
                  </a:lnTo>
                  <a:lnTo>
                    <a:pt x="227" y="165"/>
                  </a:lnTo>
                  <a:lnTo>
                    <a:pt x="210" y="183"/>
                  </a:lnTo>
                  <a:lnTo>
                    <a:pt x="196" y="201"/>
                  </a:lnTo>
                  <a:lnTo>
                    <a:pt x="182" y="219"/>
                  </a:lnTo>
                  <a:lnTo>
                    <a:pt x="170" y="236"/>
                  </a:lnTo>
                  <a:lnTo>
                    <a:pt x="160" y="254"/>
                  </a:lnTo>
                  <a:lnTo>
                    <a:pt x="152" y="272"/>
                  </a:lnTo>
                  <a:lnTo>
                    <a:pt x="146" y="290"/>
                  </a:lnTo>
                  <a:lnTo>
                    <a:pt x="141" y="308"/>
                  </a:lnTo>
                  <a:lnTo>
                    <a:pt x="139" y="326"/>
                  </a:lnTo>
                  <a:lnTo>
                    <a:pt x="138" y="344"/>
                  </a:lnTo>
                  <a:lnTo>
                    <a:pt x="140" y="364"/>
                  </a:lnTo>
                  <a:lnTo>
                    <a:pt x="141" y="376"/>
                  </a:lnTo>
                  <a:lnTo>
                    <a:pt x="144" y="389"/>
                  </a:lnTo>
                  <a:lnTo>
                    <a:pt x="151" y="414"/>
                  </a:lnTo>
                  <a:lnTo>
                    <a:pt x="154" y="425"/>
                  </a:lnTo>
                  <a:lnTo>
                    <a:pt x="160" y="438"/>
                  </a:lnTo>
                  <a:lnTo>
                    <a:pt x="164" y="450"/>
                  </a:lnTo>
                  <a:lnTo>
                    <a:pt x="170" y="462"/>
                  </a:lnTo>
                  <a:lnTo>
                    <a:pt x="176" y="473"/>
                  </a:lnTo>
                  <a:lnTo>
                    <a:pt x="184" y="485"/>
                  </a:lnTo>
                  <a:lnTo>
                    <a:pt x="200" y="508"/>
                  </a:lnTo>
                  <a:lnTo>
                    <a:pt x="208" y="519"/>
                  </a:lnTo>
                  <a:lnTo>
                    <a:pt x="219" y="531"/>
                  </a:lnTo>
                  <a:lnTo>
                    <a:pt x="228" y="542"/>
                  </a:lnTo>
                  <a:lnTo>
                    <a:pt x="240" y="553"/>
                  </a:lnTo>
                  <a:lnTo>
                    <a:pt x="262" y="574"/>
                  </a:lnTo>
                  <a:lnTo>
                    <a:pt x="274" y="585"/>
                  </a:lnTo>
                  <a:lnTo>
                    <a:pt x="287" y="596"/>
                  </a:lnTo>
                  <a:lnTo>
                    <a:pt x="301" y="605"/>
                  </a:lnTo>
                  <a:lnTo>
                    <a:pt x="314" y="616"/>
                  </a:lnTo>
                  <a:lnTo>
                    <a:pt x="344" y="635"/>
                  </a:lnTo>
                  <a:lnTo>
                    <a:pt x="359" y="645"/>
                  </a:lnTo>
                  <a:lnTo>
                    <a:pt x="375" y="653"/>
                  </a:lnTo>
                  <a:lnTo>
                    <a:pt x="408" y="671"/>
                  </a:lnTo>
                  <a:lnTo>
                    <a:pt x="426" y="680"/>
                  </a:lnTo>
                  <a:lnTo>
                    <a:pt x="444" y="689"/>
                  </a:lnTo>
                  <a:lnTo>
                    <a:pt x="462" y="697"/>
                  </a:lnTo>
                  <a:lnTo>
                    <a:pt x="482" y="705"/>
                  </a:lnTo>
                  <a:lnTo>
                    <a:pt x="522" y="721"/>
                  </a:lnTo>
                  <a:lnTo>
                    <a:pt x="544" y="730"/>
                  </a:lnTo>
                  <a:lnTo>
                    <a:pt x="566" y="737"/>
                  </a:lnTo>
                  <a:lnTo>
                    <a:pt x="610" y="751"/>
                  </a:lnTo>
                  <a:lnTo>
                    <a:pt x="657" y="765"/>
                  </a:lnTo>
                  <a:lnTo>
                    <a:pt x="704" y="777"/>
                  </a:lnTo>
                  <a:lnTo>
                    <a:pt x="728" y="783"/>
                  </a:lnTo>
                  <a:lnTo>
                    <a:pt x="754" y="788"/>
                  </a:lnTo>
                  <a:lnTo>
                    <a:pt x="804" y="799"/>
                  </a:lnTo>
                  <a:lnTo>
                    <a:pt x="856" y="809"/>
                  </a:lnTo>
                  <a:lnTo>
                    <a:pt x="909" y="816"/>
                  </a:lnTo>
                  <a:lnTo>
                    <a:pt x="936" y="819"/>
                  </a:lnTo>
                  <a:lnTo>
                    <a:pt x="964" y="823"/>
                  </a:lnTo>
                  <a:lnTo>
                    <a:pt x="991" y="826"/>
                  </a:lnTo>
                  <a:lnTo>
                    <a:pt x="1020" y="829"/>
                  </a:lnTo>
                  <a:lnTo>
                    <a:pt x="1078" y="834"/>
                  </a:lnTo>
                  <a:lnTo>
                    <a:pt x="1138" y="837"/>
                  </a:lnTo>
                  <a:lnTo>
                    <a:pt x="1167" y="838"/>
                  </a:lnTo>
                  <a:lnTo>
                    <a:pt x="1198" y="840"/>
                  </a:lnTo>
                  <a:lnTo>
                    <a:pt x="1229" y="840"/>
                  </a:lnTo>
                  <a:lnTo>
                    <a:pt x="1261" y="842"/>
                  </a:lnTo>
                  <a:lnTo>
                    <a:pt x="1324" y="843"/>
                  </a:lnTo>
                  <a:lnTo>
                    <a:pt x="1373" y="843"/>
                  </a:lnTo>
                  <a:lnTo>
                    <a:pt x="1421" y="842"/>
                  </a:lnTo>
                  <a:lnTo>
                    <a:pt x="1468" y="839"/>
                  </a:lnTo>
                  <a:lnTo>
                    <a:pt x="1514" y="837"/>
                  </a:lnTo>
                  <a:lnTo>
                    <a:pt x="1560" y="834"/>
                  </a:lnTo>
                  <a:lnTo>
                    <a:pt x="1583" y="833"/>
                  </a:lnTo>
                  <a:lnTo>
                    <a:pt x="1606" y="832"/>
                  </a:lnTo>
                  <a:lnTo>
                    <a:pt x="1628" y="830"/>
                  </a:lnTo>
                  <a:lnTo>
                    <a:pt x="1650" y="828"/>
                  </a:lnTo>
                  <a:lnTo>
                    <a:pt x="1695" y="823"/>
                  </a:lnTo>
                  <a:lnTo>
                    <a:pt x="1738" y="818"/>
                  </a:lnTo>
                  <a:lnTo>
                    <a:pt x="1759" y="815"/>
                  </a:lnTo>
                  <a:lnTo>
                    <a:pt x="1781" y="813"/>
                  </a:lnTo>
                  <a:lnTo>
                    <a:pt x="1802" y="810"/>
                  </a:lnTo>
                  <a:lnTo>
                    <a:pt x="1823" y="806"/>
                  </a:lnTo>
                  <a:lnTo>
                    <a:pt x="1844" y="803"/>
                  </a:lnTo>
                  <a:lnTo>
                    <a:pt x="1866" y="800"/>
                  </a:lnTo>
                  <a:lnTo>
                    <a:pt x="1906" y="793"/>
                  </a:lnTo>
                  <a:lnTo>
                    <a:pt x="1946" y="785"/>
                  </a:lnTo>
                  <a:lnTo>
                    <a:pt x="1986" y="777"/>
                  </a:lnTo>
                  <a:lnTo>
                    <a:pt x="2006" y="771"/>
                  </a:lnTo>
                  <a:lnTo>
                    <a:pt x="2026" y="767"/>
                  </a:lnTo>
                  <a:lnTo>
                    <a:pt x="2065" y="757"/>
                  </a:lnTo>
                  <a:lnTo>
                    <a:pt x="2102" y="747"/>
                  </a:lnTo>
                  <a:lnTo>
                    <a:pt x="2120" y="741"/>
                  </a:lnTo>
                  <a:lnTo>
                    <a:pt x="2138" y="736"/>
                  </a:lnTo>
                  <a:lnTo>
                    <a:pt x="2173" y="726"/>
                  </a:lnTo>
                  <a:lnTo>
                    <a:pt x="2206" y="713"/>
                  </a:lnTo>
                  <a:lnTo>
                    <a:pt x="2239" y="701"/>
                  </a:lnTo>
                  <a:lnTo>
                    <a:pt x="2254" y="695"/>
                  </a:lnTo>
                  <a:lnTo>
                    <a:pt x="2270" y="689"/>
                  </a:lnTo>
                  <a:lnTo>
                    <a:pt x="2299" y="677"/>
                  </a:lnTo>
                  <a:lnTo>
                    <a:pt x="2328" y="663"/>
                  </a:lnTo>
                  <a:lnTo>
                    <a:pt x="2341" y="655"/>
                  </a:lnTo>
                  <a:lnTo>
                    <a:pt x="2355" y="649"/>
                  </a:lnTo>
                  <a:lnTo>
                    <a:pt x="2380" y="634"/>
                  </a:lnTo>
                  <a:lnTo>
                    <a:pt x="2405" y="619"/>
                  </a:lnTo>
                  <a:lnTo>
                    <a:pt x="2428" y="604"/>
                  </a:lnTo>
                  <a:lnTo>
                    <a:pt x="2449" y="589"/>
                  </a:lnTo>
                  <a:lnTo>
                    <a:pt x="2470" y="572"/>
                  </a:lnTo>
                  <a:lnTo>
                    <a:pt x="2489" y="556"/>
                  </a:lnTo>
                  <a:lnTo>
                    <a:pt x="2489" y="557"/>
                  </a:lnTo>
                  <a:close/>
                </a:path>
              </a:pathLst>
            </a:custGeom>
            <a:solidFill>
              <a:srgbClr val="E30034"/>
            </a:solidFill>
            <a:ln w="9525">
              <a:noFill/>
              <a:round/>
              <a:headEnd/>
              <a:tailEnd/>
            </a:ln>
          </p:spPr>
          <p:txBody>
            <a:bodyPr/>
            <a:lstStyle/>
            <a:p>
              <a:pPr algn="ctr">
                <a:spcBef>
                  <a:spcPct val="0"/>
                </a:spcBef>
              </a:pPr>
              <a:endParaRPr lang="en-GB" sz="2000" smtClean="0">
                <a:solidFill>
                  <a:srgbClr val="00214A"/>
                </a:solidFill>
              </a:endParaRPr>
            </a:p>
          </p:txBody>
        </p:sp>
        <p:sp>
          <p:nvSpPr>
            <p:cNvPr id="35922" name="Freeform 82"/>
            <p:cNvSpPr>
              <a:spLocks/>
            </p:cNvSpPr>
            <p:nvPr userDrawn="1"/>
          </p:nvSpPr>
          <p:spPr bwMode="auto">
            <a:xfrm>
              <a:off x="4522" y="3590"/>
              <a:ext cx="13" cy="86"/>
            </a:xfrm>
            <a:custGeom>
              <a:avLst/>
              <a:gdLst/>
              <a:ahLst/>
              <a:cxnLst>
                <a:cxn ang="0">
                  <a:pos x="69" y="0"/>
                </a:cxn>
                <a:cxn ang="0">
                  <a:pos x="69" y="429"/>
                </a:cxn>
                <a:cxn ang="0">
                  <a:pos x="0" y="429"/>
                </a:cxn>
                <a:cxn ang="0">
                  <a:pos x="0" y="9"/>
                </a:cxn>
                <a:cxn ang="0">
                  <a:pos x="69" y="0"/>
                </a:cxn>
              </a:cxnLst>
              <a:rect l="0" t="0" r="r" b="b"/>
              <a:pathLst>
                <a:path w="69" h="429">
                  <a:moveTo>
                    <a:pt x="69" y="0"/>
                  </a:moveTo>
                  <a:lnTo>
                    <a:pt x="69" y="429"/>
                  </a:lnTo>
                  <a:lnTo>
                    <a:pt x="0" y="429"/>
                  </a:lnTo>
                  <a:lnTo>
                    <a:pt x="0" y="9"/>
                  </a:lnTo>
                  <a:lnTo>
                    <a:pt x="69" y="0"/>
                  </a:lnTo>
                  <a:close/>
                </a:path>
              </a:pathLst>
            </a:custGeom>
            <a:solidFill>
              <a:srgbClr val="005DA9"/>
            </a:solidFill>
            <a:ln w="9525">
              <a:noFill/>
              <a:round/>
              <a:headEnd/>
              <a:tailEnd/>
            </a:ln>
          </p:spPr>
          <p:txBody>
            <a:bodyPr/>
            <a:lstStyle/>
            <a:p>
              <a:pPr algn="ctr">
                <a:spcBef>
                  <a:spcPct val="0"/>
                </a:spcBef>
              </a:pPr>
              <a:endParaRPr lang="en-GB" sz="2000" smtClean="0">
                <a:solidFill>
                  <a:srgbClr val="00214A"/>
                </a:solidFill>
              </a:endParaRPr>
            </a:p>
          </p:txBody>
        </p:sp>
        <p:sp>
          <p:nvSpPr>
            <p:cNvPr id="35923" name="Freeform 83"/>
            <p:cNvSpPr>
              <a:spLocks/>
            </p:cNvSpPr>
            <p:nvPr userDrawn="1"/>
          </p:nvSpPr>
          <p:spPr bwMode="auto">
            <a:xfrm>
              <a:off x="4550" y="3603"/>
              <a:ext cx="45" cy="73"/>
            </a:xfrm>
            <a:custGeom>
              <a:avLst/>
              <a:gdLst/>
              <a:ahLst/>
              <a:cxnLst>
                <a:cxn ang="0">
                  <a:pos x="158" y="365"/>
                </a:cxn>
                <a:cxn ang="0">
                  <a:pos x="158" y="116"/>
                </a:cxn>
                <a:cxn ang="0">
                  <a:pos x="157" y="101"/>
                </a:cxn>
                <a:cxn ang="0">
                  <a:pos x="155" y="90"/>
                </a:cxn>
                <a:cxn ang="0">
                  <a:pos x="151" y="82"/>
                </a:cxn>
                <a:cxn ang="0">
                  <a:pos x="148" y="75"/>
                </a:cxn>
                <a:cxn ang="0">
                  <a:pos x="144" y="72"/>
                </a:cxn>
                <a:cxn ang="0">
                  <a:pos x="138" y="70"/>
                </a:cxn>
                <a:cxn ang="0">
                  <a:pos x="128" y="69"/>
                </a:cxn>
                <a:cxn ang="0">
                  <a:pos x="115" y="71"/>
                </a:cxn>
                <a:cxn ang="0">
                  <a:pos x="103" y="77"/>
                </a:cxn>
                <a:cxn ang="0">
                  <a:pos x="90" y="87"/>
                </a:cxn>
                <a:cxn ang="0">
                  <a:pos x="78" y="101"/>
                </a:cxn>
                <a:cxn ang="0">
                  <a:pos x="9" y="365"/>
                </a:cxn>
                <a:cxn ang="0">
                  <a:pos x="9" y="92"/>
                </a:cxn>
                <a:cxn ang="0">
                  <a:pos x="8" y="72"/>
                </a:cxn>
                <a:cxn ang="0">
                  <a:pos x="5" y="51"/>
                </a:cxn>
                <a:cxn ang="0">
                  <a:pos x="3" y="34"/>
                </a:cxn>
                <a:cxn ang="0">
                  <a:pos x="0" y="17"/>
                </a:cxn>
                <a:cxn ang="0">
                  <a:pos x="66" y="6"/>
                </a:cxn>
                <a:cxn ang="0">
                  <a:pos x="69" y="19"/>
                </a:cxn>
                <a:cxn ang="0">
                  <a:pos x="71" y="26"/>
                </a:cxn>
                <a:cxn ang="0">
                  <a:pos x="72" y="34"/>
                </a:cxn>
                <a:cxn ang="0">
                  <a:pos x="72" y="37"/>
                </a:cxn>
                <a:cxn ang="0">
                  <a:pos x="73" y="41"/>
                </a:cxn>
                <a:cxn ang="0">
                  <a:pos x="90" y="24"/>
                </a:cxn>
                <a:cxn ang="0">
                  <a:pos x="110" y="11"/>
                </a:cxn>
                <a:cxn ang="0">
                  <a:pos x="131" y="4"/>
                </a:cxn>
                <a:cxn ang="0">
                  <a:pos x="155" y="2"/>
                </a:cxn>
                <a:cxn ang="0">
                  <a:pos x="172" y="3"/>
                </a:cxn>
                <a:cxn ang="0">
                  <a:pos x="186" y="8"/>
                </a:cxn>
                <a:cxn ang="0">
                  <a:pos x="199" y="16"/>
                </a:cxn>
                <a:cxn ang="0">
                  <a:pos x="210" y="27"/>
                </a:cxn>
                <a:cxn ang="0">
                  <a:pos x="217" y="39"/>
                </a:cxn>
                <a:cxn ang="0">
                  <a:pos x="223" y="54"/>
                </a:cxn>
                <a:cxn ang="0">
                  <a:pos x="226" y="71"/>
                </a:cxn>
                <a:cxn ang="0">
                  <a:pos x="227" y="92"/>
                </a:cxn>
              </a:cxnLst>
              <a:rect l="0" t="0" r="r" b="b"/>
              <a:pathLst>
                <a:path w="227" h="365">
                  <a:moveTo>
                    <a:pt x="227" y="365"/>
                  </a:moveTo>
                  <a:lnTo>
                    <a:pt x="158" y="365"/>
                  </a:lnTo>
                  <a:lnTo>
                    <a:pt x="158" y="124"/>
                  </a:lnTo>
                  <a:lnTo>
                    <a:pt x="158" y="116"/>
                  </a:lnTo>
                  <a:lnTo>
                    <a:pt x="157" y="108"/>
                  </a:lnTo>
                  <a:lnTo>
                    <a:pt x="157" y="101"/>
                  </a:lnTo>
                  <a:lnTo>
                    <a:pt x="156" y="96"/>
                  </a:lnTo>
                  <a:lnTo>
                    <a:pt x="155" y="90"/>
                  </a:lnTo>
                  <a:lnTo>
                    <a:pt x="154" y="85"/>
                  </a:lnTo>
                  <a:lnTo>
                    <a:pt x="151" y="82"/>
                  </a:lnTo>
                  <a:lnTo>
                    <a:pt x="150" y="79"/>
                  </a:lnTo>
                  <a:lnTo>
                    <a:pt x="148" y="75"/>
                  </a:lnTo>
                  <a:lnTo>
                    <a:pt x="146" y="74"/>
                  </a:lnTo>
                  <a:lnTo>
                    <a:pt x="144" y="72"/>
                  </a:lnTo>
                  <a:lnTo>
                    <a:pt x="141" y="71"/>
                  </a:lnTo>
                  <a:lnTo>
                    <a:pt x="138" y="70"/>
                  </a:lnTo>
                  <a:lnTo>
                    <a:pt x="134" y="70"/>
                  </a:lnTo>
                  <a:lnTo>
                    <a:pt x="128" y="69"/>
                  </a:lnTo>
                  <a:lnTo>
                    <a:pt x="121" y="70"/>
                  </a:lnTo>
                  <a:lnTo>
                    <a:pt x="115" y="71"/>
                  </a:lnTo>
                  <a:lnTo>
                    <a:pt x="109" y="73"/>
                  </a:lnTo>
                  <a:lnTo>
                    <a:pt x="103" y="77"/>
                  </a:lnTo>
                  <a:lnTo>
                    <a:pt x="96" y="82"/>
                  </a:lnTo>
                  <a:lnTo>
                    <a:pt x="90" y="87"/>
                  </a:lnTo>
                  <a:lnTo>
                    <a:pt x="84" y="93"/>
                  </a:lnTo>
                  <a:lnTo>
                    <a:pt x="78" y="101"/>
                  </a:lnTo>
                  <a:lnTo>
                    <a:pt x="78" y="365"/>
                  </a:lnTo>
                  <a:lnTo>
                    <a:pt x="9" y="365"/>
                  </a:lnTo>
                  <a:lnTo>
                    <a:pt x="9" y="103"/>
                  </a:lnTo>
                  <a:lnTo>
                    <a:pt x="9" y="92"/>
                  </a:lnTo>
                  <a:lnTo>
                    <a:pt x="8" y="83"/>
                  </a:lnTo>
                  <a:lnTo>
                    <a:pt x="8" y="72"/>
                  </a:lnTo>
                  <a:lnTo>
                    <a:pt x="7" y="61"/>
                  </a:lnTo>
                  <a:lnTo>
                    <a:pt x="5" y="51"/>
                  </a:lnTo>
                  <a:lnTo>
                    <a:pt x="4" y="39"/>
                  </a:lnTo>
                  <a:lnTo>
                    <a:pt x="3" y="34"/>
                  </a:lnTo>
                  <a:lnTo>
                    <a:pt x="2" y="28"/>
                  </a:lnTo>
                  <a:lnTo>
                    <a:pt x="0" y="17"/>
                  </a:lnTo>
                  <a:lnTo>
                    <a:pt x="64" y="0"/>
                  </a:lnTo>
                  <a:lnTo>
                    <a:pt x="66" y="6"/>
                  </a:lnTo>
                  <a:lnTo>
                    <a:pt x="68" y="14"/>
                  </a:lnTo>
                  <a:lnTo>
                    <a:pt x="69" y="19"/>
                  </a:lnTo>
                  <a:lnTo>
                    <a:pt x="71" y="24"/>
                  </a:lnTo>
                  <a:lnTo>
                    <a:pt x="71" y="26"/>
                  </a:lnTo>
                  <a:lnTo>
                    <a:pt x="71" y="30"/>
                  </a:lnTo>
                  <a:lnTo>
                    <a:pt x="72" y="34"/>
                  </a:lnTo>
                  <a:lnTo>
                    <a:pt x="72" y="36"/>
                  </a:lnTo>
                  <a:lnTo>
                    <a:pt x="72" y="37"/>
                  </a:lnTo>
                  <a:lnTo>
                    <a:pt x="72" y="38"/>
                  </a:lnTo>
                  <a:lnTo>
                    <a:pt x="73" y="41"/>
                  </a:lnTo>
                  <a:lnTo>
                    <a:pt x="81" y="32"/>
                  </a:lnTo>
                  <a:lnTo>
                    <a:pt x="90" y="24"/>
                  </a:lnTo>
                  <a:lnTo>
                    <a:pt x="99" y="17"/>
                  </a:lnTo>
                  <a:lnTo>
                    <a:pt x="110" y="11"/>
                  </a:lnTo>
                  <a:lnTo>
                    <a:pt x="120" y="7"/>
                  </a:lnTo>
                  <a:lnTo>
                    <a:pt x="131" y="4"/>
                  </a:lnTo>
                  <a:lnTo>
                    <a:pt x="142" y="2"/>
                  </a:lnTo>
                  <a:lnTo>
                    <a:pt x="155" y="2"/>
                  </a:lnTo>
                  <a:lnTo>
                    <a:pt x="163" y="2"/>
                  </a:lnTo>
                  <a:lnTo>
                    <a:pt x="172" y="3"/>
                  </a:lnTo>
                  <a:lnTo>
                    <a:pt x="179" y="5"/>
                  </a:lnTo>
                  <a:lnTo>
                    <a:pt x="186" y="8"/>
                  </a:lnTo>
                  <a:lnTo>
                    <a:pt x="193" y="11"/>
                  </a:lnTo>
                  <a:lnTo>
                    <a:pt x="199" y="16"/>
                  </a:lnTo>
                  <a:lnTo>
                    <a:pt x="205" y="21"/>
                  </a:lnTo>
                  <a:lnTo>
                    <a:pt x="210" y="27"/>
                  </a:lnTo>
                  <a:lnTo>
                    <a:pt x="214" y="33"/>
                  </a:lnTo>
                  <a:lnTo>
                    <a:pt x="217" y="39"/>
                  </a:lnTo>
                  <a:lnTo>
                    <a:pt x="220" y="46"/>
                  </a:lnTo>
                  <a:lnTo>
                    <a:pt x="223" y="54"/>
                  </a:lnTo>
                  <a:lnTo>
                    <a:pt x="225" y="61"/>
                  </a:lnTo>
                  <a:lnTo>
                    <a:pt x="226" y="71"/>
                  </a:lnTo>
                  <a:lnTo>
                    <a:pt x="227" y="81"/>
                  </a:lnTo>
                  <a:lnTo>
                    <a:pt x="227" y="92"/>
                  </a:lnTo>
                  <a:lnTo>
                    <a:pt x="227" y="365"/>
                  </a:lnTo>
                  <a:close/>
                </a:path>
              </a:pathLst>
            </a:custGeom>
            <a:solidFill>
              <a:srgbClr val="005DA9"/>
            </a:solidFill>
            <a:ln w="9525">
              <a:noFill/>
              <a:round/>
              <a:headEnd/>
              <a:tailEnd/>
            </a:ln>
          </p:spPr>
          <p:txBody>
            <a:bodyPr/>
            <a:lstStyle/>
            <a:p>
              <a:pPr algn="ctr">
                <a:spcBef>
                  <a:spcPct val="0"/>
                </a:spcBef>
              </a:pPr>
              <a:endParaRPr lang="en-GB" sz="2000" smtClean="0">
                <a:solidFill>
                  <a:srgbClr val="00214A"/>
                </a:solidFill>
              </a:endParaRPr>
            </a:p>
          </p:txBody>
        </p:sp>
        <p:sp>
          <p:nvSpPr>
            <p:cNvPr id="35924" name="Freeform 84"/>
            <p:cNvSpPr>
              <a:spLocks/>
            </p:cNvSpPr>
            <p:nvPr userDrawn="1"/>
          </p:nvSpPr>
          <p:spPr bwMode="auto">
            <a:xfrm>
              <a:off x="4609" y="3573"/>
              <a:ext cx="35" cy="103"/>
            </a:xfrm>
            <a:custGeom>
              <a:avLst/>
              <a:gdLst/>
              <a:ahLst/>
              <a:cxnLst>
                <a:cxn ang="0">
                  <a:pos x="23" y="160"/>
                </a:cxn>
                <a:cxn ang="0">
                  <a:pos x="22" y="136"/>
                </a:cxn>
                <a:cxn ang="0">
                  <a:pos x="22" y="112"/>
                </a:cxn>
                <a:cxn ang="0">
                  <a:pos x="22" y="96"/>
                </a:cxn>
                <a:cxn ang="0">
                  <a:pos x="24" y="82"/>
                </a:cxn>
                <a:cxn ang="0">
                  <a:pos x="25" y="74"/>
                </a:cxn>
                <a:cxn ang="0">
                  <a:pos x="26" y="68"/>
                </a:cxn>
                <a:cxn ang="0">
                  <a:pos x="31" y="55"/>
                </a:cxn>
                <a:cxn ang="0">
                  <a:pos x="35" y="43"/>
                </a:cxn>
                <a:cxn ang="0">
                  <a:pos x="38" y="38"/>
                </a:cxn>
                <a:cxn ang="0">
                  <a:pos x="41" y="34"/>
                </a:cxn>
                <a:cxn ang="0">
                  <a:pos x="48" y="24"/>
                </a:cxn>
                <a:cxn ang="0">
                  <a:pos x="56" y="17"/>
                </a:cxn>
                <a:cxn ang="0">
                  <a:pos x="68" y="9"/>
                </a:cxn>
                <a:cxn ang="0">
                  <a:pos x="73" y="6"/>
                </a:cxn>
                <a:cxn ang="0">
                  <a:pos x="80" y="4"/>
                </a:cxn>
                <a:cxn ang="0">
                  <a:pos x="87" y="2"/>
                </a:cxn>
                <a:cxn ang="0">
                  <a:pos x="93" y="1"/>
                </a:cxn>
                <a:cxn ang="0">
                  <a:pos x="108" y="0"/>
                </a:cxn>
                <a:cxn ang="0">
                  <a:pos x="118" y="0"/>
                </a:cxn>
                <a:cxn ang="0">
                  <a:pos x="127" y="1"/>
                </a:cxn>
                <a:cxn ang="0">
                  <a:pos x="136" y="2"/>
                </a:cxn>
                <a:cxn ang="0">
                  <a:pos x="144" y="4"/>
                </a:cxn>
                <a:cxn ang="0">
                  <a:pos x="152" y="6"/>
                </a:cxn>
                <a:cxn ang="0">
                  <a:pos x="159" y="9"/>
                </a:cxn>
                <a:cxn ang="0">
                  <a:pos x="166" y="13"/>
                </a:cxn>
                <a:cxn ang="0">
                  <a:pos x="173" y="19"/>
                </a:cxn>
                <a:cxn ang="0">
                  <a:pos x="154" y="72"/>
                </a:cxn>
                <a:cxn ang="0">
                  <a:pos x="149" y="69"/>
                </a:cxn>
                <a:cxn ang="0">
                  <a:pos x="146" y="67"/>
                </a:cxn>
                <a:cxn ang="0">
                  <a:pos x="139" y="63"/>
                </a:cxn>
                <a:cxn ang="0">
                  <a:pos x="129" y="61"/>
                </a:cxn>
                <a:cxn ang="0">
                  <a:pos x="121" y="61"/>
                </a:cxn>
                <a:cxn ang="0">
                  <a:pos x="114" y="61"/>
                </a:cxn>
                <a:cxn ang="0">
                  <a:pos x="109" y="63"/>
                </a:cxn>
                <a:cxn ang="0">
                  <a:pos x="104" y="67"/>
                </a:cxn>
                <a:cxn ang="0">
                  <a:pos x="101" y="72"/>
                </a:cxn>
                <a:cxn ang="0">
                  <a:pos x="97" y="77"/>
                </a:cxn>
                <a:cxn ang="0">
                  <a:pos x="95" y="86"/>
                </a:cxn>
                <a:cxn ang="0">
                  <a:pos x="94" y="94"/>
                </a:cxn>
                <a:cxn ang="0">
                  <a:pos x="93" y="105"/>
                </a:cxn>
                <a:cxn ang="0">
                  <a:pos x="93" y="160"/>
                </a:cxn>
                <a:cxn ang="0">
                  <a:pos x="158" y="160"/>
                </a:cxn>
                <a:cxn ang="0">
                  <a:pos x="145" y="220"/>
                </a:cxn>
                <a:cxn ang="0">
                  <a:pos x="93" y="220"/>
                </a:cxn>
                <a:cxn ang="0">
                  <a:pos x="93" y="516"/>
                </a:cxn>
                <a:cxn ang="0">
                  <a:pos x="23" y="516"/>
                </a:cxn>
                <a:cxn ang="0">
                  <a:pos x="23" y="220"/>
                </a:cxn>
                <a:cxn ang="0">
                  <a:pos x="0" y="220"/>
                </a:cxn>
                <a:cxn ang="0">
                  <a:pos x="0" y="160"/>
                </a:cxn>
                <a:cxn ang="0">
                  <a:pos x="23" y="160"/>
                </a:cxn>
              </a:cxnLst>
              <a:rect l="0" t="0" r="r" b="b"/>
              <a:pathLst>
                <a:path w="173" h="516">
                  <a:moveTo>
                    <a:pt x="23" y="160"/>
                  </a:moveTo>
                  <a:lnTo>
                    <a:pt x="22" y="136"/>
                  </a:lnTo>
                  <a:lnTo>
                    <a:pt x="22" y="112"/>
                  </a:lnTo>
                  <a:lnTo>
                    <a:pt x="22" y="96"/>
                  </a:lnTo>
                  <a:lnTo>
                    <a:pt x="24" y="82"/>
                  </a:lnTo>
                  <a:lnTo>
                    <a:pt x="25" y="74"/>
                  </a:lnTo>
                  <a:lnTo>
                    <a:pt x="26" y="68"/>
                  </a:lnTo>
                  <a:lnTo>
                    <a:pt x="31" y="55"/>
                  </a:lnTo>
                  <a:lnTo>
                    <a:pt x="35" y="43"/>
                  </a:lnTo>
                  <a:lnTo>
                    <a:pt x="38" y="38"/>
                  </a:lnTo>
                  <a:lnTo>
                    <a:pt x="41" y="34"/>
                  </a:lnTo>
                  <a:lnTo>
                    <a:pt x="48" y="24"/>
                  </a:lnTo>
                  <a:lnTo>
                    <a:pt x="56" y="17"/>
                  </a:lnTo>
                  <a:lnTo>
                    <a:pt x="68" y="9"/>
                  </a:lnTo>
                  <a:lnTo>
                    <a:pt x="73" y="6"/>
                  </a:lnTo>
                  <a:lnTo>
                    <a:pt x="80" y="4"/>
                  </a:lnTo>
                  <a:lnTo>
                    <a:pt x="87" y="2"/>
                  </a:lnTo>
                  <a:lnTo>
                    <a:pt x="93" y="1"/>
                  </a:lnTo>
                  <a:lnTo>
                    <a:pt x="108" y="0"/>
                  </a:lnTo>
                  <a:lnTo>
                    <a:pt x="118" y="0"/>
                  </a:lnTo>
                  <a:lnTo>
                    <a:pt x="127" y="1"/>
                  </a:lnTo>
                  <a:lnTo>
                    <a:pt x="136" y="2"/>
                  </a:lnTo>
                  <a:lnTo>
                    <a:pt x="144" y="4"/>
                  </a:lnTo>
                  <a:lnTo>
                    <a:pt x="152" y="6"/>
                  </a:lnTo>
                  <a:lnTo>
                    <a:pt x="159" y="9"/>
                  </a:lnTo>
                  <a:lnTo>
                    <a:pt x="166" y="13"/>
                  </a:lnTo>
                  <a:lnTo>
                    <a:pt x="173" y="19"/>
                  </a:lnTo>
                  <a:lnTo>
                    <a:pt x="154" y="72"/>
                  </a:lnTo>
                  <a:lnTo>
                    <a:pt x="149" y="69"/>
                  </a:lnTo>
                  <a:lnTo>
                    <a:pt x="146" y="67"/>
                  </a:lnTo>
                  <a:lnTo>
                    <a:pt x="139" y="63"/>
                  </a:lnTo>
                  <a:lnTo>
                    <a:pt x="129" y="61"/>
                  </a:lnTo>
                  <a:lnTo>
                    <a:pt x="121" y="61"/>
                  </a:lnTo>
                  <a:lnTo>
                    <a:pt x="114" y="61"/>
                  </a:lnTo>
                  <a:lnTo>
                    <a:pt x="109" y="63"/>
                  </a:lnTo>
                  <a:lnTo>
                    <a:pt x="104" y="67"/>
                  </a:lnTo>
                  <a:lnTo>
                    <a:pt x="101" y="72"/>
                  </a:lnTo>
                  <a:lnTo>
                    <a:pt x="97" y="77"/>
                  </a:lnTo>
                  <a:lnTo>
                    <a:pt x="95" y="86"/>
                  </a:lnTo>
                  <a:lnTo>
                    <a:pt x="94" y="94"/>
                  </a:lnTo>
                  <a:lnTo>
                    <a:pt x="93" y="105"/>
                  </a:lnTo>
                  <a:lnTo>
                    <a:pt x="93" y="160"/>
                  </a:lnTo>
                  <a:lnTo>
                    <a:pt x="158" y="160"/>
                  </a:lnTo>
                  <a:lnTo>
                    <a:pt x="145" y="220"/>
                  </a:lnTo>
                  <a:lnTo>
                    <a:pt x="93" y="220"/>
                  </a:lnTo>
                  <a:lnTo>
                    <a:pt x="93" y="516"/>
                  </a:lnTo>
                  <a:lnTo>
                    <a:pt x="23" y="516"/>
                  </a:lnTo>
                  <a:lnTo>
                    <a:pt x="23" y="220"/>
                  </a:lnTo>
                  <a:lnTo>
                    <a:pt x="0" y="220"/>
                  </a:lnTo>
                  <a:lnTo>
                    <a:pt x="0" y="160"/>
                  </a:lnTo>
                  <a:lnTo>
                    <a:pt x="23" y="160"/>
                  </a:lnTo>
                  <a:close/>
                </a:path>
              </a:pathLst>
            </a:custGeom>
            <a:solidFill>
              <a:srgbClr val="005DA9"/>
            </a:solidFill>
            <a:ln w="9525">
              <a:noFill/>
              <a:round/>
              <a:headEnd/>
              <a:tailEnd/>
            </a:ln>
          </p:spPr>
          <p:txBody>
            <a:bodyPr/>
            <a:lstStyle/>
            <a:p>
              <a:pPr algn="ctr">
                <a:spcBef>
                  <a:spcPct val="0"/>
                </a:spcBef>
              </a:pPr>
              <a:endParaRPr lang="en-GB" sz="2000" smtClean="0">
                <a:solidFill>
                  <a:srgbClr val="00214A"/>
                </a:solidFill>
              </a:endParaRPr>
            </a:p>
          </p:txBody>
        </p:sp>
        <p:sp>
          <p:nvSpPr>
            <p:cNvPr id="35925" name="Freeform 85"/>
            <p:cNvSpPr>
              <a:spLocks/>
            </p:cNvSpPr>
            <p:nvPr userDrawn="1"/>
          </p:nvSpPr>
          <p:spPr bwMode="auto">
            <a:xfrm>
              <a:off x="4649" y="3577"/>
              <a:ext cx="19" cy="18"/>
            </a:xfrm>
            <a:custGeom>
              <a:avLst/>
              <a:gdLst/>
              <a:ahLst/>
              <a:cxnLst>
                <a:cxn ang="0">
                  <a:pos x="45" y="91"/>
                </a:cxn>
                <a:cxn ang="0">
                  <a:pos x="36" y="90"/>
                </a:cxn>
                <a:cxn ang="0">
                  <a:pos x="28" y="88"/>
                </a:cxn>
                <a:cxn ang="0">
                  <a:pos x="19" y="84"/>
                </a:cxn>
                <a:cxn ang="0">
                  <a:pos x="13" y="77"/>
                </a:cxn>
                <a:cxn ang="0">
                  <a:pos x="10" y="74"/>
                </a:cxn>
                <a:cxn ang="0">
                  <a:pos x="8" y="71"/>
                </a:cxn>
                <a:cxn ang="0">
                  <a:pos x="5" y="67"/>
                </a:cxn>
                <a:cxn ang="0">
                  <a:pos x="3" y="63"/>
                </a:cxn>
                <a:cxn ang="0">
                  <a:pos x="0" y="54"/>
                </a:cxn>
                <a:cxn ang="0">
                  <a:pos x="0" y="46"/>
                </a:cxn>
                <a:cxn ang="0">
                  <a:pos x="1" y="36"/>
                </a:cxn>
                <a:cxn ang="0">
                  <a:pos x="3" y="27"/>
                </a:cxn>
                <a:cxn ang="0">
                  <a:pos x="8" y="20"/>
                </a:cxn>
                <a:cxn ang="0">
                  <a:pos x="14" y="13"/>
                </a:cxn>
                <a:cxn ang="0">
                  <a:pos x="20" y="7"/>
                </a:cxn>
                <a:cxn ang="0">
                  <a:pos x="28" y="3"/>
                </a:cxn>
                <a:cxn ang="0">
                  <a:pos x="36" y="0"/>
                </a:cxn>
                <a:cxn ang="0">
                  <a:pos x="46" y="0"/>
                </a:cxn>
                <a:cxn ang="0">
                  <a:pos x="55" y="0"/>
                </a:cxn>
                <a:cxn ang="0">
                  <a:pos x="59" y="1"/>
                </a:cxn>
                <a:cxn ang="0">
                  <a:pos x="63" y="3"/>
                </a:cxn>
                <a:cxn ang="0">
                  <a:pos x="70" y="7"/>
                </a:cxn>
                <a:cxn ang="0">
                  <a:pos x="75" y="9"/>
                </a:cxn>
                <a:cxn ang="0">
                  <a:pos x="78" y="13"/>
                </a:cxn>
                <a:cxn ang="0">
                  <a:pos x="83" y="20"/>
                </a:cxn>
                <a:cxn ang="0">
                  <a:pos x="87" y="27"/>
                </a:cxn>
                <a:cxn ang="0">
                  <a:pos x="90" y="36"/>
                </a:cxn>
                <a:cxn ang="0">
                  <a:pos x="92" y="46"/>
                </a:cxn>
                <a:cxn ang="0">
                  <a:pos x="90" y="50"/>
                </a:cxn>
                <a:cxn ang="0">
                  <a:pos x="90" y="52"/>
                </a:cxn>
                <a:cxn ang="0">
                  <a:pos x="90" y="54"/>
                </a:cxn>
                <a:cxn ang="0">
                  <a:pos x="87" y="63"/>
                </a:cxn>
                <a:cxn ang="0">
                  <a:pos x="86" y="65"/>
                </a:cxn>
                <a:cxn ang="0">
                  <a:pos x="85" y="67"/>
                </a:cxn>
                <a:cxn ang="0">
                  <a:pos x="83" y="71"/>
                </a:cxn>
                <a:cxn ang="0">
                  <a:pos x="81" y="74"/>
                </a:cxn>
                <a:cxn ang="0">
                  <a:pos x="78" y="77"/>
                </a:cxn>
                <a:cxn ang="0">
                  <a:pos x="75" y="81"/>
                </a:cxn>
                <a:cxn ang="0">
                  <a:pos x="70" y="84"/>
                </a:cxn>
                <a:cxn ang="0">
                  <a:pos x="66" y="86"/>
                </a:cxn>
                <a:cxn ang="0">
                  <a:pos x="64" y="86"/>
                </a:cxn>
                <a:cxn ang="0">
                  <a:pos x="63" y="88"/>
                </a:cxn>
                <a:cxn ang="0">
                  <a:pos x="54" y="90"/>
                </a:cxn>
                <a:cxn ang="0">
                  <a:pos x="51" y="90"/>
                </a:cxn>
                <a:cxn ang="0">
                  <a:pos x="50" y="90"/>
                </a:cxn>
                <a:cxn ang="0">
                  <a:pos x="49" y="90"/>
                </a:cxn>
                <a:cxn ang="0">
                  <a:pos x="45" y="91"/>
                </a:cxn>
              </a:cxnLst>
              <a:rect l="0" t="0" r="r" b="b"/>
              <a:pathLst>
                <a:path w="92" h="91">
                  <a:moveTo>
                    <a:pt x="45" y="91"/>
                  </a:moveTo>
                  <a:lnTo>
                    <a:pt x="36" y="90"/>
                  </a:lnTo>
                  <a:lnTo>
                    <a:pt x="28" y="88"/>
                  </a:lnTo>
                  <a:lnTo>
                    <a:pt x="19" y="84"/>
                  </a:lnTo>
                  <a:lnTo>
                    <a:pt x="13" y="77"/>
                  </a:lnTo>
                  <a:lnTo>
                    <a:pt x="10" y="74"/>
                  </a:lnTo>
                  <a:lnTo>
                    <a:pt x="8" y="71"/>
                  </a:lnTo>
                  <a:lnTo>
                    <a:pt x="5" y="67"/>
                  </a:lnTo>
                  <a:lnTo>
                    <a:pt x="3" y="63"/>
                  </a:lnTo>
                  <a:lnTo>
                    <a:pt x="0" y="54"/>
                  </a:lnTo>
                  <a:lnTo>
                    <a:pt x="0" y="46"/>
                  </a:lnTo>
                  <a:lnTo>
                    <a:pt x="1" y="36"/>
                  </a:lnTo>
                  <a:lnTo>
                    <a:pt x="3" y="27"/>
                  </a:lnTo>
                  <a:lnTo>
                    <a:pt x="8" y="20"/>
                  </a:lnTo>
                  <a:lnTo>
                    <a:pt x="14" y="13"/>
                  </a:lnTo>
                  <a:lnTo>
                    <a:pt x="20" y="7"/>
                  </a:lnTo>
                  <a:lnTo>
                    <a:pt x="28" y="3"/>
                  </a:lnTo>
                  <a:lnTo>
                    <a:pt x="36" y="0"/>
                  </a:lnTo>
                  <a:lnTo>
                    <a:pt x="46" y="0"/>
                  </a:lnTo>
                  <a:lnTo>
                    <a:pt x="55" y="0"/>
                  </a:lnTo>
                  <a:lnTo>
                    <a:pt x="59" y="1"/>
                  </a:lnTo>
                  <a:lnTo>
                    <a:pt x="63" y="3"/>
                  </a:lnTo>
                  <a:lnTo>
                    <a:pt x="70" y="7"/>
                  </a:lnTo>
                  <a:lnTo>
                    <a:pt x="75" y="9"/>
                  </a:lnTo>
                  <a:lnTo>
                    <a:pt x="78" y="13"/>
                  </a:lnTo>
                  <a:lnTo>
                    <a:pt x="83" y="20"/>
                  </a:lnTo>
                  <a:lnTo>
                    <a:pt x="87" y="27"/>
                  </a:lnTo>
                  <a:lnTo>
                    <a:pt x="90" y="36"/>
                  </a:lnTo>
                  <a:lnTo>
                    <a:pt x="92" y="46"/>
                  </a:lnTo>
                  <a:lnTo>
                    <a:pt x="90" y="50"/>
                  </a:lnTo>
                  <a:lnTo>
                    <a:pt x="90" y="52"/>
                  </a:lnTo>
                  <a:lnTo>
                    <a:pt x="90" y="54"/>
                  </a:lnTo>
                  <a:lnTo>
                    <a:pt x="87" y="63"/>
                  </a:lnTo>
                  <a:lnTo>
                    <a:pt x="86" y="65"/>
                  </a:lnTo>
                  <a:lnTo>
                    <a:pt x="85" y="67"/>
                  </a:lnTo>
                  <a:lnTo>
                    <a:pt x="83" y="71"/>
                  </a:lnTo>
                  <a:lnTo>
                    <a:pt x="81" y="74"/>
                  </a:lnTo>
                  <a:lnTo>
                    <a:pt x="78" y="77"/>
                  </a:lnTo>
                  <a:lnTo>
                    <a:pt x="75" y="81"/>
                  </a:lnTo>
                  <a:lnTo>
                    <a:pt x="70" y="84"/>
                  </a:lnTo>
                  <a:lnTo>
                    <a:pt x="66" y="86"/>
                  </a:lnTo>
                  <a:lnTo>
                    <a:pt x="64" y="86"/>
                  </a:lnTo>
                  <a:lnTo>
                    <a:pt x="63" y="88"/>
                  </a:lnTo>
                  <a:lnTo>
                    <a:pt x="54" y="90"/>
                  </a:lnTo>
                  <a:lnTo>
                    <a:pt x="51" y="90"/>
                  </a:lnTo>
                  <a:lnTo>
                    <a:pt x="50" y="90"/>
                  </a:lnTo>
                  <a:lnTo>
                    <a:pt x="49" y="90"/>
                  </a:lnTo>
                  <a:lnTo>
                    <a:pt x="45" y="91"/>
                  </a:lnTo>
                  <a:close/>
                </a:path>
              </a:pathLst>
            </a:custGeom>
            <a:solidFill>
              <a:srgbClr val="005DA9"/>
            </a:solidFill>
            <a:ln w="9525">
              <a:noFill/>
              <a:round/>
              <a:headEnd/>
              <a:tailEnd/>
            </a:ln>
          </p:spPr>
          <p:txBody>
            <a:bodyPr/>
            <a:lstStyle/>
            <a:p>
              <a:pPr algn="ctr">
                <a:spcBef>
                  <a:spcPct val="0"/>
                </a:spcBef>
              </a:pPr>
              <a:endParaRPr lang="en-GB" sz="2000" smtClean="0">
                <a:solidFill>
                  <a:srgbClr val="00214A"/>
                </a:solidFill>
              </a:endParaRPr>
            </a:p>
          </p:txBody>
        </p:sp>
        <p:sp>
          <p:nvSpPr>
            <p:cNvPr id="35926" name="Freeform 86"/>
            <p:cNvSpPr>
              <a:spLocks/>
            </p:cNvSpPr>
            <p:nvPr userDrawn="1"/>
          </p:nvSpPr>
          <p:spPr bwMode="auto">
            <a:xfrm>
              <a:off x="4652" y="3603"/>
              <a:ext cx="13" cy="73"/>
            </a:xfrm>
            <a:custGeom>
              <a:avLst/>
              <a:gdLst/>
              <a:ahLst/>
              <a:cxnLst>
                <a:cxn ang="0">
                  <a:pos x="0" y="363"/>
                </a:cxn>
                <a:cxn ang="0">
                  <a:pos x="0" y="9"/>
                </a:cxn>
                <a:cxn ang="0">
                  <a:pos x="69" y="0"/>
                </a:cxn>
                <a:cxn ang="0">
                  <a:pos x="69" y="363"/>
                </a:cxn>
                <a:cxn ang="0">
                  <a:pos x="0" y="363"/>
                </a:cxn>
              </a:cxnLst>
              <a:rect l="0" t="0" r="r" b="b"/>
              <a:pathLst>
                <a:path w="69" h="363">
                  <a:moveTo>
                    <a:pt x="0" y="363"/>
                  </a:moveTo>
                  <a:lnTo>
                    <a:pt x="0" y="9"/>
                  </a:lnTo>
                  <a:lnTo>
                    <a:pt x="69" y="0"/>
                  </a:lnTo>
                  <a:lnTo>
                    <a:pt x="69" y="363"/>
                  </a:lnTo>
                  <a:lnTo>
                    <a:pt x="0" y="363"/>
                  </a:lnTo>
                  <a:close/>
                </a:path>
              </a:pathLst>
            </a:custGeom>
            <a:solidFill>
              <a:srgbClr val="005DA9"/>
            </a:solidFill>
            <a:ln w="9525">
              <a:noFill/>
              <a:round/>
              <a:headEnd/>
              <a:tailEnd/>
            </a:ln>
          </p:spPr>
          <p:txBody>
            <a:bodyPr/>
            <a:lstStyle/>
            <a:p>
              <a:pPr algn="ctr">
                <a:spcBef>
                  <a:spcPct val="0"/>
                </a:spcBef>
              </a:pPr>
              <a:endParaRPr lang="en-GB" sz="2000" smtClean="0">
                <a:solidFill>
                  <a:srgbClr val="00214A"/>
                </a:solidFill>
              </a:endParaRPr>
            </a:p>
          </p:txBody>
        </p:sp>
        <p:sp>
          <p:nvSpPr>
            <p:cNvPr id="35927" name="Freeform 87"/>
            <p:cNvSpPr>
              <a:spLocks/>
            </p:cNvSpPr>
            <p:nvPr userDrawn="1"/>
          </p:nvSpPr>
          <p:spPr bwMode="auto">
            <a:xfrm>
              <a:off x="4681" y="3603"/>
              <a:ext cx="45" cy="73"/>
            </a:xfrm>
            <a:custGeom>
              <a:avLst/>
              <a:gdLst/>
              <a:ahLst/>
              <a:cxnLst>
                <a:cxn ang="0">
                  <a:pos x="159" y="365"/>
                </a:cxn>
                <a:cxn ang="0">
                  <a:pos x="158" y="116"/>
                </a:cxn>
                <a:cxn ang="0">
                  <a:pos x="156" y="101"/>
                </a:cxn>
                <a:cxn ang="0">
                  <a:pos x="154" y="90"/>
                </a:cxn>
                <a:cxn ang="0">
                  <a:pos x="151" y="82"/>
                </a:cxn>
                <a:cxn ang="0">
                  <a:pos x="148" y="75"/>
                </a:cxn>
                <a:cxn ang="0">
                  <a:pos x="144" y="72"/>
                </a:cxn>
                <a:cxn ang="0">
                  <a:pos x="137" y="70"/>
                </a:cxn>
                <a:cxn ang="0">
                  <a:pos x="128" y="69"/>
                </a:cxn>
                <a:cxn ang="0">
                  <a:pos x="115" y="71"/>
                </a:cxn>
                <a:cxn ang="0">
                  <a:pos x="102" y="77"/>
                </a:cxn>
                <a:cxn ang="0">
                  <a:pos x="90" y="87"/>
                </a:cxn>
                <a:cxn ang="0">
                  <a:pos x="78" y="101"/>
                </a:cxn>
                <a:cxn ang="0">
                  <a:pos x="9" y="365"/>
                </a:cxn>
                <a:cxn ang="0">
                  <a:pos x="9" y="93"/>
                </a:cxn>
                <a:cxn ang="0">
                  <a:pos x="8" y="74"/>
                </a:cxn>
                <a:cxn ang="0">
                  <a:pos x="5" y="52"/>
                </a:cxn>
                <a:cxn ang="0">
                  <a:pos x="4" y="44"/>
                </a:cxn>
                <a:cxn ang="0">
                  <a:pos x="4" y="41"/>
                </a:cxn>
                <a:cxn ang="0">
                  <a:pos x="0" y="17"/>
                </a:cxn>
                <a:cxn ang="0">
                  <a:pos x="65" y="2"/>
                </a:cxn>
                <a:cxn ang="0">
                  <a:pos x="67" y="11"/>
                </a:cxn>
                <a:cxn ang="0">
                  <a:pos x="72" y="26"/>
                </a:cxn>
                <a:cxn ang="0">
                  <a:pos x="72" y="34"/>
                </a:cxn>
                <a:cxn ang="0">
                  <a:pos x="74" y="41"/>
                </a:cxn>
                <a:cxn ang="0">
                  <a:pos x="91" y="24"/>
                </a:cxn>
                <a:cxn ang="0">
                  <a:pos x="110" y="11"/>
                </a:cxn>
                <a:cxn ang="0">
                  <a:pos x="131" y="4"/>
                </a:cxn>
                <a:cxn ang="0">
                  <a:pos x="154" y="2"/>
                </a:cxn>
                <a:cxn ang="0">
                  <a:pos x="171" y="3"/>
                </a:cxn>
                <a:cxn ang="0">
                  <a:pos x="186" y="8"/>
                </a:cxn>
                <a:cxn ang="0">
                  <a:pos x="199" y="16"/>
                </a:cxn>
                <a:cxn ang="0">
                  <a:pos x="211" y="27"/>
                </a:cxn>
                <a:cxn ang="0">
                  <a:pos x="217" y="38"/>
                </a:cxn>
                <a:cxn ang="0">
                  <a:pos x="222" y="53"/>
                </a:cxn>
                <a:cxn ang="0">
                  <a:pos x="225" y="71"/>
                </a:cxn>
                <a:cxn ang="0">
                  <a:pos x="226" y="92"/>
                </a:cxn>
              </a:cxnLst>
              <a:rect l="0" t="0" r="r" b="b"/>
              <a:pathLst>
                <a:path w="226" h="365">
                  <a:moveTo>
                    <a:pt x="226" y="365"/>
                  </a:moveTo>
                  <a:lnTo>
                    <a:pt x="159" y="365"/>
                  </a:lnTo>
                  <a:lnTo>
                    <a:pt x="159" y="124"/>
                  </a:lnTo>
                  <a:lnTo>
                    <a:pt x="158" y="116"/>
                  </a:lnTo>
                  <a:lnTo>
                    <a:pt x="158" y="108"/>
                  </a:lnTo>
                  <a:lnTo>
                    <a:pt x="156" y="101"/>
                  </a:lnTo>
                  <a:lnTo>
                    <a:pt x="156" y="96"/>
                  </a:lnTo>
                  <a:lnTo>
                    <a:pt x="154" y="90"/>
                  </a:lnTo>
                  <a:lnTo>
                    <a:pt x="153" y="85"/>
                  </a:lnTo>
                  <a:lnTo>
                    <a:pt x="151" y="82"/>
                  </a:lnTo>
                  <a:lnTo>
                    <a:pt x="150" y="79"/>
                  </a:lnTo>
                  <a:lnTo>
                    <a:pt x="148" y="75"/>
                  </a:lnTo>
                  <a:lnTo>
                    <a:pt x="146" y="74"/>
                  </a:lnTo>
                  <a:lnTo>
                    <a:pt x="144" y="72"/>
                  </a:lnTo>
                  <a:lnTo>
                    <a:pt x="142" y="71"/>
                  </a:lnTo>
                  <a:lnTo>
                    <a:pt x="137" y="70"/>
                  </a:lnTo>
                  <a:lnTo>
                    <a:pt x="135" y="70"/>
                  </a:lnTo>
                  <a:lnTo>
                    <a:pt x="128" y="69"/>
                  </a:lnTo>
                  <a:lnTo>
                    <a:pt x="120" y="70"/>
                  </a:lnTo>
                  <a:lnTo>
                    <a:pt x="115" y="71"/>
                  </a:lnTo>
                  <a:lnTo>
                    <a:pt x="109" y="73"/>
                  </a:lnTo>
                  <a:lnTo>
                    <a:pt x="102" y="77"/>
                  </a:lnTo>
                  <a:lnTo>
                    <a:pt x="96" y="82"/>
                  </a:lnTo>
                  <a:lnTo>
                    <a:pt x="90" y="87"/>
                  </a:lnTo>
                  <a:lnTo>
                    <a:pt x="84" y="93"/>
                  </a:lnTo>
                  <a:lnTo>
                    <a:pt x="78" y="101"/>
                  </a:lnTo>
                  <a:lnTo>
                    <a:pt x="78" y="365"/>
                  </a:lnTo>
                  <a:lnTo>
                    <a:pt x="9" y="365"/>
                  </a:lnTo>
                  <a:lnTo>
                    <a:pt x="9" y="103"/>
                  </a:lnTo>
                  <a:lnTo>
                    <a:pt x="9" y="93"/>
                  </a:lnTo>
                  <a:lnTo>
                    <a:pt x="8" y="84"/>
                  </a:lnTo>
                  <a:lnTo>
                    <a:pt x="8" y="74"/>
                  </a:lnTo>
                  <a:lnTo>
                    <a:pt x="7" y="64"/>
                  </a:lnTo>
                  <a:lnTo>
                    <a:pt x="5" y="52"/>
                  </a:lnTo>
                  <a:lnTo>
                    <a:pt x="4" y="47"/>
                  </a:lnTo>
                  <a:lnTo>
                    <a:pt x="4" y="44"/>
                  </a:lnTo>
                  <a:lnTo>
                    <a:pt x="4" y="43"/>
                  </a:lnTo>
                  <a:lnTo>
                    <a:pt x="4" y="41"/>
                  </a:lnTo>
                  <a:lnTo>
                    <a:pt x="2" y="28"/>
                  </a:lnTo>
                  <a:lnTo>
                    <a:pt x="0" y="17"/>
                  </a:lnTo>
                  <a:lnTo>
                    <a:pt x="64" y="0"/>
                  </a:lnTo>
                  <a:lnTo>
                    <a:pt x="65" y="2"/>
                  </a:lnTo>
                  <a:lnTo>
                    <a:pt x="65" y="5"/>
                  </a:lnTo>
                  <a:lnTo>
                    <a:pt x="67" y="11"/>
                  </a:lnTo>
                  <a:lnTo>
                    <a:pt x="71" y="22"/>
                  </a:lnTo>
                  <a:lnTo>
                    <a:pt x="72" y="26"/>
                  </a:lnTo>
                  <a:lnTo>
                    <a:pt x="72" y="32"/>
                  </a:lnTo>
                  <a:lnTo>
                    <a:pt x="72" y="34"/>
                  </a:lnTo>
                  <a:lnTo>
                    <a:pt x="73" y="37"/>
                  </a:lnTo>
                  <a:lnTo>
                    <a:pt x="74" y="41"/>
                  </a:lnTo>
                  <a:lnTo>
                    <a:pt x="81" y="32"/>
                  </a:lnTo>
                  <a:lnTo>
                    <a:pt x="91" y="24"/>
                  </a:lnTo>
                  <a:lnTo>
                    <a:pt x="99" y="17"/>
                  </a:lnTo>
                  <a:lnTo>
                    <a:pt x="110" y="11"/>
                  </a:lnTo>
                  <a:lnTo>
                    <a:pt x="119" y="7"/>
                  </a:lnTo>
                  <a:lnTo>
                    <a:pt x="131" y="4"/>
                  </a:lnTo>
                  <a:lnTo>
                    <a:pt x="142" y="2"/>
                  </a:lnTo>
                  <a:lnTo>
                    <a:pt x="154" y="2"/>
                  </a:lnTo>
                  <a:lnTo>
                    <a:pt x="163" y="2"/>
                  </a:lnTo>
                  <a:lnTo>
                    <a:pt x="171" y="3"/>
                  </a:lnTo>
                  <a:lnTo>
                    <a:pt x="179" y="5"/>
                  </a:lnTo>
                  <a:lnTo>
                    <a:pt x="186" y="8"/>
                  </a:lnTo>
                  <a:lnTo>
                    <a:pt x="193" y="11"/>
                  </a:lnTo>
                  <a:lnTo>
                    <a:pt x="199" y="16"/>
                  </a:lnTo>
                  <a:lnTo>
                    <a:pt x="205" y="21"/>
                  </a:lnTo>
                  <a:lnTo>
                    <a:pt x="211" y="27"/>
                  </a:lnTo>
                  <a:lnTo>
                    <a:pt x="214" y="32"/>
                  </a:lnTo>
                  <a:lnTo>
                    <a:pt x="217" y="38"/>
                  </a:lnTo>
                  <a:lnTo>
                    <a:pt x="220" y="46"/>
                  </a:lnTo>
                  <a:lnTo>
                    <a:pt x="222" y="53"/>
                  </a:lnTo>
                  <a:lnTo>
                    <a:pt x="224" y="61"/>
                  </a:lnTo>
                  <a:lnTo>
                    <a:pt x="225" y="71"/>
                  </a:lnTo>
                  <a:lnTo>
                    <a:pt x="226" y="81"/>
                  </a:lnTo>
                  <a:lnTo>
                    <a:pt x="226" y="92"/>
                  </a:lnTo>
                  <a:lnTo>
                    <a:pt x="226" y="365"/>
                  </a:lnTo>
                  <a:close/>
                </a:path>
              </a:pathLst>
            </a:custGeom>
            <a:solidFill>
              <a:srgbClr val="005DA9"/>
            </a:solidFill>
            <a:ln w="9525">
              <a:noFill/>
              <a:round/>
              <a:headEnd/>
              <a:tailEnd/>
            </a:ln>
          </p:spPr>
          <p:txBody>
            <a:bodyPr/>
            <a:lstStyle/>
            <a:p>
              <a:pPr algn="ctr">
                <a:spcBef>
                  <a:spcPct val="0"/>
                </a:spcBef>
              </a:pPr>
              <a:endParaRPr lang="en-GB" sz="2000" smtClean="0">
                <a:solidFill>
                  <a:srgbClr val="00214A"/>
                </a:solidFill>
              </a:endParaRPr>
            </a:p>
          </p:txBody>
        </p:sp>
        <p:sp>
          <p:nvSpPr>
            <p:cNvPr id="35928" name="Freeform 88"/>
            <p:cNvSpPr>
              <a:spLocks/>
            </p:cNvSpPr>
            <p:nvPr userDrawn="1"/>
          </p:nvSpPr>
          <p:spPr bwMode="auto">
            <a:xfrm>
              <a:off x="4739" y="3603"/>
              <a:ext cx="47" cy="75"/>
            </a:xfrm>
            <a:custGeom>
              <a:avLst/>
              <a:gdLst/>
              <a:ahLst/>
              <a:cxnLst>
                <a:cxn ang="0">
                  <a:pos x="201" y="43"/>
                </a:cxn>
                <a:cxn ang="0">
                  <a:pos x="208" y="57"/>
                </a:cxn>
                <a:cxn ang="0">
                  <a:pos x="216" y="72"/>
                </a:cxn>
                <a:cxn ang="0">
                  <a:pos x="221" y="89"/>
                </a:cxn>
                <a:cxn ang="0">
                  <a:pos x="225" y="108"/>
                </a:cxn>
                <a:cxn ang="0">
                  <a:pos x="228" y="130"/>
                </a:cxn>
                <a:cxn ang="0">
                  <a:pos x="230" y="153"/>
                </a:cxn>
                <a:cxn ang="0">
                  <a:pos x="231" y="179"/>
                </a:cxn>
                <a:cxn ang="0">
                  <a:pos x="233" y="207"/>
                </a:cxn>
                <a:cxn ang="0">
                  <a:pos x="73" y="215"/>
                </a:cxn>
                <a:cxn ang="0">
                  <a:pos x="77" y="250"/>
                </a:cxn>
                <a:cxn ang="0">
                  <a:pos x="82" y="271"/>
                </a:cxn>
                <a:cxn ang="0">
                  <a:pos x="88" y="285"/>
                </a:cxn>
                <a:cxn ang="0">
                  <a:pos x="98" y="298"/>
                </a:cxn>
                <a:cxn ang="0">
                  <a:pos x="109" y="306"/>
                </a:cxn>
                <a:cxn ang="0">
                  <a:pos x="124" y="310"/>
                </a:cxn>
                <a:cxn ang="0">
                  <a:pos x="141" y="310"/>
                </a:cxn>
                <a:cxn ang="0">
                  <a:pos x="158" y="305"/>
                </a:cxn>
                <a:cxn ang="0">
                  <a:pos x="175" y="297"/>
                </a:cxn>
                <a:cxn ang="0">
                  <a:pos x="192" y="283"/>
                </a:cxn>
                <a:cxn ang="0">
                  <a:pos x="228" y="328"/>
                </a:cxn>
                <a:cxn ang="0">
                  <a:pos x="210" y="342"/>
                </a:cxn>
                <a:cxn ang="0">
                  <a:pos x="201" y="350"/>
                </a:cxn>
                <a:cxn ang="0">
                  <a:pos x="199" y="351"/>
                </a:cxn>
                <a:cxn ang="0">
                  <a:pos x="192" y="356"/>
                </a:cxn>
                <a:cxn ang="0">
                  <a:pos x="179" y="363"/>
                </a:cxn>
                <a:cxn ang="0">
                  <a:pos x="167" y="368"/>
                </a:cxn>
                <a:cxn ang="0">
                  <a:pos x="140" y="374"/>
                </a:cxn>
                <a:cxn ang="0">
                  <a:pos x="112" y="374"/>
                </a:cxn>
                <a:cxn ang="0">
                  <a:pos x="85" y="367"/>
                </a:cxn>
                <a:cxn ang="0">
                  <a:pos x="62" y="355"/>
                </a:cxn>
                <a:cxn ang="0">
                  <a:pos x="42" y="336"/>
                </a:cxn>
                <a:cxn ang="0">
                  <a:pos x="26" y="312"/>
                </a:cxn>
                <a:cxn ang="0">
                  <a:pos x="18" y="298"/>
                </a:cxn>
                <a:cxn ang="0">
                  <a:pos x="9" y="266"/>
                </a:cxn>
                <a:cxn ang="0">
                  <a:pos x="3" y="238"/>
                </a:cxn>
                <a:cxn ang="0">
                  <a:pos x="1" y="208"/>
                </a:cxn>
                <a:cxn ang="0">
                  <a:pos x="1" y="165"/>
                </a:cxn>
                <a:cxn ang="0">
                  <a:pos x="3" y="134"/>
                </a:cxn>
                <a:cxn ang="0">
                  <a:pos x="9" y="106"/>
                </a:cxn>
                <a:cxn ang="0">
                  <a:pos x="13" y="89"/>
                </a:cxn>
                <a:cxn ang="0">
                  <a:pos x="21" y="66"/>
                </a:cxn>
                <a:cxn ang="0">
                  <a:pos x="33" y="47"/>
                </a:cxn>
                <a:cxn ang="0">
                  <a:pos x="50" y="26"/>
                </a:cxn>
                <a:cxn ang="0">
                  <a:pos x="70" y="11"/>
                </a:cxn>
                <a:cxn ang="0">
                  <a:pos x="92" y="2"/>
                </a:cxn>
                <a:cxn ang="0">
                  <a:pos x="118" y="0"/>
                </a:cxn>
                <a:cxn ang="0">
                  <a:pos x="136" y="1"/>
                </a:cxn>
                <a:cxn ang="0">
                  <a:pos x="152" y="5"/>
                </a:cxn>
                <a:cxn ang="0">
                  <a:pos x="163" y="9"/>
                </a:cxn>
                <a:cxn ang="0">
                  <a:pos x="176" y="17"/>
                </a:cxn>
                <a:cxn ang="0">
                  <a:pos x="185" y="24"/>
                </a:cxn>
                <a:cxn ang="0">
                  <a:pos x="193" y="33"/>
                </a:cxn>
              </a:cxnLst>
              <a:rect l="0" t="0" r="r" b="b"/>
              <a:pathLst>
                <a:path w="233" h="374">
                  <a:moveTo>
                    <a:pt x="198" y="38"/>
                  </a:moveTo>
                  <a:lnTo>
                    <a:pt x="201" y="43"/>
                  </a:lnTo>
                  <a:lnTo>
                    <a:pt x="205" y="50"/>
                  </a:lnTo>
                  <a:lnTo>
                    <a:pt x="208" y="57"/>
                  </a:lnTo>
                  <a:lnTo>
                    <a:pt x="212" y="65"/>
                  </a:lnTo>
                  <a:lnTo>
                    <a:pt x="216" y="72"/>
                  </a:lnTo>
                  <a:lnTo>
                    <a:pt x="218" y="81"/>
                  </a:lnTo>
                  <a:lnTo>
                    <a:pt x="221" y="89"/>
                  </a:lnTo>
                  <a:lnTo>
                    <a:pt x="223" y="99"/>
                  </a:lnTo>
                  <a:lnTo>
                    <a:pt x="225" y="108"/>
                  </a:lnTo>
                  <a:lnTo>
                    <a:pt x="226" y="119"/>
                  </a:lnTo>
                  <a:lnTo>
                    <a:pt x="228" y="130"/>
                  </a:lnTo>
                  <a:lnTo>
                    <a:pt x="229" y="141"/>
                  </a:lnTo>
                  <a:lnTo>
                    <a:pt x="230" y="153"/>
                  </a:lnTo>
                  <a:lnTo>
                    <a:pt x="231" y="166"/>
                  </a:lnTo>
                  <a:lnTo>
                    <a:pt x="231" y="179"/>
                  </a:lnTo>
                  <a:lnTo>
                    <a:pt x="233" y="191"/>
                  </a:lnTo>
                  <a:lnTo>
                    <a:pt x="233" y="207"/>
                  </a:lnTo>
                  <a:lnTo>
                    <a:pt x="73" y="207"/>
                  </a:lnTo>
                  <a:lnTo>
                    <a:pt x="73" y="215"/>
                  </a:lnTo>
                  <a:lnTo>
                    <a:pt x="74" y="233"/>
                  </a:lnTo>
                  <a:lnTo>
                    <a:pt x="77" y="250"/>
                  </a:lnTo>
                  <a:lnTo>
                    <a:pt x="80" y="265"/>
                  </a:lnTo>
                  <a:lnTo>
                    <a:pt x="82" y="271"/>
                  </a:lnTo>
                  <a:lnTo>
                    <a:pt x="84" y="276"/>
                  </a:lnTo>
                  <a:lnTo>
                    <a:pt x="88" y="285"/>
                  </a:lnTo>
                  <a:lnTo>
                    <a:pt x="92" y="291"/>
                  </a:lnTo>
                  <a:lnTo>
                    <a:pt x="98" y="298"/>
                  </a:lnTo>
                  <a:lnTo>
                    <a:pt x="104" y="302"/>
                  </a:lnTo>
                  <a:lnTo>
                    <a:pt x="109" y="306"/>
                  </a:lnTo>
                  <a:lnTo>
                    <a:pt x="117" y="308"/>
                  </a:lnTo>
                  <a:lnTo>
                    <a:pt x="124" y="310"/>
                  </a:lnTo>
                  <a:lnTo>
                    <a:pt x="133" y="310"/>
                  </a:lnTo>
                  <a:lnTo>
                    <a:pt x="141" y="310"/>
                  </a:lnTo>
                  <a:lnTo>
                    <a:pt x="150" y="308"/>
                  </a:lnTo>
                  <a:lnTo>
                    <a:pt x="158" y="305"/>
                  </a:lnTo>
                  <a:lnTo>
                    <a:pt x="167" y="302"/>
                  </a:lnTo>
                  <a:lnTo>
                    <a:pt x="175" y="297"/>
                  </a:lnTo>
                  <a:lnTo>
                    <a:pt x="184" y="290"/>
                  </a:lnTo>
                  <a:lnTo>
                    <a:pt x="192" y="283"/>
                  </a:lnTo>
                  <a:lnTo>
                    <a:pt x="201" y="275"/>
                  </a:lnTo>
                  <a:lnTo>
                    <a:pt x="228" y="328"/>
                  </a:lnTo>
                  <a:lnTo>
                    <a:pt x="216" y="338"/>
                  </a:lnTo>
                  <a:lnTo>
                    <a:pt x="210" y="342"/>
                  </a:lnTo>
                  <a:lnTo>
                    <a:pt x="205" y="348"/>
                  </a:lnTo>
                  <a:lnTo>
                    <a:pt x="201" y="350"/>
                  </a:lnTo>
                  <a:lnTo>
                    <a:pt x="200" y="351"/>
                  </a:lnTo>
                  <a:lnTo>
                    <a:pt x="199" y="351"/>
                  </a:lnTo>
                  <a:lnTo>
                    <a:pt x="199" y="352"/>
                  </a:lnTo>
                  <a:lnTo>
                    <a:pt x="192" y="356"/>
                  </a:lnTo>
                  <a:lnTo>
                    <a:pt x="186" y="359"/>
                  </a:lnTo>
                  <a:lnTo>
                    <a:pt x="179" y="363"/>
                  </a:lnTo>
                  <a:lnTo>
                    <a:pt x="173" y="366"/>
                  </a:lnTo>
                  <a:lnTo>
                    <a:pt x="167" y="368"/>
                  </a:lnTo>
                  <a:lnTo>
                    <a:pt x="154" y="372"/>
                  </a:lnTo>
                  <a:lnTo>
                    <a:pt x="140" y="374"/>
                  </a:lnTo>
                  <a:lnTo>
                    <a:pt x="126" y="374"/>
                  </a:lnTo>
                  <a:lnTo>
                    <a:pt x="112" y="374"/>
                  </a:lnTo>
                  <a:lnTo>
                    <a:pt x="98" y="371"/>
                  </a:lnTo>
                  <a:lnTo>
                    <a:pt x="85" y="367"/>
                  </a:lnTo>
                  <a:lnTo>
                    <a:pt x="73" y="362"/>
                  </a:lnTo>
                  <a:lnTo>
                    <a:pt x="62" y="355"/>
                  </a:lnTo>
                  <a:lnTo>
                    <a:pt x="51" y="347"/>
                  </a:lnTo>
                  <a:lnTo>
                    <a:pt x="42" y="336"/>
                  </a:lnTo>
                  <a:lnTo>
                    <a:pt x="33" y="325"/>
                  </a:lnTo>
                  <a:lnTo>
                    <a:pt x="26" y="312"/>
                  </a:lnTo>
                  <a:lnTo>
                    <a:pt x="21" y="304"/>
                  </a:lnTo>
                  <a:lnTo>
                    <a:pt x="18" y="298"/>
                  </a:lnTo>
                  <a:lnTo>
                    <a:pt x="13" y="282"/>
                  </a:lnTo>
                  <a:lnTo>
                    <a:pt x="9" y="266"/>
                  </a:lnTo>
                  <a:lnTo>
                    <a:pt x="4" y="248"/>
                  </a:lnTo>
                  <a:lnTo>
                    <a:pt x="3" y="238"/>
                  </a:lnTo>
                  <a:lnTo>
                    <a:pt x="2" y="229"/>
                  </a:lnTo>
                  <a:lnTo>
                    <a:pt x="1" y="208"/>
                  </a:lnTo>
                  <a:lnTo>
                    <a:pt x="0" y="187"/>
                  </a:lnTo>
                  <a:lnTo>
                    <a:pt x="1" y="165"/>
                  </a:lnTo>
                  <a:lnTo>
                    <a:pt x="2" y="143"/>
                  </a:lnTo>
                  <a:lnTo>
                    <a:pt x="3" y="134"/>
                  </a:lnTo>
                  <a:lnTo>
                    <a:pt x="4" y="124"/>
                  </a:lnTo>
                  <a:lnTo>
                    <a:pt x="9" y="106"/>
                  </a:lnTo>
                  <a:lnTo>
                    <a:pt x="10" y="98"/>
                  </a:lnTo>
                  <a:lnTo>
                    <a:pt x="13" y="89"/>
                  </a:lnTo>
                  <a:lnTo>
                    <a:pt x="18" y="74"/>
                  </a:lnTo>
                  <a:lnTo>
                    <a:pt x="21" y="66"/>
                  </a:lnTo>
                  <a:lnTo>
                    <a:pt x="25" y="59"/>
                  </a:lnTo>
                  <a:lnTo>
                    <a:pt x="33" y="47"/>
                  </a:lnTo>
                  <a:lnTo>
                    <a:pt x="42" y="36"/>
                  </a:lnTo>
                  <a:lnTo>
                    <a:pt x="50" y="26"/>
                  </a:lnTo>
                  <a:lnTo>
                    <a:pt x="60" y="18"/>
                  </a:lnTo>
                  <a:lnTo>
                    <a:pt x="70" y="11"/>
                  </a:lnTo>
                  <a:lnTo>
                    <a:pt x="81" y="6"/>
                  </a:lnTo>
                  <a:lnTo>
                    <a:pt x="92" y="2"/>
                  </a:lnTo>
                  <a:lnTo>
                    <a:pt x="105" y="0"/>
                  </a:lnTo>
                  <a:lnTo>
                    <a:pt x="118" y="0"/>
                  </a:lnTo>
                  <a:lnTo>
                    <a:pt x="131" y="0"/>
                  </a:lnTo>
                  <a:lnTo>
                    <a:pt x="136" y="1"/>
                  </a:lnTo>
                  <a:lnTo>
                    <a:pt x="141" y="2"/>
                  </a:lnTo>
                  <a:lnTo>
                    <a:pt x="152" y="5"/>
                  </a:lnTo>
                  <a:lnTo>
                    <a:pt x="157" y="6"/>
                  </a:lnTo>
                  <a:lnTo>
                    <a:pt x="163" y="9"/>
                  </a:lnTo>
                  <a:lnTo>
                    <a:pt x="172" y="15"/>
                  </a:lnTo>
                  <a:lnTo>
                    <a:pt x="176" y="17"/>
                  </a:lnTo>
                  <a:lnTo>
                    <a:pt x="182" y="21"/>
                  </a:lnTo>
                  <a:lnTo>
                    <a:pt x="185" y="24"/>
                  </a:lnTo>
                  <a:lnTo>
                    <a:pt x="189" y="28"/>
                  </a:lnTo>
                  <a:lnTo>
                    <a:pt x="193" y="33"/>
                  </a:lnTo>
                  <a:lnTo>
                    <a:pt x="198" y="38"/>
                  </a:lnTo>
                  <a:close/>
                </a:path>
              </a:pathLst>
            </a:custGeom>
            <a:solidFill>
              <a:srgbClr val="005DA9"/>
            </a:solidFill>
            <a:ln w="9525">
              <a:noFill/>
              <a:round/>
              <a:headEnd/>
              <a:tailEnd/>
            </a:ln>
          </p:spPr>
          <p:txBody>
            <a:bodyPr/>
            <a:lstStyle/>
            <a:p>
              <a:pPr algn="ctr">
                <a:spcBef>
                  <a:spcPct val="0"/>
                </a:spcBef>
              </a:pPr>
              <a:endParaRPr lang="en-GB" sz="2000" smtClean="0">
                <a:solidFill>
                  <a:srgbClr val="00214A"/>
                </a:solidFill>
              </a:endParaRPr>
            </a:p>
          </p:txBody>
        </p:sp>
        <p:sp>
          <p:nvSpPr>
            <p:cNvPr id="35929" name="Freeform 89"/>
            <p:cNvSpPr>
              <a:spLocks/>
            </p:cNvSpPr>
            <p:nvPr userDrawn="1"/>
          </p:nvSpPr>
          <p:spPr bwMode="auto">
            <a:xfrm>
              <a:off x="4754" y="3614"/>
              <a:ext cx="18" cy="19"/>
            </a:xfrm>
            <a:custGeom>
              <a:avLst/>
              <a:gdLst/>
              <a:ahLst/>
              <a:cxnLst>
                <a:cxn ang="0">
                  <a:pos x="46" y="0"/>
                </a:cxn>
                <a:cxn ang="0">
                  <a:pos x="35" y="1"/>
                </a:cxn>
                <a:cxn ang="0">
                  <a:pos x="31" y="3"/>
                </a:cxn>
                <a:cxn ang="0">
                  <a:pos x="27" y="6"/>
                </a:cxn>
                <a:cxn ang="0">
                  <a:pos x="18" y="13"/>
                </a:cxn>
                <a:cxn ang="0">
                  <a:pos x="15" y="18"/>
                </a:cxn>
                <a:cxn ang="0">
                  <a:pos x="13" y="24"/>
                </a:cxn>
                <a:cxn ang="0">
                  <a:pos x="10" y="29"/>
                </a:cxn>
                <a:cxn ang="0">
                  <a:pos x="7" y="36"/>
                </a:cxn>
                <a:cxn ang="0">
                  <a:pos x="5" y="44"/>
                </a:cxn>
                <a:cxn ang="0">
                  <a:pos x="4" y="52"/>
                </a:cxn>
                <a:cxn ang="0">
                  <a:pos x="3" y="61"/>
                </a:cxn>
                <a:cxn ang="0">
                  <a:pos x="1" y="70"/>
                </a:cxn>
                <a:cxn ang="0">
                  <a:pos x="0" y="93"/>
                </a:cxn>
                <a:cxn ang="0">
                  <a:pos x="90" y="93"/>
                </a:cxn>
                <a:cxn ang="0">
                  <a:pos x="88" y="81"/>
                </a:cxn>
                <a:cxn ang="0">
                  <a:pos x="88" y="70"/>
                </a:cxn>
                <a:cxn ang="0">
                  <a:pos x="87" y="61"/>
                </a:cxn>
                <a:cxn ang="0">
                  <a:pos x="87" y="52"/>
                </a:cxn>
                <a:cxn ang="0">
                  <a:pos x="85" y="44"/>
                </a:cxn>
                <a:cxn ang="0">
                  <a:pos x="84" y="37"/>
                </a:cxn>
                <a:cxn ang="0">
                  <a:pos x="83" y="31"/>
                </a:cxn>
                <a:cxn ang="0">
                  <a:pos x="81" y="27"/>
                </a:cxn>
                <a:cxn ang="0">
                  <a:pos x="78" y="20"/>
                </a:cxn>
                <a:cxn ang="0">
                  <a:pos x="75" y="14"/>
                </a:cxn>
                <a:cxn ang="0">
                  <a:pos x="70" y="10"/>
                </a:cxn>
                <a:cxn ang="0">
                  <a:pos x="67" y="7"/>
                </a:cxn>
                <a:cxn ang="0">
                  <a:pos x="62" y="3"/>
                </a:cxn>
                <a:cxn ang="0">
                  <a:pos x="58" y="1"/>
                </a:cxn>
                <a:cxn ang="0">
                  <a:pos x="51" y="0"/>
                </a:cxn>
                <a:cxn ang="0">
                  <a:pos x="46" y="0"/>
                </a:cxn>
              </a:cxnLst>
              <a:rect l="0" t="0" r="r" b="b"/>
              <a:pathLst>
                <a:path w="90" h="93">
                  <a:moveTo>
                    <a:pt x="46" y="0"/>
                  </a:moveTo>
                  <a:lnTo>
                    <a:pt x="35" y="1"/>
                  </a:lnTo>
                  <a:lnTo>
                    <a:pt x="31" y="3"/>
                  </a:lnTo>
                  <a:lnTo>
                    <a:pt x="27" y="6"/>
                  </a:lnTo>
                  <a:lnTo>
                    <a:pt x="18" y="13"/>
                  </a:lnTo>
                  <a:lnTo>
                    <a:pt x="15" y="18"/>
                  </a:lnTo>
                  <a:lnTo>
                    <a:pt x="13" y="24"/>
                  </a:lnTo>
                  <a:lnTo>
                    <a:pt x="10" y="29"/>
                  </a:lnTo>
                  <a:lnTo>
                    <a:pt x="7" y="36"/>
                  </a:lnTo>
                  <a:lnTo>
                    <a:pt x="5" y="44"/>
                  </a:lnTo>
                  <a:lnTo>
                    <a:pt x="4" y="52"/>
                  </a:lnTo>
                  <a:lnTo>
                    <a:pt x="3" y="61"/>
                  </a:lnTo>
                  <a:lnTo>
                    <a:pt x="1" y="70"/>
                  </a:lnTo>
                  <a:lnTo>
                    <a:pt x="0" y="93"/>
                  </a:lnTo>
                  <a:lnTo>
                    <a:pt x="90" y="93"/>
                  </a:lnTo>
                  <a:lnTo>
                    <a:pt x="88" y="81"/>
                  </a:lnTo>
                  <a:lnTo>
                    <a:pt x="88" y="70"/>
                  </a:lnTo>
                  <a:lnTo>
                    <a:pt x="87" y="61"/>
                  </a:lnTo>
                  <a:lnTo>
                    <a:pt x="87" y="52"/>
                  </a:lnTo>
                  <a:lnTo>
                    <a:pt x="85" y="44"/>
                  </a:lnTo>
                  <a:lnTo>
                    <a:pt x="84" y="37"/>
                  </a:lnTo>
                  <a:lnTo>
                    <a:pt x="83" y="31"/>
                  </a:lnTo>
                  <a:lnTo>
                    <a:pt x="81" y="27"/>
                  </a:lnTo>
                  <a:lnTo>
                    <a:pt x="78" y="20"/>
                  </a:lnTo>
                  <a:lnTo>
                    <a:pt x="75" y="14"/>
                  </a:lnTo>
                  <a:lnTo>
                    <a:pt x="70" y="10"/>
                  </a:lnTo>
                  <a:lnTo>
                    <a:pt x="67" y="7"/>
                  </a:lnTo>
                  <a:lnTo>
                    <a:pt x="62" y="3"/>
                  </a:lnTo>
                  <a:lnTo>
                    <a:pt x="58" y="1"/>
                  </a:lnTo>
                  <a:lnTo>
                    <a:pt x="51" y="0"/>
                  </a:lnTo>
                  <a:lnTo>
                    <a:pt x="46" y="0"/>
                  </a:lnTo>
                  <a:close/>
                </a:path>
              </a:pathLst>
            </a:custGeom>
            <a:solidFill>
              <a:srgbClr val="C8D8E6"/>
            </a:solidFill>
            <a:ln w="9525">
              <a:noFill/>
              <a:round/>
              <a:headEnd/>
              <a:tailEnd/>
            </a:ln>
          </p:spPr>
          <p:txBody>
            <a:bodyPr/>
            <a:lstStyle/>
            <a:p>
              <a:pPr algn="ctr">
                <a:spcBef>
                  <a:spcPct val="0"/>
                </a:spcBef>
              </a:pPr>
              <a:endParaRPr lang="en-GB" sz="2000" smtClean="0">
                <a:solidFill>
                  <a:srgbClr val="00214A"/>
                </a:solidFill>
              </a:endParaRPr>
            </a:p>
          </p:txBody>
        </p:sp>
        <p:sp>
          <p:nvSpPr>
            <p:cNvPr id="35930" name="Freeform 90"/>
            <p:cNvSpPr>
              <a:spLocks/>
            </p:cNvSpPr>
            <p:nvPr userDrawn="1"/>
          </p:nvSpPr>
          <p:spPr bwMode="auto">
            <a:xfrm>
              <a:off x="4795" y="3603"/>
              <a:ext cx="49" cy="75"/>
            </a:xfrm>
            <a:custGeom>
              <a:avLst/>
              <a:gdLst/>
              <a:ahLst/>
              <a:cxnLst>
                <a:cxn ang="0">
                  <a:pos x="212" y="53"/>
                </a:cxn>
                <a:cxn ang="0">
                  <a:pos x="223" y="74"/>
                </a:cxn>
                <a:cxn ang="0">
                  <a:pos x="228" y="89"/>
                </a:cxn>
                <a:cxn ang="0">
                  <a:pos x="234" y="106"/>
                </a:cxn>
                <a:cxn ang="0">
                  <a:pos x="237" y="124"/>
                </a:cxn>
                <a:cxn ang="0">
                  <a:pos x="241" y="153"/>
                </a:cxn>
                <a:cxn ang="0">
                  <a:pos x="242" y="174"/>
                </a:cxn>
                <a:cxn ang="0">
                  <a:pos x="242" y="196"/>
                </a:cxn>
                <a:cxn ang="0">
                  <a:pos x="241" y="214"/>
                </a:cxn>
                <a:cxn ang="0">
                  <a:pos x="240" y="232"/>
                </a:cxn>
                <a:cxn ang="0">
                  <a:pos x="237" y="249"/>
                </a:cxn>
                <a:cxn ang="0">
                  <a:pos x="234" y="265"/>
                </a:cxn>
                <a:cxn ang="0">
                  <a:pos x="229" y="280"/>
                </a:cxn>
                <a:cxn ang="0">
                  <a:pos x="224" y="295"/>
                </a:cxn>
                <a:cxn ang="0">
                  <a:pos x="220" y="304"/>
                </a:cxn>
                <a:cxn ang="0">
                  <a:pos x="217" y="315"/>
                </a:cxn>
                <a:cxn ang="0">
                  <a:pos x="207" y="329"/>
                </a:cxn>
                <a:cxn ang="0">
                  <a:pos x="203" y="335"/>
                </a:cxn>
                <a:cxn ang="0">
                  <a:pos x="199" y="341"/>
                </a:cxn>
                <a:cxn ang="0">
                  <a:pos x="188" y="351"/>
                </a:cxn>
                <a:cxn ang="0">
                  <a:pos x="176" y="361"/>
                </a:cxn>
                <a:cxn ang="0">
                  <a:pos x="167" y="365"/>
                </a:cxn>
                <a:cxn ang="0">
                  <a:pos x="156" y="369"/>
                </a:cxn>
                <a:cxn ang="0">
                  <a:pos x="142" y="373"/>
                </a:cxn>
                <a:cxn ang="0">
                  <a:pos x="139" y="373"/>
                </a:cxn>
                <a:cxn ang="0">
                  <a:pos x="127" y="375"/>
                </a:cxn>
                <a:cxn ang="0">
                  <a:pos x="120" y="375"/>
                </a:cxn>
                <a:cxn ang="0">
                  <a:pos x="104" y="374"/>
                </a:cxn>
                <a:cxn ang="0">
                  <a:pos x="90" y="371"/>
                </a:cxn>
                <a:cxn ang="0">
                  <a:pos x="77" y="366"/>
                </a:cxn>
                <a:cxn ang="0">
                  <a:pos x="64" y="359"/>
                </a:cxn>
                <a:cxn ang="0">
                  <a:pos x="52" y="351"/>
                </a:cxn>
                <a:cxn ang="0">
                  <a:pos x="43" y="340"/>
                </a:cxn>
                <a:cxn ang="0">
                  <a:pos x="33" y="328"/>
                </a:cxn>
                <a:cxn ang="0">
                  <a:pos x="25" y="314"/>
                </a:cxn>
                <a:cxn ang="0">
                  <a:pos x="14" y="287"/>
                </a:cxn>
                <a:cxn ang="0">
                  <a:pos x="7" y="257"/>
                </a:cxn>
                <a:cxn ang="0">
                  <a:pos x="1" y="224"/>
                </a:cxn>
                <a:cxn ang="0">
                  <a:pos x="0" y="187"/>
                </a:cxn>
                <a:cxn ang="0">
                  <a:pos x="1" y="150"/>
                </a:cxn>
                <a:cxn ang="0">
                  <a:pos x="7" y="117"/>
                </a:cxn>
                <a:cxn ang="0">
                  <a:pos x="15" y="87"/>
                </a:cxn>
                <a:cxn ang="0">
                  <a:pos x="27" y="60"/>
                </a:cxn>
                <a:cxn ang="0">
                  <a:pos x="45" y="34"/>
                </a:cxn>
                <a:cxn ang="0">
                  <a:pos x="54" y="23"/>
                </a:cxn>
                <a:cxn ang="0">
                  <a:pos x="79" y="8"/>
                </a:cxn>
                <a:cxn ang="0">
                  <a:pos x="105" y="1"/>
                </a:cxn>
                <a:cxn ang="0">
                  <a:pos x="121" y="0"/>
                </a:cxn>
                <a:cxn ang="0">
                  <a:pos x="147" y="2"/>
                </a:cxn>
                <a:cxn ang="0">
                  <a:pos x="170" y="11"/>
                </a:cxn>
                <a:cxn ang="0">
                  <a:pos x="185" y="21"/>
                </a:cxn>
                <a:cxn ang="0">
                  <a:pos x="200" y="36"/>
                </a:cxn>
              </a:cxnLst>
              <a:rect l="0" t="0" r="r" b="b"/>
              <a:pathLst>
                <a:path w="243" h="375">
                  <a:moveTo>
                    <a:pt x="208" y="47"/>
                  </a:moveTo>
                  <a:lnTo>
                    <a:pt x="212" y="53"/>
                  </a:lnTo>
                  <a:lnTo>
                    <a:pt x="216" y="59"/>
                  </a:lnTo>
                  <a:lnTo>
                    <a:pt x="223" y="74"/>
                  </a:lnTo>
                  <a:lnTo>
                    <a:pt x="226" y="81"/>
                  </a:lnTo>
                  <a:lnTo>
                    <a:pt x="228" y="89"/>
                  </a:lnTo>
                  <a:lnTo>
                    <a:pt x="231" y="98"/>
                  </a:lnTo>
                  <a:lnTo>
                    <a:pt x="234" y="106"/>
                  </a:lnTo>
                  <a:lnTo>
                    <a:pt x="236" y="115"/>
                  </a:lnTo>
                  <a:lnTo>
                    <a:pt x="237" y="124"/>
                  </a:lnTo>
                  <a:lnTo>
                    <a:pt x="240" y="143"/>
                  </a:lnTo>
                  <a:lnTo>
                    <a:pt x="241" y="153"/>
                  </a:lnTo>
                  <a:lnTo>
                    <a:pt x="242" y="164"/>
                  </a:lnTo>
                  <a:lnTo>
                    <a:pt x="242" y="174"/>
                  </a:lnTo>
                  <a:lnTo>
                    <a:pt x="243" y="186"/>
                  </a:lnTo>
                  <a:lnTo>
                    <a:pt x="242" y="196"/>
                  </a:lnTo>
                  <a:lnTo>
                    <a:pt x="242" y="205"/>
                  </a:lnTo>
                  <a:lnTo>
                    <a:pt x="241" y="214"/>
                  </a:lnTo>
                  <a:lnTo>
                    <a:pt x="241" y="223"/>
                  </a:lnTo>
                  <a:lnTo>
                    <a:pt x="240" y="232"/>
                  </a:lnTo>
                  <a:lnTo>
                    <a:pt x="239" y="240"/>
                  </a:lnTo>
                  <a:lnTo>
                    <a:pt x="237" y="249"/>
                  </a:lnTo>
                  <a:lnTo>
                    <a:pt x="236" y="257"/>
                  </a:lnTo>
                  <a:lnTo>
                    <a:pt x="234" y="265"/>
                  </a:lnTo>
                  <a:lnTo>
                    <a:pt x="233" y="272"/>
                  </a:lnTo>
                  <a:lnTo>
                    <a:pt x="229" y="280"/>
                  </a:lnTo>
                  <a:lnTo>
                    <a:pt x="227" y="287"/>
                  </a:lnTo>
                  <a:lnTo>
                    <a:pt x="224" y="295"/>
                  </a:lnTo>
                  <a:lnTo>
                    <a:pt x="222" y="302"/>
                  </a:lnTo>
                  <a:lnTo>
                    <a:pt x="220" y="304"/>
                  </a:lnTo>
                  <a:lnTo>
                    <a:pt x="219" y="308"/>
                  </a:lnTo>
                  <a:lnTo>
                    <a:pt x="217" y="315"/>
                  </a:lnTo>
                  <a:lnTo>
                    <a:pt x="211" y="321"/>
                  </a:lnTo>
                  <a:lnTo>
                    <a:pt x="207" y="329"/>
                  </a:lnTo>
                  <a:lnTo>
                    <a:pt x="205" y="332"/>
                  </a:lnTo>
                  <a:lnTo>
                    <a:pt x="203" y="335"/>
                  </a:lnTo>
                  <a:lnTo>
                    <a:pt x="201" y="338"/>
                  </a:lnTo>
                  <a:lnTo>
                    <a:pt x="199" y="341"/>
                  </a:lnTo>
                  <a:lnTo>
                    <a:pt x="192" y="347"/>
                  </a:lnTo>
                  <a:lnTo>
                    <a:pt x="188" y="351"/>
                  </a:lnTo>
                  <a:lnTo>
                    <a:pt x="182" y="356"/>
                  </a:lnTo>
                  <a:lnTo>
                    <a:pt x="176" y="361"/>
                  </a:lnTo>
                  <a:lnTo>
                    <a:pt x="170" y="364"/>
                  </a:lnTo>
                  <a:lnTo>
                    <a:pt x="167" y="365"/>
                  </a:lnTo>
                  <a:lnTo>
                    <a:pt x="164" y="367"/>
                  </a:lnTo>
                  <a:lnTo>
                    <a:pt x="156" y="369"/>
                  </a:lnTo>
                  <a:lnTo>
                    <a:pt x="150" y="372"/>
                  </a:lnTo>
                  <a:lnTo>
                    <a:pt x="142" y="373"/>
                  </a:lnTo>
                  <a:lnTo>
                    <a:pt x="140" y="373"/>
                  </a:lnTo>
                  <a:lnTo>
                    <a:pt x="139" y="373"/>
                  </a:lnTo>
                  <a:lnTo>
                    <a:pt x="135" y="374"/>
                  </a:lnTo>
                  <a:lnTo>
                    <a:pt x="127" y="375"/>
                  </a:lnTo>
                  <a:lnTo>
                    <a:pt x="124" y="375"/>
                  </a:lnTo>
                  <a:lnTo>
                    <a:pt x="120" y="375"/>
                  </a:lnTo>
                  <a:lnTo>
                    <a:pt x="112" y="375"/>
                  </a:lnTo>
                  <a:lnTo>
                    <a:pt x="104" y="374"/>
                  </a:lnTo>
                  <a:lnTo>
                    <a:pt x="97" y="373"/>
                  </a:lnTo>
                  <a:lnTo>
                    <a:pt x="90" y="371"/>
                  </a:lnTo>
                  <a:lnTo>
                    <a:pt x="83" y="369"/>
                  </a:lnTo>
                  <a:lnTo>
                    <a:pt x="77" y="366"/>
                  </a:lnTo>
                  <a:lnTo>
                    <a:pt x="70" y="364"/>
                  </a:lnTo>
                  <a:lnTo>
                    <a:pt x="64" y="359"/>
                  </a:lnTo>
                  <a:lnTo>
                    <a:pt x="59" y="355"/>
                  </a:lnTo>
                  <a:lnTo>
                    <a:pt x="52" y="351"/>
                  </a:lnTo>
                  <a:lnTo>
                    <a:pt x="47" y="346"/>
                  </a:lnTo>
                  <a:lnTo>
                    <a:pt x="43" y="340"/>
                  </a:lnTo>
                  <a:lnTo>
                    <a:pt x="37" y="334"/>
                  </a:lnTo>
                  <a:lnTo>
                    <a:pt x="33" y="328"/>
                  </a:lnTo>
                  <a:lnTo>
                    <a:pt x="29" y="321"/>
                  </a:lnTo>
                  <a:lnTo>
                    <a:pt x="25" y="314"/>
                  </a:lnTo>
                  <a:lnTo>
                    <a:pt x="18" y="301"/>
                  </a:lnTo>
                  <a:lnTo>
                    <a:pt x="14" y="287"/>
                  </a:lnTo>
                  <a:lnTo>
                    <a:pt x="10" y="272"/>
                  </a:lnTo>
                  <a:lnTo>
                    <a:pt x="7" y="257"/>
                  </a:lnTo>
                  <a:lnTo>
                    <a:pt x="3" y="241"/>
                  </a:lnTo>
                  <a:lnTo>
                    <a:pt x="1" y="224"/>
                  </a:lnTo>
                  <a:lnTo>
                    <a:pt x="0" y="206"/>
                  </a:lnTo>
                  <a:lnTo>
                    <a:pt x="0" y="187"/>
                  </a:lnTo>
                  <a:lnTo>
                    <a:pt x="0" y="168"/>
                  </a:lnTo>
                  <a:lnTo>
                    <a:pt x="1" y="150"/>
                  </a:lnTo>
                  <a:lnTo>
                    <a:pt x="3" y="133"/>
                  </a:lnTo>
                  <a:lnTo>
                    <a:pt x="7" y="117"/>
                  </a:lnTo>
                  <a:lnTo>
                    <a:pt x="10" y="101"/>
                  </a:lnTo>
                  <a:lnTo>
                    <a:pt x="15" y="87"/>
                  </a:lnTo>
                  <a:lnTo>
                    <a:pt x="20" y="72"/>
                  </a:lnTo>
                  <a:lnTo>
                    <a:pt x="27" y="60"/>
                  </a:lnTo>
                  <a:lnTo>
                    <a:pt x="35" y="45"/>
                  </a:lnTo>
                  <a:lnTo>
                    <a:pt x="45" y="34"/>
                  </a:lnTo>
                  <a:lnTo>
                    <a:pt x="49" y="27"/>
                  </a:lnTo>
                  <a:lnTo>
                    <a:pt x="54" y="23"/>
                  </a:lnTo>
                  <a:lnTo>
                    <a:pt x="66" y="15"/>
                  </a:lnTo>
                  <a:lnTo>
                    <a:pt x="79" y="8"/>
                  </a:lnTo>
                  <a:lnTo>
                    <a:pt x="91" y="3"/>
                  </a:lnTo>
                  <a:lnTo>
                    <a:pt x="105" y="1"/>
                  </a:lnTo>
                  <a:lnTo>
                    <a:pt x="113" y="0"/>
                  </a:lnTo>
                  <a:lnTo>
                    <a:pt x="121" y="0"/>
                  </a:lnTo>
                  <a:lnTo>
                    <a:pt x="134" y="0"/>
                  </a:lnTo>
                  <a:lnTo>
                    <a:pt x="147" y="2"/>
                  </a:lnTo>
                  <a:lnTo>
                    <a:pt x="158" y="6"/>
                  </a:lnTo>
                  <a:lnTo>
                    <a:pt x="170" y="11"/>
                  </a:lnTo>
                  <a:lnTo>
                    <a:pt x="181" y="18"/>
                  </a:lnTo>
                  <a:lnTo>
                    <a:pt x="185" y="21"/>
                  </a:lnTo>
                  <a:lnTo>
                    <a:pt x="190" y="26"/>
                  </a:lnTo>
                  <a:lnTo>
                    <a:pt x="200" y="36"/>
                  </a:lnTo>
                  <a:lnTo>
                    <a:pt x="208" y="47"/>
                  </a:lnTo>
                  <a:close/>
                </a:path>
              </a:pathLst>
            </a:custGeom>
            <a:solidFill>
              <a:srgbClr val="005DA9"/>
            </a:solidFill>
            <a:ln w="9525">
              <a:noFill/>
              <a:round/>
              <a:headEnd/>
              <a:tailEnd/>
            </a:ln>
          </p:spPr>
          <p:txBody>
            <a:bodyPr/>
            <a:lstStyle/>
            <a:p>
              <a:pPr algn="ctr">
                <a:spcBef>
                  <a:spcPct val="0"/>
                </a:spcBef>
              </a:pPr>
              <a:endParaRPr lang="en-GB" sz="2000" smtClean="0">
                <a:solidFill>
                  <a:srgbClr val="00214A"/>
                </a:solidFill>
              </a:endParaRPr>
            </a:p>
          </p:txBody>
        </p:sp>
        <p:sp>
          <p:nvSpPr>
            <p:cNvPr id="35931" name="Freeform 91"/>
            <p:cNvSpPr>
              <a:spLocks/>
            </p:cNvSpPr>
            <p:nvPr userDrawn="1"/>
          </p:nvSpPr>
          <p:spPr bwMode="auto">
            <a:xfrm>
              <a:off x="4810" y="3616"/>
              <a:ext cx="19" cy="49"/>
            </a:xfrm>
            <a:custGeom>
              <a:avLst/>
              <a:gdLst/>
              <a:ahLst/>
              <a:cxnLst>
                <a:cxn ang="0">
                  <a:pos x="0" y="135"/>
                </a:cxn>
                <a:cxn ang="0">
                  <a:pos x="1" y="163"/>
                </a:cxn>
                <a:cxn ang="0">
                  <a:pos x="5" y="187"/>
                </a:cxn>
                <a:cxn ang="0">
                  <a:pos x="9" y="207"/>
                </a:cxn>
                <a:cxn ang="0">
                  <a:pos x="15" y="223"/>
                </a:cxn>
                <a:cxn ang="0">
                  <a:pos x="23" y="236"/>
                </a:cxn>
                <a:cxn ang="0">
                  <a:pos x="31" y="243"/>
                </a:cxn>
                <a:cxn ang="0">
                  <a:pos x="42" y="248"/>
                </a:cxn>
                <a:cxn ang="0">
                  <a:pos x="53" y="248"/>
                </a:cxn>
                <a:cxn ang="0">
                  <a:pos x="61" y="244"/>
                </a:cxn>
                <a:cxn ang="0">
                  <a:pos x="65" y="241"/>
                </a:cxn>
                <a:cxn ang="0">
                  <a:pos x="69" y="238"/>
                </a:cxn>
                <a:cxn ang="0">
                  <a:pos x="72" y="236"/>
                </a:cxn>
                <a:cxn ang="0">
                  <a:pos x="76" y="229"/>
                </a:cxn>
                <a:cxn ang="0">
                  <a:pos x="82" y="217"/>
                </a:cxn>
                <a:cxn ang="0">
                  <a:pos x="84" y="207"/>
                </a:cxn>
                <a:cxn ang="0">
                  <a:pos x="88" y="188"/>
                </a:cxn>
                <a:cxn ang="0">
                  <a:pos x="90" y="180"/>
                </a:cxn>
                <a:cxn ang="0">
                  <a:pos x="91" y="176"/>
                </a:cxn>
                <a:cxn ang="0">
                  <a:pos x="92" y="157"/>
                </a:cxn>
                <a:cxn ang="0">
                  <a:pos x="93" y="143"/>
                </a:cxn>
                <a:cxn ang="0">
                  <a:pos x="93" y="136"/>
                </a:cxn>
                <a:cxn ang="0">
                  <a:pos x="93" y="125"/>
                </a:cxn>
                <a:cxn ang="0">
                  <a:pos x="93" y="106"/>
                </a:cxn>
                <a:cxn ang="0">
                  <a:pos x="92" y="79"/>
                </a:cxn>
                <a:cxn ang="0">
                  <a:pos x="88" y="56"/>
                </a:cxn>
                <a:cxn ang="0">
                  <a:pos x="84" y="38"/>
                </a:cxn>
                <a:cxn ang="0">
                  <a:pos x="78" y="22"/>
                </a:cxn>
                <a:cxn ang="0">
                  <a:pos x="70" y="10"/>
                </a:cxn>
                <a:cxn ang="0">
                  <a:pos x="62" y="3"/>
                </a:cxn>
                <a:cxn ang="0">
                  <a:pos x="51" y="0"/>
                </a:cxn>
                <a:cxn ang="0">
                  <a:pos x="41" y="0"/>
                </a:cxn>
                <a:cxn ang="0">
                  <a:pos x="30" y="3"/>
                </a:cxn>
                <a:cxn ang="0">
                  <a:pos x="22" y="10"/>
                </a:cxn>
                <a:cxn ang="0">
                  <a:pos x="14" y="22"/>
                </a:cxn>
                <a:cxn ang="0">
                  <a:pos x="9" y="37"/>
                </a:cxn>
                <a:cxn ang="0">
                  <a:pos x="4" y="56"/>
                </a:cxn>
                <a:cxn ang="0">
                  <a:pos x="1" y="78"/>
                </a:cxn>
                <a:cxn ang="0">
                  <a:pos x="0" y="105"/>
                </a:cxn>
              </a:cxnLst>
              <a:rect l="0" t="0" r="r" b="b"/>
              <a:pathLst>
                <a:path w="94" h="249">
                  <a:moveTo>
                    <a:pt x="0" y="120"/>
                  </a:moveTo>
                  <a:lnTo>
                    <a:pt x="0" y="135"/>
                  </a:lnTo>
                  <a:lnTo>
                    <a:pt x="0" y="150"/>
                  </a:lnTo>
                  <a:lnTo>
                    <a:pt x="1" y="163"/>
                  </a:lnTo>
                  <a:lnTo>
                    <a:pt x="4" y="176"/>
                  </a:lnTo>
                  <a:lnTo>
                    <a:pt x="5" y="187"/>
                  </a:lnTo>
                  <a:lnTo>
                    <a:pt x="7" y="198"/>
                  </a:lnTo>
                  <a:lnTo>
                    <a:pt x="9" y="207"/>
                  </a:lnTo>
                  <a:lnTo>
                    <a:pt x="12" y="216"/>
                  </a:lnTo>
                  <a:lnTo>
                    <a:pt x="15" y="223"/>
                  </a:lnTo>
                  <a:lnTo>
                    <a:pt x="18" y="229"/>
                  </a:lnTo>
                  <a:lnTo>
                    <a:pt x="23" y="236"/>
                  </a:lnTo>
                  <a:lnTo>
                    <a:pt x="27" y="240"/>
                  </a:lnTo>
                  <a:lnTo>
                    <a:pt x="31" y="243"/>
                  </a:lnTo>
                  <a:lnTo>
                    <a:pt x="37" y="246"/>
                  </a:lnTo>
                  <a:lnTo>
                    <a:pt x="42" y="248"/>
                  </a:lnTo>
                  <a:lnTo>
                    <a:pt x="48" y="249"/>
                  </a:lnTo>
                  <a:lnTo>
                    <a:pt x="53" y="248"/>
                  </a:lnTo>
                  <a:lnTo>
                    <a:pt x="59" y="246"/>
                  </a:lnTo>
                  <a:lnTo>
                    <a:pt x="61" y="244"/>
                  </a:lnTo>
                  <a:lnTo>
                    <a:pt x="63" y="243"/>
                  </a:lnTo>
                  <a:lnTo>
                    <a:pt x="65" y="241"/>
                  </a:lnTo>
                  <a:lnTo>
                    <a:pt x="67" y="240"/>
                  </a:lnTo>
                  <a:lnTo>
                    <a:pt x="69" y="238"/>
                  </a:lnTo>
                  <a:lnTo>
                    <a:pt x="70" y="236"/>
                  </a:lnTo>
                  <a:lnTo>
                    <a:pt x="72" y="236"/>
                  </a:lnTo>
                  <a:lnTo>
                    <a:pt x="74" y="233"/>
                  </a:lnTo>
                  <a:lnTo>
                    <a:pt x="76" y="229"/>
                  </a:lnTo>
                  <a:lnTo>
                    <a:pt x="79" y="223"/>
                  </a:lnTo>
                  <a:lnTo>
                    <a:pt x="82" y="217"/>
                  </a:lnTo>
                  <a:lnTo>
                    <a:pt x="83" y="211"/>
                  </a:lnTo>
                  <a:lnTo>
                    <a:pt x="84" y="207"/>
                  </a:lnTo>
                  <a:lnTo>
                    <a:pt x="86" y="199"/>
                  </a:lnTo>
                  <a:lnTo>
                    <a:pt x="88" y="188"/>
                  </a:lnTo>
                  <a:lnTo>
                    <a:pt x="90" y="183"/>
                  </a:lnTo>
                  <a:lnTo>
                    <a:pt x="90" y="180"/>
                  </a:lnTo>
                  <a:lnTo>
                    <a:pt x="90" y="179"/>
                  </a:lnTo>
                  <a:lnTo>
                    <a:pt x="91" y="176"/>
                  </a:lnTo>
                  <a:lnTo>
                    <a:pt x="92" y="163"/>
                  </a:lnTo>
                  <a:lnTo>
                    <a:pt x="92" y="157"/>
                  </a:lnTo>
                  <a:lnTo>
                    <a:pt x="93" y="151"/>
                  </a:lnTo>
                  <a:lnTo>
                    <a:pt x="93" y="143"/>
                  </a:lnTo>
                  <a:lnTo>
                    <a:pt x="93" y="140"/>
                  </a:lnTo>
                  <a:lnTo>
                    <a:pt x="93" y="136"/>
                  </a:lnTo>
                  <a:lnTo>
                    <a:pt x="93" y="128"/>
                  </a:lnTo>
                  <a:lnTo>
                    <a:pt x="93" y="125"/>
                  </a:lnTo>
                  <a:lnTo>
                    <a:pt x="94" y="121"/>
                  </a:lnTo>
                  <a:lnTo>
                    <a:pt x="93" y="106"/>
                  </a:lnTo>
                  <a:lnTo>
                    <a:pt x="93" y="92"/>
                  </a:lnTo>
                  <a:lnTo>
                    <a:pt x="92" y="79"/>
                  </a:lnTo>
                  <a:lnTo>
                    <a:pt x="91" y="68"/>
                  </a:lnTo>
                  <a:lnTo>
                    <a:pt x="88" y="56"/>
                  </a:lnTo>
                  <a:lnTo>
                    <a:pt x="86" y="46"/>
                  </a:lnTo>
                  <a:lnTo>
                    <a:pt x="84" y="38"/>
                  </a:lnTo>
                  <a:lnTo>
                    <a:pt x="82" y="29"/>
                  </a:lnTo>
                  <a:lnTo>
                    <a:pt x="78" y="22"/>
                  </a:lnTo>
                  <a:lnTo>
                    <a:pt x="75" y="16"/>
                  </a:lnTo>
                  <a:lnTo>
                    <a:pt x="70" y="10"/>
                  </a:lnTo>
                  <a:lnTo>
                    <a:pt x="67" y="6"/>
                  </a:lnTo>
                  <a:lnTo>
                    <a:pt x="62" y="3"/>
                  </a:lnTo>
                  <a:lnTo>
                    <a:pt x="57" y="1"/>
                  </a:lnTo>
                  <a:lnTo>
                    <a:pt x="51" y="0"/>
                  </a:lnTo>
                  <a:lnTo>
                    <a:pt x="46" y="0"/>
                  </a:lnTo>
                  <a:lnTo>
                    <a:pt x="41" y="0"/>
                  </a:lnTo>
                  <a:lnTo>
                    <a:pt x="35" y="1"/>
                  </a:lnTo>
                  <a:lnTo>
                    <a:pt x="30" y="3"/>
                  </a:lnTo>
                  <a:lnTo>
                    <a:pt x="26" y="6"/>
                  </a:lnTo>
                  <a:lnTo>
                    <a:pt x="22" y="10"/>
                  </a:lnTo>
                  <a:lnTo>
                    <a:pt x="17" y="16"/>
                  </a:lnTo>
                  <a:lnTo>
                    <a:pt x="14" y="22"/>
                  </a:lnTo>
                  <a:lnTo>
                    <a:pt x="12" y="29"/>
                  </a:lnTo>
                  <a:lnTo>
                    <a:pt x="9" y="37"/>
                  </a:lnTo>
                  <a:lnTo>
                    <a:pt x="6" y="46"/>
                  </a:lnTo>
                  <a:lnTo>
                    <a:pt x="4" y="56"/>
                  </a:lnTo>
                  <a:lnTo>
                    <a:pt x="3" y="67"/>
                  </a:lnTo>
                  <a:lnTo>
                    <a:pt x="1" y="78"/>
                  </a:lnTo>
                  <a:lnTo>
                    <a:pt x="0" y="91"/>
                  </a:lnTo>
                  <a:lnTo>
                    <a:pt x="0" y="105"/>
                  </a:lnTo>
                  <a:lnTo>
                    <a:pt x="0" y="120"/>
                  </a:lnTo>
                  <a:close/>
                </a:path>
              </a:pathLst>
            </a:custGeom>
            <a:solidFill>
              <a:srgbClr val="C8D8E6"/>
            </a:solidFill>
            <a:ln w="9525">
              <a:noFill/>
              <a:round/>
              <a:headEnd/>
              <a:tailEnd/>
            </a:ln>
          </p:spPr>
          <p:txBody>
            <a:bodyPr/>
            <a:lstStyle/>
            <a:p>
              <a:pPr algn="ctr">
                <a:spcBef>
                  <a:spcPct val="0"/>
                </a:spcBef>
              </a:pPr>
              <a:endParaRPr lang="en-GB" sz="2000" smtClean="0">
                <a:solidFill>
                  <a:srgbClr val="00214A"/>
                </a:solidFill>
              </a:endParaRPr>
            </a:p>
          </p:txBody>
        </p:sp>
        <p:sp>
          <p:nvSpPr>
            <p:cNvPr id="35932" name="Freeform 92"/>
            <p:cNvSpPr>
              <a:spLocks/>
            </p:cNvSpPr>
            <p:nvPr userDrawn="1"/>
          </p:nvSpPr>
          <p:spPr bwMode="auto">
            <a:xfrm>
              <a:off x="4853" y="3603"/>
              <a:ext cx="46" cy="73"/>
            </a:xfrm>
            <a:custGeom>
              <a:avLst/>
              <a:gdLst/>
              <a:ahLst/>
              <a:cxnLst>
                <a:cxn ang="0">
                  <a:pos x="213" y="33"/>
                </a:cxn>
                <a:cxn ang="0">
                  <a:pos x="220" y="46"/>
                </a:cxn>
                <a:cxn ang="0">
                  <a:pos x="224" y="61"/>
                </a:cxn>
                <a:cxn ang="0">
                  <a:pos x="226" y="81"/>
                </a:cxn>
                <a:cxn ang="0">
                  <a:pos x="226" y="365"/>
                </a:cxn>
                <a:cxn ang="0">
                  <a:pos x="157" y="124"/>
                </a:cxn>
                <a:cxn ang="0">
                  <a:pos x="157" y="108"/>
                </a:cxn>
                <a:cxn ang="0">
                  <a:pos x="155" y="96"/>
                </a:cxn>
                <a:cxn ang="0">
                  <a:pos x="153" y="85"/>
                </a:cxn>
                <a:cxn ang="0">
                  <a:pos x="150" y="79"/>
                </a:cxn>
                <a:cxn ang="0">
                  <a:pos x="145" y="74"/>
                </a:cxn>
                <a:cxn ang="0">
                  <a:pos x="140" y="71"/>
                </a:cxn>
                <a:cxn ang="0">
                  <a:pos x="134" y="70"/>
                </a:cxn>
                <a:cxn ang="0">
                  <a:pos x="121" y="70"/>
                </a:cxn>
                <a:cxn ang="0">
                  <a:pos x="108" y="73"/>
                </a:cxn>
                <a:cxn ang="0">
                  <a:pos x="95" y="82"/>
                </a:cxn>
                <a:cxn ang="0">
                  <a:pos x="83" y="93"/>
                </a:cxn>
                <a:cxn ang="0">
                  <a:pos x="77" y="365"/>
                </a:cxn>
                <a:cxn ang="0">
                  <a:pos x="8" y="103"/>
                </a:cxn>
                <a:cxn ang="0">
                  <a:pos x="8" y="83"/>
                </a:cxn>
                <a:cxn ang="0">
                  <a:pos x="6" y="61"/>
                </a:cxn>
                <a:cxn ang="0">
                  <a:pos x="3" y="39"/>
                </a:cxn>
                <a:cxn ang="0">
                  <a:pos x="1" y="28"/>
                </a:cxn>
                <a:cxn ang="0">
                  <a:pos x="64" y="0"/>
                </a:cxn>
                <a:cxn ang="0">
                  <a:pos x="66" y="7"/>
                </a:cxn>
                <a:cxn ang="0">
                  <a:pos x="68" y="20"/>
                </a:cxn>
                <a:cxn ang="0">
                  <a:pos x="70" y="27"/>
                </a:cxn>
                <a:cxn ang="0">
                  <a:pos x="71" y="35"/>
                </a:cxn>
                <a:cxn ang="0">
                  <a:pos x="71" y="37"/>
                </a:cxn>
                <a:cxn ang="0">
                  <a:pos x="72" y="41"/>
                </a:cxn>
                <a:cxn ang="0">
                  <a:pos x="89" y="24"/>
                </a:cxn>
                <a:cxn ang="0">
                  <a:pos x="109" y="11"/>
                </a:cxn>
                <a:cxn ang="0">
                  <a:pos x="130" y="4"/>
                </a:cxn>
                <a:cxn ang="0">
                  <a:pos x="154" y="2"/>
                </a:cxn>
                <a:cxn ang="0">
                  <a:pos x="171" y="3"/>
                </a:cxn>
                <a:cxn ang="0">
                  <a:pos x="186" y="8"/>
                </a:cxn>
                <a:cxn ang="0">
                  <a:pos x="198" y="16"/>
                </a:cxn>
                <a:cxn ang="0">
                  <a:pos x="210" y="27"/>
                </a:cxn>
              </a:cxnLst>
              <a:rect l="0" t="0" r="r" b="b"/>
              <a:pathLst>
                <a:path w="226" h="365">
                  <a:moveTo>
                    <a:pt x="210" y="27"/>
                  </a:moveTo>
                  <a:lnTo>
                    <a:pt x="213" y="33"/>
                  </a:lnTo>
                  <a:lnTo>
                    <a:pt x="216" y="39"/>
                  </a:lnTo>
                  <a:lnTo>
                    <a:pt x="220" y="46"/>
                  </a:lnTo>
                  <a:lnTo>
                    <a:pt x="222" y="54"/>
                  </a:lnTo>
                  <a:lnTo>
                    <a:pt x="224" y="61"/>
                  </a:lnTo>
                  <a:lnTo>
                    <a:pt x="225" y="71"/>
                  </a:lnTo>
                  <a:lnTo>
                    <a:pt x="226" y="81"/>
                  </a:lnTo>
                  <a:lnTo>
                    <a:pt x="226" y="92"/>
                  </a:lnTo>
                  <a:lnTo>
                    <a:pt x="226" y="365"/>
                  </a:lnTo>
                  <a:lnTo>
                    <a:pt x="157" y="365"/>
                  </a:lnTo>
                  <a:lnTo>
                    <a:pt x="157" y="124"/>
                  </a:lnTo>
                  <a:lnTo>
                    <a:pt x="157" y="116"/>
                  </a:lnTo>
                  <a:lnTo>
                    <a:pt x="157" y="108"/>
                  </a:lnTo>
                  <a:lnTo>
                    <a:pt x="156" y="101"/>
                  </a:lnTo>
                  <a:lnTo>
                    <a:pt x="155" y="96"/>
                  </a:lnTo>
                  <a:lnTo>
                    <a:pt x="154" y="90"/>
                  </a:lnTo>
                  <a:lnTo>
                    <a:pt x="153" y="85"/>
                  </a:lnTo>
                  <a:lnTo>
                    <a:pt x="151" y="82"/>
                  </a:lnTo>
                  <a:lnTo>
                    <a:pt x="150" y="79"/>
                  </a:lnTo>
                  <a:lnTo>
                    <a:pt x="147" y="75"/>
                  </a:lnTo>
                  <a:lnTo>
                    <a:pt x="145" y="74"/>
                  </a:lnTo>
                  <a:lnTo>
                    <a:pt x="143" y="72"/>
                  </a:lnTo>
                  <a:lnTo>
                    <a:pt x="140" y="71"/>
                  </a:lnTo>
                  <a:lnTo>
                    <a:pt x="137" y="70"/>
                  </a:lnTo>
                  <a:lnTo>
                    <a:pt x="134" y="70"/>
                  </a:lnTo>
                  <a:lnTo>
                    <a:pt x="127" y="69"/>
                  </a:lnTo>
                  <a:lnTo>
                    <a:pt x="121" y="70"/>
                  </a:lnTo>
                  <a:lnTo>
                    <a:pt x="115" y="71"/>
                  </a:lnTo>
                  <a:lnTo>
                    <a:pt x="108" y="73"/>
                  </a:lnTo>
                  <a:lnTo>
                    <a:pt x="102" y="77"/>
                  </a:lnTo>
                  <a:lnTo>
                    <a:pt x="95" y="82"/>
                  </a:lnTo>
                  <a:lnTo>
                    <a:pt x="89" y="87"/>
                  </a:lnTo>
                  <a:lnTo>
                    <a:pt x="83" y="93"/>
                  </a:lnTo>
                  <a:lnTo>
                    <a:pt x="77" y="101"/>
                  </a:lnTo>
                  <a:lnTo>
                    <a:pt x="77" y="365"/>
                  </a:lnTo>
                  <a:lnTo>
                    <a:pt x="8" y="365"/>
                  </a:lnTo>
                  <a:lnTo>
                    <a:pt x="8" y="103"/>
                  </a:lnTo>
                  <a:lnTo>
                    <a:pt x="8" y="92"/>
                  </a:lnTo>
                  <a:lnTo>
                    <a:pt x="8" y="83"/>
                  </a:lnTo>
                  <a:lnTo>
                    <a:pt x="7" y="72"/>
                  </a:lnTo>
                  <a:lnTo>
                    <a:pt x="6" y="61"/>
                  </a:lnTo>
                  <a:lnTo>
                    <a:pt x="4" y="51"/>
                  </a:lnTo>
                  <a:lnTo>
                    <a:pt x="3" y="39"/>
                  </a:lnTo>
                  <a:lnTo>
                    <a:pt x="2" y="34"/>
                  </a:lnTo>
                  <a:lnTo>
                    <a:pt x="1" y="28"/>
                  </a:lnTo>
                  <a:lnTo>
                    <a:pt x="0" y="17"/>
                  </a:lnTo>
                  <a:lnTo>
                    <a:pt x="64" y="0"/>
                  </a:lnTo>
                  <a:lnTo>
                    <a:pt x="65" y="3"/>
                  </a:lnTo>
                  <a:lnTo>
                    <a:pt x="66" y="7"/>
                  </a:lnTo>
                  <a:lnTo>
                    <a:pt x="67" y="14"/>
                  </a:lnTo>
                  <a:lnTo>
                    <a:pt x="68" y="20"/>
                  </a:lnTo>
                  <a:lnTo>
                    <a:pt x="70" y="25"/>
                  </a:lnTo>
                  <a:lnTo>
                    <a:pt x="70" y="27"/>
                  </a:lnTo>
                  <a:lnTo>
                    <a:pt x="70" y="31"/>
                  </a:lnTo>
                  <a:lnTo>
                    <a:pt x="71" y="35"/>
                  </a:lnTo>
                  <a:lnTo>
                    <a:pt x="71" y="36"/>
                  </a:lnTo>
                  <a:lnTo>
                    <a:pt x="71" y="37"/>
                  </a:lnTo>
                  <a:lnTo>
                    <a:pt x="72" y="38"/>
                  </a:lnTo>
                  <a:lnTo>
                    <a:pt x="72" y="41"/>
                  </a:lnTo>
                  <a:lnTo>
                    <a:pt x="81" y="32"/>
                  </a:lnTo>
                  <a:lnTo>
                    <a:pt x="89" y="24"/>
                  </a:lnTo>
                  <a:lnTo>
                    <a:pt x="99" y="17"/>
                  </a:lnTo>
                  <a:lnTo>
                    <a:pt x="109" y="11"/>
                  </a:lnTo>
                  <a:lnTo>
                    <a:pt x="119" y="7"/>
                  </a:lnTo>
                  <a:lnTo>
                    <a:pt x="130" y="4"/>
                  </a:lnTo>
                  <a:lnTo>
                    <a:pt x="142" y="2"/>
                  </a:lnTo>
                  <a:lnTo>
                    <a:pt x="154" y="2"/>
                  </a:lnTo>
                  <a:lnTo>
                    <a:pt x="162" y="2"/>
                  </a:lnTo>
                  <a:lnTo>
                    <a:pt x="171" y="3"/>
                  </a:lnTo>
                  <a:lnTo>
                    <a:pt x="178" y="5"/>
                  </a:lnTo>
                  <a:lnTo>
                    <a:pt x="186" y="8"/>
                  </a:lnTo>
                  <a:lnTo>
                    <a:pt x="192" y="11"/>
                  </a:lnTo>
                  <a:lnTo>
                    <a:pt x="198" y="16"/>
                  </a:lnTo>
                  <a:lnTo>
                    <a:pt x="204" y="21"/>
                  </a:lnTo>
                  <a:lnTo>
                    <a:pt x="210" y="27"/>
                  </a:lnTo>
                  <a:close/>
                </a:path>
              </a:pathLst>
            </a:custGeom>
            <a:solidFill>
              <a:srgbClr val="005DA9"/>
            </a:solidFill>
            <a:ln w="9525">
              <a:noFill/>
              <a:round/>
              <a:headEnd/>
              <a:tailEnd/>
            </a:ln>
          </p:spPr>
          <p:txBody>
            <a:bodyPr/>
            <a:lstStyle/>
            <a:p>
              <a:pPr algn="ctr">
                <a:spcBef>
                  <a:spcPct val="0"/>
                </a:spcBef>
              </a:pPr>
              <a:endParaRPr lang="en-GB" sz="2000" smtClean="0">
                <a:solidFill>
                  <a:srgbClr val="00214A"/>
                </a:solidFill>
              </a:endParaRPr>
            </a:p>
          </p:txBody>
        </p:sp>
      </p:gr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de-DE"/>
              <a:t>2009-09-09</a:t>
            </a: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de-DE"/>
              <a:t>2009-09-09</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2"/>
          <p:cNvSpPr>
            <a:spLocks noGrp="1" noChangeArrowheads="1"/>
          </p:cNvSpPr>
          <p:nvPr>
            <p:ph type="dt" sz="half" idx="10"/>
          </p:nvPr>
        </p:nvSpPr>
        <p:spPr>
          <a:ln/>
        </p:spPr>
        <p:txBody>
          <a:bodyPr/>
          <a:lstStyle>
            <a:lvl1pPr>
              <a:defRPr/>
            </a:lvl1pPr>
          </a:lstStyle>
          <a:p>
            <a:pPr>
              <a:defRPr/>
            </a:pPr>
            <a:fld id="{14E2AADC-6593-4902-BA0B-DF266CB2F3D2}" type="datetime1">
              <a:rPr lang="de-DE" smtClean="0"/>
              <a:pPr>
                <a:defRPr/>
              </a:pPr>
              <a:t>09.05.2010</a:t>
            </a:fld>
            <a:endParaRPr lang="en-US"/>
          </a:p>
        </p:txBody>
      </p:sp>
      <p:sp>
        <p:nvSpPr>
          <p:cNvPr id="3" name="Rectangle 24"/>
          <p:cNvSpPr>
            <a:spLocks noGrp="1" noChangeArrowheads="1"/>
          </p:cNvSpPr>
          <p:nvPr>
            <p:ph type="sldNum" sz="quarter" idx="11"/>
          </p:nvPr>
        </p:nvSpPr>
        <p:spPr>
          <a:ln/>
        </p:spPr>
        <p:txBody>
          <a:bodyPr/>
          <a:lstStyle>
            <a:lvl1pPr>
              <a:defRPr/>
            </a:lvl1pPr>
          </a:lstStyle>
          <a:p>
            <a:pPr>
              <a:defRPr/>
            </a:pPr>
            <a:r>
              <a:rPr lang="en-US"/>
              <a:t> Page </a:t>
            </a:r>
            <a:fld id="{C2918980-A1B2-4007-B137-1249F2C5B2E2}"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de-DE"/>
              <a:t>2009-09-09</a:t>
            </a: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de-DE"/>
              <a:t>2009-09-09</a:t>
            </a: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de-DE"/>
              <a:t>2009-09-09</a:t>
            </a: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de-DE"/>
              <a:t>2009-09-09</a:t>
            </a: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de-DE"/>
              <a:t>2009-09-09</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de-DE"/>
              <a:t>2009-09-09</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de-DE"/>
              <a:t>2009-09-09</a:t>
            </a: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65088"/>
            <a:ext cx="2160587" cy="64595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65088"/>
            <a:ext cx="6329363" cy="6459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de-DE"/>
              <a:t>2009-09-09</a:t>
            </a: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2786" name="Rectangle 2"/>
          <p:cNvSpPr>
            <a:spLocks noChangeArrowheads="1"/>
          </p:cNvSpPr>
          <p:nvPr/>
        </p:nvSpPr>
        <p:spPr bwMode="auto">
          <a:xfrm>
            <a:off x="0" y="0"/>
            <a:ext cx="9144000" cy="5734050"/>
          </a:xfrm>
          <a:prstGeom prst="rect">
            <a:avLst/>
          </a:prstGeom>
          <a:solidFill>
            <a:schemeClr val="folHlink"/>
          </a:solidFill>
          <a:ln w="9525" algn="ctr">
            <a:noFill/>
            <a:miter lim="800000"/>
            <a:headEnd/>
            <a:tailEnd/>
          </a:ln>
          <a:effectLst/>
        </p:spPr>
        <p:txBody>
          <a:bodyPr wrap="none" lIns="90000" tIns="46800" rIns="90000" bIns="46800" anchor="ctr"/>
          <a:lstStyle/>
          <a:p>
            <a:pPr algn="ctr">
              <a:spcBef>
                <a:spcPct val="0"/>
              </a:spcBef>
            </a:pPr>
            <a:endParaRPr lang="en-GB" sz="2000" smtClean="0">
              <a:solidFill>
                <a:srgbClr val="1A1817"/>
              </a:solidFill>
            </a:endParaRPr>
          </a:p>
        </p:txBody>
      </p:sp>
      <p:sp>
        <p:nvSpPr>
          <p:cNvPr id="502787" name="Rectangle 3"/>
          <p:cNvSpPr>
            <a:spLocks noGrp="1" noChangeArrowheads="1"/>
          </p:cNvSpPr>
          <p:nvPr>
            <p:ph type="ctrTitle"/>
          </p:nvPr>
        </p:nvSpPr>
        <p:spPr>
          <a:xfrm>
            <a:off x="250825" y="1628775"/>
            <a:ext cx="8640763" cy="1295400"/>
          </a:xfrm>
        </p:spPr>
        <p:txBody>
          <a:bodyPr/>
          <a:lstStyle>
            <a:lvl1pPr>
              <a:lnSpc>
                <a:spcPct val="80000"/>
              </a:lnSpc>
              <a:defRPr sz="5000">
                <a:solidFill>
                  <a:schemeClr val="accent1"/>
                </a:solidFill>
              </a:defRPr>
            </a:lvl1pPr>
          </a:lstStyle>
          <a:p>
            <a:r>
              <a:rPr lang="en-US"/>
              <a:t>Click to edit Master title style</a:t>
            </a:r>
            <a:endParaRPr lang="de-DE"/>
          </a:p>
        </p:txBody>
      </p:sp>
      <p:sp>
        <p:nvSpPr>
          <p:cNvPr id="502788" name="Rectangle 4"/>
          <p:cNvSpPr>
            <a:spLocks noGrp="1" noChangeArrowheads="1"/>
          </p:cNvSpPr>
          <p:nvPr>
            <p:ph type="subTitle" idx="1"/>
          </p:nvPr>
        </p:nvSpPr>
        <p:spPr>
          <a:xfrm>
            <a:off x="250825" y="2852738"/>
            <a:ext cx="8640763" cy="928687"/>
          </a:xfrm>
        </p:spPr>
        <p:txBody>
          <a:bodyPr/>
          <a:lstStyle>
            <a:lvl1pPr marL="0" indent="0">
              <a:buFont typeface="Wingdings" pitchFamily="2" charset="2"/>
              <a:buNone/>
              <a:defRPr sz="3000">
                <a:solidFill>
                  <a:schemeClr val="accent1"/>
                </a:solidFill>
              </a:defRPr>
            </a:lvl1pPr>
          </a:lstStyle>
          <a:p>
            <a:r>
              <a:rPr lang="en-US"/>
              <a:t>Click to edit Master subtitle style</a:t>
            </a:r>
          </a:p>
        </p:txBody>
      </p:sp>
      <p:sp>
        <p:nvSpPr>
          <p:cNvPr id="502789" name="Text Box 5"/>
          <p:cNvSpPr txBox="1">
            <a:spLocks noChangeArrowheads="1"/>
          </p:cNvSpPr>
          <p:nvPr/>
        </p:nvSpPr>
        <p:spPr bwMode="auto">
          <a:xfrm>
            <a:off x="63500"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12.0</a:t>
            </a:r>
          </a:p>
        </p:txBody>
      </p:sp>
      <p:sp>
        <p:nvSpPr>
          <p:cNvPr id="502790" name="Text Box 6"/>
          <p:cNvSpPr txBox="1">
            <a:spLocks noChangeArrowheads="1"/>
          </p:cNvSpPr>
          <p:nvPr/>
        </p:nvSpPr>
        <p:spPr bwMode="auto">
          <a:xfrm>
            <a:off x="4406900"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0.0</a:t>
            </a:r>
          </a:p>
        </p:txBody>
      </p:sp>
      <p:sp>
        <p:nvSpPr>
          <p:cNvPr id="502791" name="Text Box 7"/>
          <p:cNvSpPr txBox="1">
            <a:spLocks noChangeArrowheads="1"/>
          </p:cNvSpPr>
          <p:nvPr/>
        </p:nvSpPr>
        <p:spPr bwMode="auto">
          <a:xfrm>
            <a:off x="8701088"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12.0</a:t>
            </a:r>
          </a:p>
        </p:txBody>
      </p:sp>
      <p:sp>
        <p:nvSpPr>
          <p:cNvPr id="502792" name="Text Box 8"/>
          <p:cNvSpPr txBox="1">
            <a:spLocks noChangeArrowheads="1"/>
          </p:cNvSpPr>
          <p:nvPr/>
        </p:nvSpPr>
        <p:spPr bwMode="auto">
          <a:xfrm>
            <a:off x="7610475"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8.9</a:t>
            </a:r>
          </a:p>
        </p:txBody>
      </p:sp>
      <p:sp>
        <p:nvSpPr>
          <p:cNvPr id="502793" name="Text Box 9"/>
          <p:cNvSpPr txBox="1">
            <a:spLocks noChangeArrowheads="1"/>
          </p:cNvSpPr>
          <p:nvPr/>
        </p:nvSpPr>
        <p:spPr bwMode="auto">
          <a:xfrm>
            <a:off x="-4000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7.18</a:t>
            </a:r>
          </a:p>
        </p:txBody>
      </p:sp>
      <p:sp>
        <p:nvSpPr>
          <p:cNvPr id="502794" name="Text Box 10"/>
          <p:cNvSpPr txBox="1">
            <a:spLocks noChangeArrowheads="1"/>
          </p:cNvSpPr>
          <p:nvPr/>
        </p:nvSpPr>
        <p:spPr bwMode="auto">
          <a:xfrm>
            <a:off x="91503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7.18</a:t>
            </a:r>
          </a:p>
        </p:txBody>
      </p:sp>
      <p:sp>
        <p:nvSpPr>
          <p:cNvPr id="502795" name="Text Box 11"/>
          <p:cNvSpPr txBox="1">
            <a:spLocks noChangeArrowheads="1"/>
          </p:cNvSpPr>
          <p:nvPr/>
        </p:nvSpPr>
        <p:spPr bwMode="auto">
          <a:xfrm>
            <a:off x="9150350" y="66055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9.20</a:t>
            </a:r>
          </a:p>
        </p:txBody>
      </p:sp>
      <p:sp>
        <p:nvSpPr>
          <p:cNvPr id="502796" name="Text Box 12"/>
          <p:cNvSpPr txBox="1">
            <a:spLocks noChangeArrowheads="1"/>
          </p:cNvSpPr>
          <p:nvPr/>
        </p:nvSpPr>
        <p:spPr bwMode="auto">
          <a:xfrm>
            <a:off x="-400050" y="66341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9.20</a:t>
            </a:r>
          </a:p>
        </p:txBody>
      </p:sp>
      <p:sp>
        <p:nvSpPr>
          <p:cNvPr id="502797" name="Text Box 13"/>
          <p:cNvSpPr txBox="1">
            <a:spLocks noChangeArrowheads="1"/>
          </p:cNvSpPr>
          <p:nvPr/>
        </p:nvSpPr>
        <p:spPr bwMode="auto">
          <a:xfrm>
            <a:off x="91503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8.60</a:t>
            </a:r>
          </a:p>
        </p:txBody>
      </p:sp>
      <p:sp>
        <p:nvSpPr>
          <p:cNvPr id="502798" name="Text Box 14"/>
          <p:cNvSpPr txBox="1">
            <a:spLocks noChangeArrowheads="1"/>
          </p:cNvSpPr>
          <p:nvPr/>
        </p:nvSpPr>
        <p:spPr bwMode="auto">
          <a:xfrm>
            <a:off x="-4000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8.60</a:t>
            </a:r>
          </a:p>
        </p:txBody>
      </p:sp>
      <p:sp>
        <p:nvSpPr>
          <p:cNvPr id="502799" name="Text Box 15"/>
          <p:cNvSpPr txBox="1">
            <a:spLocks noChangeArrowheads="1"/>
          </p:cNvSpPr>
          <p:nvPr/>
        </p:nvSpPr>
        <p:spPr bwMode="auto">
          <a:xfrm>
            <a:off x="9150350" y="56292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6.40</a:t>
            </a:r>
          </a:p>
        </p:txBody>
      </p:sp>
      <p:sp>
        <p:nvSpPr>
          <p:cNvPr id="502800" name="Text Box 16"/>
          <p:cNvSpPr txBox="1">
            <a:spLocks noChangeArrowheads="1"/>
          </p:cNvSpPr>
          <p:nvPr/>
        </p:nvSpPr>
        <p:spPr bwMode="auto">
          <a:xfrm>
            <a:off x="9155113" y="1501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5.00</a:t>
            </a:r>
          </a:p>
        </p:txBody>
      </p:sp>
      <p:sp>
        <p:nvSpPr>
          <p:cNvPr id="502801" name="Text Box 17"/>
          <p:cNvSpPr txBox="1">
            <a:spLocks noChangeArrowheads="1"/>
          </p:cNvSpPr>
          <p:nvPr/>
        </p:nvSpPr>
        <p:spPr bwMode="auto">
          <a:xfrm>
            <a:off x="-400050" y="15287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5.00</a:t>
            </a:r>
          </a:p>
        </p:txBody>
      </p:sp>
      <p:sp>
        <p:nvSpPr>
          <p:cNvPr id="502802" name="Text Box 18"/>
          <p:cNvSpPr txBox="1">
            <a:spLocks noChangeArrowheads="1"/>
          </p:cNvSpPr>
          <p:nvPr/>
        </p:nvSpPr>
        <p:spPr bwMode="auto">
          <a:xfrm>
            <a:off x="-400050" y="56340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6.40</a:t>
            </a:r>
          </a:p>
        </p:txBody>
      </p:sp>
      <p:pic>
        <p:nvPicPr>
          <p:cNvPr id="502803" name="Picture 19" descr="Never"/>
          <p:cNvPicPr>
            <a:picLocks noChangeAspect="1" noChangeArrowheads="1"/>
          </p:cNvPicPr>
          <p:nvPr/>
        </p:nvPicPr>
        <p:blipFill>
          <a:blip r:embed="rId2" cstate="print"/>
          <a:srcRect/>
          <a:stretch>
            <a:fillRect/>
          </a:stretch>
        </p:blipFill>
        <p:spPr bwMode="auto">
          <a:xfrm>
            <a:off x="7315200" y="5818188"/>
            <a:ext cx="1722438" cy="990600"/>
          </a:xfrm>
          <a:prstGeom prst="rect">
            <a:avLst/>
          </a:prstGeom>
          <a:noFill/>
        </p:spPr>
      </p:pic>
      <p:sp>
        <p:nvSpPr>
          <p:cNvPr id="502804" name="Text Box 20"/>
          <p:cNvSpPr txBox="1">
            <a:spLocks noChangeArrowheads="1"/>
          </p:cNvSpPr>
          <p:nvPr/>
        </p:nvSpPr>
        <p:spPr bwMode="auto">
          <a:xfrm>
            <a:off x="91503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6.80</a:t>
            </a:r>
          </a:p>
        </p:txBody>
      </p:sp>
      <p:sp>
        <p:nvSpPr>
          <p:cNvPr id="502805" name="Text Box 21"/>
          <p:cNvSpPr txBox="1">
            <a:spLocks noChangeArrowheads="1"/>
          </p:cNvSpPr>
          <p:nvPr/>
        </p:nvSpPr>
        <p:spPr bwMode="auto">
          <a:xfrm>
            <a:off x="-4000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6.80</a:t>
            </a:r>
          </a:p>
        </p:txBody>
      </p:sp>
      <p:sp>
        <p:nvSpPr>
          <p:cNvPr id="502806" name="Text Box 22"/>
          <p:cNvSpPr txBox="1">
            <a:spLocks noChangeArrowheads="1"/>
          </p:cNvSpPr>
          <p:nvPr/>
        </p:nvSpPr>
        <p:spPr bwMode="auto">
          <a:xfrm>
            <a:off x="-4000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6.20</a:t>
            </a:r>
          </a:p>
        </p:txBody>
      </p:sp>
      <p:sp>
        <p:nvSpPr>
          <p:cNvPr id="502807" name="Text Box 23"/>
          <p:cNvSpPr txBox="1">
            <a:spLocks noChangeArrowheads="1"/>
          </p:cNvSpPr>
          <p:nvPr/>
        </p:nvSpPr>
        <p:spPr bwMode="auto">
          <a:xfrm>
            <a:off x="91503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6.20</a:t>
            </a:r>
          </a:p>
        </p:txBody>
      </p:sp>
      <p:sp>
        <p:nvSpPr>
          <p:cNvPr id="502808" name="Text Box 24"/>
          <p:cNvSpPr txBox="1">
            <a:spLocks noChangeArrowheads="1"/>
          </p:cNvSpPr>
          <p:nvPr userDrawn="1"/>
        </p:nvSpPr>
        <p:spPr bwMode="auto">
          <a:xfrm>
            <a:off x="7215188" y="0"/>
            <a:ext cx="1928812" cy="265113"/>
          </a:xfrm>
          <a:prstGeom prst="rect">
            <a:avLst/>
          </a:prstGeom>
          <a:noFill/>
          <a:ln w="9525">
            <a:noFill/>
            <a:miter lim="800000"/>
            <a:headEnd/>
            <a:tailEnd/>
          </a:ln>
          <a:effectLst/>
        </p:spPr>
        <p:txBody>
          <a:bodyPr lIns="36000" tIns="36000" rIns="36000" bIns="36000">
            <a:spAutoFit/>
          </a:bodyPr>
          <a:lstStyle/>
          <a:p>
            <a:pPr algn="r" eaLnBrk="0" hangingPunct="0">
              <a:lnSpc>
                <a:spcPct val="90000"/>
              </a:lnSpc>
              <a:spcBef>
                <a:spcPct val="0"/>
              </a:spcBef>
            </a:pPr>
            <a:r>
              <a:rPr lang="en-US" sz="1400" b="1" smtClean="0">
                <a:solidFill>
                  <a:srgbClr val="E30034"/>
                </a:solidFill>
                <a:latin typeface="Arial" pitchFamily="34" charset="0"/>
              </a:rPr>
              <a:t>CONFIDENTIAL</a:t>
            </a:r>
          </a:p>
        </p:txBody>
      </p:sp>
    </p:spTree>
  </p:cSld>
  <p:clrMapOvr>
    <a:masterClrMapping/>
  </p:clrMapOvr>
  <p:transition>
    <p:dissolv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2"/>
          <p:cNvSpPr>
            <a:spLocks noGrp="1" noChangeArrowheads="1"/>
          </p:cNvSpPr>
          <p:nvPr>
            <p:ph type="dt" sz="half" idx="10"/>
          </p:nvPr>
        </p:nvSpPr>
        <p:spPr>
          <a:ln/>
        </p:spPr>
        <p:txBody>
          <a:bodyPr/>
          <a:lstStyle>
            <a:lvl1pPr>
              <a:defRPr/>
            </a:lvl1pPr>
          </a:lstStyle>
          <a:p>
            <a:pPr>
              <a:defRPr/>
            </a:pPr>
            <a:fld id="{B15CF28E-E87C-4891-AFAD-854A21CB860D}" type="datetime1">
              <a:rPr lang="de-DE" smtClean="0"/>
              <a:pPr>
                <a:defRPr/>
              </a:pPr>
              <a:t>09.05.2010</a:t>
            </a:fld>
            <a:endParaRPr lang="en-US"/>
          </a:p>
        </p:txBody>
      </p:sp>
      <p:sp>
        <p:nvSpPr>
          <p:cNvPr id="6" name="Rectangle 24"/>
          <p:cNvSpPr>
            <a:spLocks noGrp="1" noChangeArrowheads="1"/>
          </p:cNvSpPr>
          <p:nvPr>
            <p:ph type="sldNum" sz="quarter" idx="11"/>
          </p:nvPr>
        </p:nvSpPr>
        <p:spPr>
          <a:ln/>
        </p:spPr>
        <p:txBody>
          <a:bodyPr/>
          <a:lstStyle>
            <a:lvl1pPr>
              <a:defRPr/>
            </a:lvl1pPr>
          </a:lstStyle>
          <a:p>
            <a:pPr>
              <a:defRPr/>
            </a:pPr>
            <a:r>
              <a:rPr lang="en-US"/>
              <a:t> Page </a:t>
            </a:r>
            <a:fld id="{E2B69263-96DC-4E59-A469-958B617F47DF}"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1196975"/>
            <a:ext cx="4243388"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dissolv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dissolv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dissolv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dissolv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65088"/>
            <a:ext cx="2159000" cy="64595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65088"/>
            <a:ext cx="6329363" cy="6459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dissolv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r>
              <a:rPr lang="de-DE"/>
              <a:t>2009-09-09</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2"/>
          <p:cNvSpPr>
            <a:spLocks noGrp="1" noChangeArrowheads="1"/>
          </p:cNvSpPr>
          <p:nvPr>
            <p:ph type="dt" sz="half" idx="10"/>
          </p:nvPr>
        </p:nvSpPr>
        <p:spPr>
          <a:ln/>
        </p:spPr>
        <p:txBody>
          <a:bodyPr/>
          <a:lstStyle>
            <a:lvl1pPr>
              <a:defRPr/>
            </a:lvl1pPr>
          </a:lstStyle>
          <a:p>
            <a:pPr>
              <a:defRPr/>
            </a:pPr>
            <a:fld id="{68283C05-446B-4C62-9D0B-46829BF0A8FF}" type="datetime1">
              <a:rPr lang="de-DE" smtClean="0"/>
              <a:pPr>
                <a:defRPr/>
              </a:pPr>
              <a:t>09.05.2010</a:t>
            </a:fld>
            <a:endParaRPr lang="en-US"/>
          </a:p>
        </p:txBody>
      </p:sp>
      <p:sp>
        <p:nvSpPr>
          <p:cNvPr id="6" name="Rectangle 24"/>
          <p:cNvSpPr>
            <a:spLocks noGrp="1" noChangeArrowheads="1"/>
          </p:cNvSpPr>
          <p:nvPr>
            <p:ph type="sldNum" sz="quarter" idx="11"/>
          </p:nvPr>
        </p:nvSpPr>
        <p:spPr>
          <a:ln/>
        </p:spPr>
        <p:txBody>
          <a:bodyPr/>
          <a:lstStyle>
            <a:lvl1pPr>
              <a:defRPr/>
            </a:lvl1pPr>
          </a:lstStyle>
          <a:p>
            <a:pPr>
              <a:defRPr/>
            </a:pPr>
            <a:r>
              <a:rPr lang="en-US"/>
              <a:t> Page </a:t>
            </a:r>
            <a:fld id="{081B55D0-3573-4629-899E-5BB60598F7FE}"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de-DE"/>
              <a:t>2009-09-09</a:t>
            </a:r>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de-DE"/>
              <a:t>2009-09-09</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5"/>
            <a:ext cx="42449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r>
              <a:rPr lang="de-DE"/>
              <a:t>2009-09-09</a:t>
            </a:r>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r>
              <a:rPr lang="de-DE"/>
              <a:t>2009-09-09</a:t>
            </a: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r>
              <a:rPr lang="de-DE"/>
              <a:t>2009-09-09</a:t>
            </a:r>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de-DE"/>
              <a:t>2009-09-09</a:t>
            </a:r>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de-DE"/>
              <a:t>2009-09-09</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de-DE"/>
              <a:t>2009-09-09</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de-DE"/>
              <a:t>2009-09-09</a:t>
            </a:r>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65088"/>
            <a:ext cx="2160587" cy="64595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65088"/>
            <a:ext cx="6329363" cy="6459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de-DE"/>
              <a:t>2009-09-09</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0.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3" Type="http://schemas.openxmlformats.org/officeDocument/2006/relationships/slideLayout" Target="../slideLayouts/slideLayout124.xml"/><Relationship Id="rId21" Type="http://schemas.openxmlformats.org/officeDocument/2006/relationships/image" Target="../media/image1.png"/><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theme" Target="../theme/theme11.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theme" Target="../theme/theme12.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19" Type="http://schemas.openxmlformats.org/officeDocument/2006/relationships/image" Target="../media/image1.png"/><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image" Target="../media/image8.png"/><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18" Type="http://schemas.openxmlformats.org/officeDocument/2006/relationships/slideLayout" Target="../slideLayouts/slideLayout188.xml"/><Relationship Id="rId3" Type="http://schemas.openxmlformats.org/officeDocument/2006/relationships/slideLayout" Target="../slideLayouts/slideLayout173.xml"/><Relationship Id="rId21" Type="http://schemas.openxmlformats.org/officeDocument/2006/relationships/image" Target="../media/image1.png"/><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20" Type="http://schemas.openxmlformats.org/officeDocument/2006/relationships/theme" Target="../theme/theme14.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10" Type="http://schemas.openxmlformats.org/officeDocument/2006/relationships/slideLayout" Target="../slideLayouts/slideLayout180.xml"/><Relationship Id="rId19" Type="http://schemas.openxmlformats.org/officeDocument/2006/relationships/slideLayout" Target="../slideLayouts/slideLayout189.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theme" Target="../theme/theme15.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slideLayout" Target="../slideLayouts/slideLayout214.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17" Type="http://schemas.openxmlformats.org/officeDocument/2006/relationships/image" Target="../media/image1.png"/><Relationship Id="rId2" Type="http://schemas.openxmlformats.org/officeDocument/2006/relationships/slideLayout" Target="../slideLayouts/slideLayout203.xml"/><Relationship Id="rId16" Type="http://schemas.openxmlformats.org/officeDocument/2006/relationships/theme" Target="../theme/theme16.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5" Type="http://schemas.openxmlformats.org/officeDocument/2006/relationships/slideLayout" Target="../slideLayouts/slideLayout21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slideLayout" Target="../slideLayouts/slideLayout215.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219.xml"/><Relationship Id="rId7" Type="http://schemas.openxmlformats.org/officeDocument/2006/relationships/image" Target="../media/image10.png"/><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theme" Target="../theme/theme17.xml"/><Relationship Id="rId5" Type="http://schemas.openxmlformats.org/officeDocument/2006/relationships/slideLayout" Target="../slideLayouts/slideLayout221.xml"/><Relationship Id="rId4" Type="http://schemas.openxmlformats.org/officeDocument/2006/relationships/slideLayout" Target="../slideLayouts/slideLayout22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18" Type="http://schemas.openxmlformats.org/officeDocument/2006/relationships/theme" Target="../theme/theme18.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slideLayout" Target="../slideLayouts/slideLayout238.xml"/><Relationship Id="rId2" Type="http://schemas.openxmlformats.org/officeDocument/2006/relationships/slideLayout" Target="../slideLayouts/slideLayout223.xml"/><Relationship Id="rId16" Type="http://schemas.openxmlformats.org/officeDocument/2006/relationships/slideLayout" Target="../slideLayouts/slideLayout237.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10" Type="http://schemas.openxmlformats.org/officeDocument/2006/relationships/slideLayout" Target="../slideLayouts/slideLayout231.xml"/><Relationship Id="rId19" Type="http://schemas.openxmlformats.org/officeDocument/2006/relationships/image" Target="../media/image12.png"/><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image" Target="../media/image14.png"/><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19.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slideLayout" Target="../slideLayouts/slideLayout262.xml"/><Relationship Id="rId18" Type="http://schemas.openxmlformats.org/officeDocument/2006/relationships/slideLayout" Target="../slideLayouts/slideLayout267.xml"/><Relationship Id="rId3" Type="http://schemas.openxmlformats.org/officeDocument/2006/relationships/slideLayout" Target="../slideLayouts/slideLayout252.xml"/><Relationship Id="rId21" Type="http://schemas.openxmlformats.org/officeDocument/2006/relationships/image" Target="../media/image1.png"/><Relationship Id="rId7" Type="http://schemas.openxmlformats.org/officeDocument/2006/relationships/slideLayout" Target="../slideLayouts/slideLayout256.xml"/><Relationship Id="rId12" Type="http://schemas.openxmlformats.org/officeDocument/2006/relationships/slideLayout" Target="../slideLayouts/slideLayout261.xml"/><Relationship Id="rId17" Type="http://schemas.openxmlformats.org/officeDocument/2006/relationships/slideLayout" Target="../slideLayouts/slideLayout266.xml"/><Relationship Id="rId2" Type="http://schemas.openxmlformats.org/officeDocument/2006/relationships/slideLayout" Target="../slideLayouts/slideLayout251.xml"/><Relationship Id="rId16" Type="http://schemas.openxmlformats.org/officeDocument/2006/relationships/slideLayout" Target="../slideLayouts/slideLayout265.xml"/><Relationship Id="rId20" Type="http://schemas.openxmlformats.org/officeDocument/2006/relationships/theme" Target="../theme/theme20.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5" Type="http://schemas.openxmlformats.org/officeDocument/2006/relationships/slideLayout" Target="../slideLayouts/slideLayout264.xml"/><Relationship Id="rId10" Type="http://schemas.openxmlformats.org/officeDocument/2006/relationships/slideLayout" Target="../slideLayouts/slideLayout259.xml"/><Relationship Id="rId19" Type="http://schemas.openxmlformats.org/officeDocument/2006/relationships/slideLayout" Target="../slideLayouts/slideLayout268.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slideLayout" Target="../slideLayouts/slideLayout26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image" Target="../media/image1.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9.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54" name="Rectangle 30"/>
          <p:cNvSpPr>
            <a:spLocks noChangeArrowheads="1"/>
          </p:cNvSpPr>
          <p:nvPr/>
        </p:nvSpPr>
        <p:spPr bwMode="auto">
          <a:xfrm>
            <a:off x="0" y="0"/>
            <a:ext cx="9144000" cy="914400"/>
          </a:xfrm>
          <a:prstGeom prst="rect">
            <a:avLst/>
          </a:prstGeom>
          <a:solidFill>
            <a:schemeClr val="accent2"/>
          </a:solidFill>
          <a:ln w="12700" algn="ctr">
            <a:noFill/>
            <a:miter lim="800000"/>
            <a:headEnd/>
            <a:tailEnd/>
          </a:ln>
          <a:effectLst/>
        </p:spPr>
        <p:txBody>
          <a:bodyPr wrap="none" lIns="90000" tIns="46800" rIns="90000" bIns="46800" anchor="ctr"/>
          <a:lstStyle/>
          <a:p>
            <a:pPr>
              <a:defRPr/>
            </a:pPr>
            <a:endParaRPr lang="en-US"/>
          </a:p>
        </p:txBody>
      </p:sp>
      <p:sp>
        <p:nvSpPr>
          <p:cNvPr id="10243" name="Rectangle 2"/>
          <p:cNvSpPr>
            <a:spLocks noGrp="1" noChangeArrowheads="1"/>
          </p:cNvSpPr>
          <p:nvPr>
            <p:ph type="title"/>
          </p:nvPr>
        </p:nvSpPr>
        <p:spPr bwMode="auto">
          <a:xfrm>
            <a:off x="250825" y="63500"/>
            <a:ext cx="6586538" cy="7699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err="1" smtClean="0"/>
              <a:t>Titelmasterformat</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lang="en-US" dirty="0" smtClean="0"/>
          </a:p>
        </p:txBody>
      </p:sp>
      <p:sp>
        <p:nvSpPr>
          <p:cNvPr id="10244" name="Rectangle 3"/>
          <p:cNvSpPr>
            <a:spLocks noGrp="1" noChangeArrowheads="1"/>
          </p:cNvSpPr>
          <p:nvPr>
            <p:ph type="body" idx="1"/>
          </p:nvPr>
        </p:nvSpPr>
        <p:spPr bwMode="auto">
          <a:xfrm>
            <a:off x="250825" y="1312863"/>
            <a:ext cx="8637588" cy="5211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smtClean="0"/>
              <a:t>Textmasterformate</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lang="en-US" dirty="0" smtClean="0"/>
          </a:p>
          <a:p>
            <a:pPr lvl="1"/>
            <a:r>
              <a:rPr lang="en-US" dirty="0" err="1" smtClean="0"/>
              <a:t>Zweite</a:t>
            </a:r>
            <a:r>
              <a:rPr lang="en-US" dirty="0" smtClean="0"/>
              <a:t> </a:t>
            </a:r>
            <a:r>
              <a:rPr lang="en-US" dirty="0" err="1" smtClean="0"/>
              <a:t>Ebene</a:t>
            </a:r>
            <a:endParaRPr lang="en-US" dirty="0" smtClean="0"/>
          </a:p>
          <a:p>
            <a:pPr lvl="2"/>
            <a:r>
              <a:rPr lang="en-US" dirty="0" err="1" smtClean="0"/>
              <a:t>Dritte</a:t>
            </a:r>
            <a:r>
              <a:rPr lang="en-US" dirty="0" smtClean="0"/>
              <a:t> </a:t>
            </a:r>
            <a:r>
              <a:rPr lang="en-US" dirty="0" err="1" smtClean="0"/>
              <a:t>Ebene</a:t>
            </a:r>
            <a:endParaRPr lang="en-US" dirty="0" smtClean="0"/>
          </a:p>
          <a:p>
            <a:pPr lvl="3"/>
            <a:r>
              <a:rPr lang="en-US" dirty="0" err="1" smtClean="0"/>
              <a:t>Vierte</a:t>
            </a:r>
            <a:r>
              <a:rPr lang="en-US" dirty="0" smtClean="0"/>
              <a:t> </a:t>
            </a:r>
            <a:r>
              <a:rPr lang="en-US" dirty="0" err="1" smtClean="0"/>
              <a:t>Ebene</a:t>
            </a:r>
            <a:endParaRPr lang="en-US" dirty="0" smtClean="0"/>
          </a:p>
          <a:p>
            <a:pPr lvl="4"/>
            <a:r>
              <a:rPr lang="en-US" dirty="0" err="1" smtClean="0"/>
              <a:t>Fünfte</a:t>
            </a:r>
            <a:r>
              <a:rPr lang="en-US" dirty="0" smtClean="0"/>
              <a:t> </a:t>
            </a:r>
            <a:r>
              <a:rPr lang="en-US" dirty="0" err="1" smtClean="0"/>
              <a:t>Ebene</a:t>
            </a:r>
            <a:endParaRPr lang="en-US" dirty="0" smtClean="0"/>
          </a:p>
        </p:txBody>
      </p:sp>
      <p:sp>
        <p:nvSpPr>
          <p:cNvPr id="1046" name="Rectangle 22"/>
          <p:cNvSpPr>
            <a:spLocks noGrp="1" noChangeArrowheads="1"/>
          </p:cNvSpPr>
          <p:nvPr>
            <p:ph type="dt" sz="half" idx="2"/>
          </p:nvPr>
        </p:nvSpPr>
        <p:spPr bwMode="auto">
          <a:xfrm>
            <a:off x="250825" y="6621463"/>
            <a:ext cx="1079500"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0"/>
              </a:spcBef>
              <a:defRPr sz="800" smtClean="0">
                <a:solidFill>
                  <a:srgbClr val="969696"/>
                </a:solidFill>
              </a:defRPr>
            </a:lvl1pPr>
          </a:lstStyle>
          <a:p>
            <a:pPr>
              <a:defRPr/>
            </a:pPr>
            <a:fld id="{8A5A68D2-436D-4C9D-BB3D-0F573DCC461C}" type="datetime1">
              <a:rPr lang="de-DE" smtClean="0"/>
              <a:pPr>
                <a:defRPr/>
              </a:pPr>
              <a:t>09.05.2010</a:t>
            </a:fld>
            <a:endParaRPr lang="en-US" dirty="0"/>
          </a:p>
        </p:txBody>
      </p:sp>
      <p:sp>
        <p:nvSpPr>
          <p:cNvPr id="1048" name="Rectangle 24"/>
          <p:cNvSpPr>
            <a:spLocks noGrp="1" noChangeArrowheads="1"/>
          </p:cNvSpPr>
          <p:nvPr>
            <p:ph type="sldNum" sz="quarter" idx="4"/>
          </p:nvPr>
        </p:nvSpPr>
        <p:spPr bwMode="auto">
          <a:xfrm>
            <a:off x="7815263" y="6621463"/>
            <a:ext cx="1079500"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800" smtClean="0">
                <a:solidFill>
                  <a:srgbClr val="969696"/>
                </a:solidFill>
              </a:defRPr>
            </a:lvl1pPr>
          </a:lstStyle>
          <a:p>
            <a:pPr>
              <a:defRPr/>
            </a:pPr>
            <a:r>
              <a:rPr lang="en-US"/>
              <a:t> Page </a:t>
            </a:r>
            <a:fld id="{6BCC61FC-B20E-4687-A816-605F114CBF02}" type="slidenum">
              <a:rPr lang="en-US"/>
              <a:pPr>
                <a:defRPr/>
              </a:pPr>
              <a:t>‹#›</a:t>
            </a:fld>
            <a:endParaRPr lang="en-US"/>
          </a:p>
        </p:txBody>
      </p:sp>
      <p:sp>
        <p:nvSpPr>
          <p:cNvPr id="1050" name="Text Box 26"/>
          <p:cNvSpPr txBox="1">
            <a:spLocks noChangeArrowheads="1"/>
          </p:cNvSpPr>
          <p:nvPr/>
        </p:nvSpPr>
        <p:spPr bwMode="auto">
          <a:xfrm>
            <a:off x="2773363" y="6621463"/>
            <a:ext cx="3382962" cy="144462"/>
          </a:xfrm>
          <a:prstGeom prst="rect">
            <a:avLst/>
          </a:prstGeom>
          <a:noFill/>
          <a:ln w="9525" algn="ctr">
            <a:noFill/>
            <a:miter lim="800000"/>
            <a:headEnd/>
            <a:tailEnd/>
          </a:ln>
          <a:effectLst/>
        </p:spPr>
        <p:txBody>
          <a:bodyPr lIns="0" tIns="0" rIns="0" bIns="0"/>
          <a:lstStyle/>
          <a:p>
            <a:pPr algn="ctr">
              <a:spcBef>
                <a:spcPct val="0"/>
              </a:spcBef>
              <a:defRPr/>
            </a:pPr>
            <a:r>
              <a:rPr lang="en-US" sz="800" dirty="0">
                <a:solidFill>
                  <a:srgbClr val="969696"/>
                </a:solidFill>
              </a:rPr>
              <a:t>Copyright © Infineon Technologies </a:t>
            </a:r>
            <a:r>
              <a:rPr lang="en-US" sz="800" dirty="0" smtClean="0">
                <a:solidFill>
                  <a:srgbClr val="969696"/>
                </a:solidFill>
              </a:rPr>
              <a:t>2010. </a:t>
            </a:r>
            <a:r>
              <a:rPr lang="en-US" sz="800" dirty="0">
                <a:solidFill>
                  <a:srgbClr val="969696"/>
                </a:solidFill>
              </a:rPr>
              <a:t>All rights reserved.</a:t>
            </a:r>
          </a:p>
        </p:txBody>
      </p:sp>
      <p:pic>
        <p:nvPicPr>
          <p:cNvPr id="10248" name="Picture 31" descr="Bild2"/>
          <p:cNvPicPr>
            <a:picLocks noChangeAspect="1" noChangeArrowheads="1"/>
          </p:cNvPicPr>
          <p:nvPr/>
        </p:nvPicPr>
        <p:blipFill>
          <a:blip r:embed="rId16" cstate="print"/>
          <a:srcRect/>
          <a:stretch>
            <a:fillRect/>
          </a:stretch>
        </p:blipFill>
        <p:spPr bwMode="auto">
          <a:xfrm>
            <a:off x="7721600" y="263525"/>
            <a:ext cx="971550" cy="423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722" r:id="rId13"/>
    <p:sldLayoutId id="2147483737" r:id="rId14"/>
  </p:sldLayoutIdLst>
  <p:hf hdr="0" ft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Verdana" pitchFamily="34" charset="0"/>
        </a:defRPr>
      </a:lvl2pPr>
      <a:lvl3pPr algn="l" rtl="0" eaLnBrk="0" fontAlgn="base" hangingPunct="0">
        <a:spcBef>
          <a:spcPct val="0"/>
        </a:spcBef>
        <a:spcAft>
          <a:spcPct val="0"/>
        </a:spcAft>
        <a:defRPr sz="2400">
          <a:solidFill>
            <a:schemeClr val="tx2"/>
          </a:solidFill>
          <a:latin typeface="Verdana" pitchFamily="34" charset="0"/>
        </a:defRPr>
      </a:lvl3pPr>
      <a:lvl4pPr algn="l" rtl="0" eaLnBrk="0" fontAlgn="base" hangingPunct="0">
        <a:spcBef>
          <a:spcPct val="0"/>
        </a:spcBef>
        <a:spcAft>
          <a:spcPct val="0"/>
        </a:spcAft>
        <a:defRPr sz="2400">
          <a:solidFill>
            <a:schemeClr val="tx2"/>
          </a:solidFill>
          <a:latin typeface="Verdana" pitchFamily="34" charset="0"/>
        </a:defRPr>
      </a:lvl4pPr>
      <a:lvl5pPr algn="l" rtl="0" eaLnBrk="0" fontAlgn="base" hangingPunct="0">
        <a:spcBef>
          <a:spcPct val="0"/>
        </a:spcBef>
        <a:spcAft>
          <a:spcPct val="0"/>
        </a:spcAft>
        <a:defRPr sz="2400">
          <a:solidFill>
            <a:schemeClr val="tx2"/>
          </a:solidFill>
          <a:latin typeface="Verdana" pitchFamily="34" charset="0"/>
        </a:defRPr>
      </a:lvl5pPr>
      <a:lvl6pPr marL="457200" algn="l" rtl="0" eaLnBrk="0" fontAlgn="base" hangingPunct="0">
        <a:spcBef>
          <a:spcPct val="0"/>
        </a:spcBef>
        <a:spcAft>
          <a:spcPct val="0"/>
        </a:spcAft>
        <a:defRPr sz="2400">
          <a:solidFill>
            <a:schemeClr val="tx2"/>
          </a:solidFill>
          <a:latin typeface="Verdana" pitchFamily="34" charset="0"/>
        </a:defRPr>
      </a:lvl6pPr>
      <a:lvl7pPr marL="914400" algn="l" rtl="0" eaLnBrk="0" fontAlgn="base" hangingPunct="0">
        <a:spcBef>
          <a:spcPct val="0"/>
        </a:spcBef>
        <a:spcAft>
          <a:spcPct val="0"/>
        </a:spcAft>
        <a:defRPr sz="2400">
          <a:solidFill>
            <a:schemeClr val="tx2"/>
          </a:solidFill>
          <a:latin typeface="Verdana" pitchFamily="34" charset="0"/>
        </a:defRPr>
      </a:lvl7pPr>
      <a:lvl8pPr marL="1371600" algn="l" rtl="0" eaLnBrk="0" fontAlgn="base" hangingPunct="0">
        <a:spcBef>
          <a:spcPct val="0"/>
        </a:spcBef>
        <a:spcAft>
          <a:spcPct val="0"/>
        </a:spcAft>
        <a:defRPr sz="2400">
          <a:solidFill>
            <a:schemeClr val="tx2"/>
          </a:solidFill>
          <a:latin typeface="Verdana" pitchFamily="34" charset="0"/>
        </a:defRPr>
      </a:lvl8pPr>
      <a:lvl9pPr marL="1828800" algn="l" rtl="0" eaLnBrk="0" fontAlgn="base" hangingPunct="0">
        <a:spcBef>
          <a:spcPct val="0"/>
        </a:spcBef>
        <a:spcAft>
          <a:spcPct val="0"/>
        </a:spcAft>
        <a:defRPr sz="2400">
          <a:solidFill>
            <a:schemeClr val="tx2"/>
          </a:solidFill>
          <a:latin typeface="Verdana" pitchFamily="34" charset="0"/>
        </a:defRPr>
      </a:lvl9pPr>
    </p:titleStyle>
    <p:bodyStyle>
      <a:lvl1pPr marL="269875" indent="-269875" algn="l" rtl="0" eaLnBrk="0" fontAlgn="base" hangingPunct="0">
        <a:spcBef>
          <a:spcPts val="600"/>
        </a:spcBef>
        <a:spcAft>
          <a:spcPts val="600"/>
        </a:spcAft>
        <a:buClr>
          <a:schemeClr val="hlink"/>
        </a:buClr>
        <a:buFont typeface="Wingdings" pitchFamily="2" charset="2"/>
        <a:buChar char="n"/>
        <a:defRPr sz="2000">
          <a:solidFill>
            <a:schemeClr val="tx1"/>
          </a:solidFill>
          <a:latin typeface="+mn-lt"/>
          <a:ea typeface="+mn-ea"/>
          <a:cs typeface="+mn-cs"/>
        </a:defRPr>
      </a:lvl1pPr>
      <a:lvl2pPr marL="541338" indent="-269875" algn="l" rtl="0" eaLnBrk="0" fontAlgn="base" hangingPunct="0">
        <a:spcBef>
          <a:spcPts val="600"/>
        </a:spcBef>
        <a:spcAft>
          <a:spcPts val="600"/>
        </a:spcAft>
        <a:buClr>
          <a:schemeClr val="hlink"/>
        </a:buClr>
        <a:buSzPct val="90000"/>
        <a:buFont typeface="Wingdings" pitchFamily="2" charset="2"/>
        <a:buChar char="o"/>
        <a:defRPr sz="2000">
          <a:solidFill>
            <a:schemeClr val="tx1"/>
          </a:solidFill>
          <a:latin typeface="+mn-lt"/>
        </a:defRPr>
      </a:lvl2pPr>
      <a:lvl3pPr marL="809625" indent="-266700" algn="l" rtl="0" eaLnBrk="0" fontAlgn="base" hangingPunct="0">
        <a:spcBef>
          <a:spcPts val="600"/>
        </a:spcBef>
        <a:spcAft>
          <a:spcPts val="600"/>
        </a:spcAft>
        <a:buClr>
          <a:schemeClr val="hlink"/>
        </a:buClr>
        <a:buFont typeface="Verdana" pitchFamily="34" charset="0"/>
        <a:buChar char="¬"/>
        <a:defRPr>
          <a:solidFill>
            <a:schemeClr val="tx1"/>
          </a:solidFill>
          <a:latin typeface="+mn-lt"/>
        </a:defRPr>
      </a:lvl3pPr>
      <a:lvl4pPr marL="1079500" indent="-268288" algn="l" rtl="0" eaLnBrk="0" fontAlgn="base" hangingPunct="0">
        <a:spcBef>
          <a:spcPts val="600"/>
        </a:spcBef>
        <a:spcAft>
          <a:spcPts val="600"/>
        </a:spcAft>
        <a:buClr>
          <a:schemeClr val="hlink"/>
        </a:buClr>
        <a:buFont typeface="Arial" charset="0"/>
        <a:buChar char="–"/>
        <a:defRPr sz="1600">
          <a:solidFill>
            <a:schemeClr val="tx1"/>
          </a:solidFill>
          <a:latin typeface="+mn-lt"/>
        </a:defRPr>
      </a:lvl4pPr>
      <a:lvl5pPr marL="1350963" indent="-269875" algn="l" rtl="0" eaLnBrk="0" fontAlgn="base" hangingPunct="0">
        <a:spcBef>
          <a:spcPts val="600"/>
        </a:spcBef>
        <a:spcAft>
          <a:spcPts val="600"/>
        </a:spcAft>
        <a:buClr>
          <a:schemeClr val="hlink"/>
        </a:buClr>
        <a:buFont typeface="Arial" charset="0"/>
        <a:buChar char="–"/>
        <a:defRPr sz="1400">
          <a:solidFill>
            <a:schemeClr val="tx1"/>
          </a:solidFill>
          <a:latin typeface="+mn-lt"/>
        </a:defRPr>
      </a:lvl5pPr>
      <a:lvl6pPr marL="1808163" indent="-269875" algn="l" rtl="0" eaLnBrk="0" fontAlgn="base" hangingPunct="0">
        <a:spcBef>
          <a:spcPts val="600"/>
        </a:spcBef>
        <a:spcAft>
          <a:spcPts val="600"/>
        </a:spcAft>
        <a:buClr>
          <a:schemeClr val="hlink"/>
        </a:buClr>
        <a:buFont typeface="Arial" charset="0"/>
        <a:buChar char="–"/>
        <a:defRPr sz="1400">
          <a:solidFill>
            <a:schemeClr val="tx1"/>
          </a:solidFill>
          <a:latin typeface="+mn-lt"/>
        </a:defRPr>
      </a:lvl6pPr>
      <a:lvl7pPr marL="2265363" indent="-269875" algn="l" rtl="0" eaLnBrk="0" fontAlgn="base" hangingPunct="0">
        <a:spcBef>
          <a:spcPts val="600"/>
        </a:spcBef>
        <a:spcAft>
          <a:spcPts val="600"/>
        </a:spcAft>
        <a:buClr>
          <a:schemeClr val="hlink"/>
        </a:buClr>
        <a:buFont typeface="Arial" charset="0"/>
        <a:buChar char="–"/>
        <a:defRPr sz="1400">
          <a:solidFill>
            <a:schemeClr val="tx1"/>
          </a:solidFill>
          <a:latin typeface="+mn-lt"/>
        </a:defRPr>
      </a:lvl7pPr>
      <a:lvl8pPr marL="2722563" indent="-269875" algn="l" rtl="0" eaLnBrk="0" fontAlgn="base" hangingPunct="0">
        <a:spcBef>
          <a:spcPts val="600"/>
        </a:spcBef>
        <a:spcAft>
          <a:spcPts val="600"/>
        </a:spcAft>
        <a:buClr>
          <a:schemeClr val="hlink"/>
        </a:buClr>
        <a:buFont typeface="Arial" charset="0"/>
        <a:buChar char="–"/>
        <a:defRPr sz="1400">
          <a:solidFill>
            <a:schemeClr val="tx1"/>
          </a:solidFill>
          <a:latin typeface="+mn-lt"/>
        </a:defRPr>
      </a:lvl8pPr>
      <a:lvl9pPr marL="3179763" indent="-269875" algn="l" rtl="0" eaLnBrk="0" fontAlgn="base" hangingPunct="0">
        <a:spcBef>
          <a:spcPts val="600"/>
        </a:spcBef>
        <a:spcAft>
          <a:spcPts val="600"/>
        </a:spcAft>
        <a:buClr>
          <a:schemeClr val="hlink"/>
        </a:buClr>
        <a:buFont typeface="Arial" charset="0"/>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1634" name="Rectangle 2"/>
          <p:cNvSpPr>
            <a:spLocks noChangeArrowheads="1"/>
          </p:cNvSpPr>
          <p:nvPr/>
        </p:nvSpPr>
        <p:spPr bwMode="auto">
          <a:xfrm>
            <a:off x="0" y="0"/>
            <a:ext cx="9144000" cy="842963"/>
          </a:xfrm>
          <a:prstGeom prst="rect">
            <a:avLst/>
          </a:prstGeom>
          <a:solidFill>
            <a:schemeClr val="accent2"/>
          </a:solidFill>
          <a:ln w="9525">
            <a:noFill/>
            <a:miter lim="800000"/>
            <a:headEnd/>
            <a:tailEnd/>
          </a:ln>
          <a:effectLst/>
        </p:spPr>
        <p:txBody>
          <a:bodyPr anchor="ctr">
            <a:spAutoFit/>
          </a:bodyPr>
          <a:lstStyle/>
          <a:p>
            <a:pPr algn="ctr">
              <a:spcBef>
                <a:spcPct val="0"/>
              </a:spcBef>
            </a:pPr>
            <a:endParaRPr lang="en-GB" sz="2000" smtClean="0">
              <a:solidFill>
                <a:srgbClr val="00214A"/>
              </a:solidFill>
            </a:endParaRPr>
          </a:p>
        </p:txBody>
      </p:sp>
      <p:sp>
        <p:nvSpPr>
          <p:cNvPr id="581635" name="Rectangle 3"/>
          <p:cNvSpPr>
            <a:spLocks noGrp="1" noChangeArrowheads="1"/>
          </p:cNvSpPr>
          <p:nvPr>
            <p:ph type="title"/>
          </p:nvPr>
        </p:nvSpPr>
        <p:spPr bwMode="auto">
          <a:xfrm>
            <a:off x="250825" y="65088"/>
            <a:ext cx="7058025" cy="7699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altLang="de-DE" smtClean="0"/>
              <a:t>Headline in Verdana 24 pt gp</a:t>
            </a:r>
          </a:p>
        </p:txBody>
      </p:sp>
      <p:sp>
        <p:nvSpPr>
          <p:cNvPr id="581636" name="Rectangle 4"/>
          <p:cNvSpPr>
            <a:spLocks noGrp="1" noChangeArrowheads="1"/>
          </p:cNvSpPr>
          <p:nvPr>
            <p:ph type="body" idx="1"/>
          </p:nvPr>
        </p:nvSpPr>
        <p:spPr bwMode="auto">
          <a:xfrm>
            <a:off x="250825" y="1196975"/>
            <a:ext cx="8642350" cy="53276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de-DE" smtClean="0"/>
              <a:t>Click to edit Master text styles 20pt</a:t>
            </a:r>
          </a:p>
          <a:p>
            <a:pPr lvl="1"/>
            <a:r>
              <a:rPr lang="en-US" altLang="de-DE" smtClean="0"/>
              <a:t>Second level 20pt</a:t>
            </a:r>
          </a:p>
          <a:p>
            <a:pPr lvl="2"/>
            <a:r>
              <a:rPr lang="en-US" altLang="de-DE" smtClean="0"/>
              <a:t>Third level 18pt</a:t>
            </a:r>
          </a:p>
          <a:p>
            <a:pPr lvl="3"/>
            <a:r>
              <a:rPr lang="en-US" altLang="de-DE" smtClean="0"/>
              <a:t>Fourth level 16pt</a:t>
            </a:r>
          </a:p>
          <a:p>
            <a:pPr lvl="4"/>
            <a:r>
              <a:rPr lang="en-US" altLang="de-DE" smtClean="0"/>
              <a:t>Fifth level 14pt</a:t>
            </a:r>
          </a:p>
        </p:txBody>
      </p:sp>
      <p:sp>
        <p:nvSpPr>
          <p:cNvPr id="581637" name="Text Box 5"/>
          <p:cNvSpPr txBox="1">
            <a:spLocks noChangeArrowheads="1"/>
          </p:cNvSpPr>
          <p:nvPr/>
        </p:nvSpPr>
        <p:spPr bwMode="auto">
          <a:xfrm>
            <a:off x="63500"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12.0</a:t>
            </a:r>
          </a:p>
        </p:txBody>
      </p:sp>
      <p:sp>
        <p:nvSpPr>
          <p:cNvPr id="581638" name="Text Box 6"/>
          <p:cNvSpPr txBox="1">
            <a:spLocks noChangeArrowheads="1"/>
          </p:cNvSpPr>
          <p:nvPr/>
        </p:nvSpPr>
        <p:spPr bwMode="auto">
          <a:xfrm>
            <a:off x="4406900"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0.0</a:t>
            </a:r>
          </a:p>
        </p:txBody>
      </p:sp>
      <p:sp>
        <p:nvSpPr>
          <p:cNvPr id="581639" name="Text Box 7"/>
          <p:cNvSpPr txBox="1">
            <a:spLocks noChangeArrowheads="1"/>
          </p:cNvSpPr>
          <p:nvPr/>
        </p:nvSpPr>
        <p:spPr bwMode="auto">
          <a:xfrm>
            <a:off x="8701088"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12.0</a:t>
            </a:r>
          </a:p>
        </p:txBody>
      </p:sp>
      <p:sp>
        <p:nvSpPr>
          <p:cNvPr id="581640" name="Text Box 8"/>
          <p:cNvSpPr txBox="1">
            <a:spLocks noChangeArrowheads="1"/>
          </p:cNvSpPr>
          <p:nvPr/>
        </p:nvSpPr>
        <p:spPr bwMode="auto">
          <a:xfrm>
            <a:off x="7610475"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8.9</a:t>
            </a:r>
          </a:p>
        </p:txBody>
      </p:sp>
      <p:sp>
        <p:nvSpPr>
          <p:cNvPr id="581641" name="Text Box 9"/>
          <p:cNvSpPr txBox="1">
            <a:spLocks noChangeArrowheads="1"/>
          </p:cNvSpPr>
          <p:nvPr/>
        </p:nvSpPr>
        <p:spPr bwMode="auto">
          <a:xfrm>
            <a:off x="-4000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7.18</a:t>
            </a:r>
          </a:p>
        </p:txBody>
      </p:sp>
      <p:sp>
        <p:nvSpPr>
          <p:cNvPr id="581642" name="Text Box 10"/>
          <p:cNvSpPr txBox="1">
            <a:spLocks noChangeArrowheads="1"/>
          </p:cNvSpPr>
          <p:nvPr/>
        </p:nvSpPr>
        <p:spPr bwMode="auto">
          <a:xfrm>
            <a:off x="91503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7.18</a:t>
            </a:r>
          </a:p>
        </p:txBody>
      </p:sp>
      <p:sp>
        <p:nvSpPr>
          <p:cNvPr id="581643" name="Text Box 11"/>
          <p:cNvSpPr txBox="1">
            <a:spLocks noChangeArrowheads="1"/>
          </p:cNvSpPr>
          <p:nvPr/>
        </p:nvSpPr>
        <p:spPr bwMode="auto">
          <a:xfrm>
            <a:off x="9150350" y="66055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9.20</a:t>
            </a:r>
          </a:p>
        </p:txBody>
      </p:sp>
      <p:sp>
        <p:nvSpPr>
          <p:cNvPr id="581644" name="Text Box 12"/>
          <p:cNvSpPr txBox="1">
            <a:spLocks noChangeArrowheads="1"/>
          </p:cNvSpPr>
          <p:nvPr/>
        </p:nvSpPr>
        <p:spPr bwMode="auto">
          <a:xfrm>
            <a:off x="-400050" y="66341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9.20</a:t>
            </a:r>
          </a:p>
        </p:txBody>
      </p:sp>
      <p:sp>
        <p:nvSpPr>
          <p:cNvPr id="581645" name="Text Box 13"/>
          <p:cNvSpPr txBox="1">
            <a:spLocks noChangeArrowheads="1"/>
          </p:cNvSpPr>
          <p:nvPr/>
        </p:nvSpPr>
        <p:spPr bwMode="auto">
          <a:xfrm>
            <a:off x="91503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8.60</a:t>
            </a:r>
          </a:p>
        </p:txBody>
      </p:sp>
      <p:sp>
        <p:nvSpPr>
          <p:cNvPr id="581646" name="Text Box 14"/>
          <p:cNvSpPr txBox="1">
            <a:spLocks noChangeArrowheads="1"/>
          </p:cNvSpPr>
          <p:nvPr/>
        </p:nvSpPr>
        <p:spPr bwMode="auto">
          <a:xfrm>
            <a:off x="-4000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8.60</a:t>
            </a:r>
          </a:p>
        </p:txBody>
      </p:sp>
      <p:sp>
        <p:nvSpPr>
          <p:cNvPr id="581647" name="Text Box 15"/>
          <p:cNvSpPr txBox="1">
            <a:spLocks noChangeArrowheads="1"/>
          </p:cNvSpPr>
          <p:nvPr/>
        </p:nvSpPr>
        <p:spPr bwMode="auto">
          <a:xfrm>
            <a:off x="9150350" y="56292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6.40</a:t>
            </a:r>
          </a:p>
        </p:txBody>
      </p:sp>
      <p:sp>
        <p:nvSpPr>
          <p:cNvPr id="581648" name="Text Box 16"/>
          <p:cNvSpPr txBox="1">
            <a:spLocks noChangeArrowheads="1"/>
          </p:cNvSpPr>
          <p:nvPr/>
        </p:nvSpPr>
        <p:spPr bwMode="auto">
          <a:xfrm>
            <a:off x="-4000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6.20</a:t>
            </a:r>
          </a:p>
        </p:txBody>
      </p:sp>
      <p:sp>
        <p:nvSpPr>
          <p:cNvPr id="581649" name="Text Box 17"/>
          <p:cNvSpPr txBox="1">
            <a:spLocks noChangeArrowheads="1"/>
          </p:cNvSpPr>
          <p:nvPr/>
        </p:nvSpPr>
        <p:spPr bwMode="auto">
          <a:xfrm>
            <a:off x="-400050" y="56340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6.40</a:t>
            </a:r>
          </a:p>
        </p:txBody>
      </p:sp>
      <p:sp>
        <p:nvSpPr>
          <p:cNvPr id="581650" name="Text Box 18"/>
          <p:cNvSpPr txBox="1">
            <a:spLocks noChangeArrowheads="1"/>
          </p:cNvSpPr>
          <p:nvPr/>
        </p:nvSpPr>
        <p:spPr bwMode="auto">
          <a:xfrm>
            <a:off x="91503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6.80</a:t>
            </a:r>
          </a:p>
        </p:txBody>
      </p:sp>
      <p:sp>
        <p:nvSpPr>
          <p:cNvPr id="581651" name="Text Box 19"/>
          <p:cNvSpPr txBox="1">
            <a:spLocks noChangeArrowheads="1"/>
          </p:cNvSpPr>
          <p:nvPr/>
        </p:nvSpPr>
        <p:spPr bwMode="auto">
          <a:xfrm>
            <a:off x="-4000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6.80</a:t>
            </a:r>
          </a:p>
        </p:txBody>
      </p:sp>
      <p:sp>
        <p:nvSpPr>
          <p:cNvPr id="581652" name="Text Box 20"/>
          <p:cNvSpPr txBox="1">
            <a:spLocks noChangeArrowheads="1"/>
          </p:cNvSpPr>
          <p:nvPr/>
        </p:nvSpPr>
        <p:spPr bwMode="auto">
          <a:xfrm>
            <a:off x="91503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6.20</a:t>
            </a:r>
          </a:p>
        </p:txBody>
      </p:sp>
      <p:sp>
        <p:nvSpPr>
          <p:cNvPr id="581653" name="Text Box 21"/>
          <p:cNvSpPr txBox="1">
            <a:spLocks noChangeArrowheads="1"/>
          </p:cNvSpPr>
          <p:nvPr/>
        </p:nvSpPr>
        <p:spPr bwMode="auto">
          <a:xfrm>
            <a:off x="9155113" y="1501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5.00</a:t>
            </a:r>
          </a:p>
        </p:txBody>
      </p:sp>
      <p:sp>
        <p:nvSpPr>
          <p:cNvPr id="581654" name="Text Box 22"/>
          <p:cNvSpPr txBox="1">
            <a:spLocks noChangeArrowheads="1"/>
          </p:cNvSpPr>
          <p:nvPr/>
        </p:nvSpPr>
        <p:spPr bwMode="auto">
          <a:xfrm>
            <a:off x="-400050" y="15287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5.00</a:t>
            </a:r>
          </a:p>
        </p:txBody>
      </p:sp>
      <p:sp>
        <p:nvSpPr>
          <p:cNvPr id="581655" name="Rectangle 23"/>
          <p:cNvSpPr>
            <a:spLocks noChangeArrowheads="1"/>
          </p:cNvSpPr>
          <p:nvPr/>
        </p:nvSpPr>
        <p:spPr bwMode="auto">
          <a:xfrm>
            <a:off x="8278813" y="6592888"/>
            <a:ext cx="711200" cy="214312"/>
          </a:xfrm>
          <a:prstGeom prst="rect">
            <a:avLst/>
          </a:prstGeom>
          <a:noFill/>
          <a:ln w="9525" algn="ctr">
            <a:noFill/>
            <a:miter lim="800000"/>
            <a:headEnd/>
            <a:tailEnd/>
          </a:ln>
          <a:effectLst/>
        </p:spPr>
        <p:txBody>
          <a:bodyPr wrap="none" lIns="90000" tIns="46800" rIns="90000" bIns="46800">
            <a:spAutoFit/>
          </a:bodyPr>
          <a:lstStyle/>
          <a:p>
            <a:pPr algn="r" eaLnBrk="0" hangingPunct="0">
              <a:spcBef>
                <a:spcPct val="0"/>
              </a:spcBef>
            </a:pPr>
            <a:r>
              <a:rPr lang="en-US" sz="800" smtClean="0">
                <a:solidFill>
                  <a:srgbClr val="808080"/>
                </a:solidFill>
              </a:rPr>
              <a:t>Page </a:t>
            </a:r>
            <a:fld id="{41F884C6-1156-4F78-AB45-F20CC1CD9308}" type="slidenum">
              <a:rPr lang="en-US" sz="800" smtClean="0">
                <a:solidFill>
                  <a:srgbClr val="808080"/>
                </a:solidFill>
              </a:rPr>
              <a:pPr algn="r" eaLnBrk="0" hangingPunct="0">
                <a:spcBef>
                  <a:spcPct val="0"/>
                </a:spcBef>
              </a:pPr>
              <a:t>‹#›</a:t>
            </a:fld>
            <a:endParaRPr lang="en-US" sz="800" smtClean="0">
              <a:solidFill>
                <a:srgbClr val="808080"/>
              </a:solidFill>
            </a:endParaRPr>
          </a:p>
        </p:txBody>
      </p:sp>
      <p:sp>
        <p:nvSpPr>
          <p:cNvPr id="581656" name="Rectangle 24"/>
          <p:cNvSpPr>
            <a:spLocks noChangeArrowheads="1"/>
          </p:cNvSpPr>
          <p:nvPr/>
        </p:nvSpPr>
        <p:spPr bwMode="auto">
          <a:xfrm>
            <a:off x="250825" y="6640513"/>
            <a:ext cx="1008063" cy="173037"/>
          </a:xfrm>
          <a:prstGeom prst="rect">
            <a:avLst/>
          </a:prstGeom>
          <a:noFill/>
          <a:ln w="9525">
            <a:noFill/>
            <a:miter lim="800000"/>
            <a:headEnd/>
            <a:tailEnd/>
          </a:ln>
          <a:effectLst/>
        </p:spPr>
        <p:txBody>
          <a:bodyPr wrap="none" lIns="0" tIns="0" rIns="0" bIns="0"/>
          <a:lstStyle/>
          <a:p>
            <a:pPr>
              <a:spcBef>
                <a:spcPct val="0"/>
              </a:spcBef>
            </a:pPr>
            <a:endParaRPr lang="en-US" sz="800" smtClean="0">
              <a:solidFill>
                <a:srgbClr val="808080"/>
              </a:solidFill>
            </a:endParaRPr>
          </a:p>
        </p:txBody>
      </p:sp>
      <p:sp>
        <p:nvSpPr>
          <p:cNvPr id="581657" name="Text Box 25"/>
          <p:cNvSpPr txBox="1">
            <a:spLocks noChangeArrowheads="1"/>
          </p:cNvSpPr>
          <p:nvPr/>
        </p:nvSpPr>
        <p:spPr bwMode="auto">
          <a:xfrm>
            <a:off x="2627313" y="6591300"/>
            <a:ext cx="5310187" cy="214313"/>
          </a:xfrm>
          <a:prstGeom prst="rect">
            <a:avLst/>
          </a:prstGeom>
          <a:noFill/>
          <a:ln w="12700" algn="ctr">
            <a:noFill/>
            <a:miter lim="800000"/>
            <a:headEnd/>
            <a:tailEnd/>
          </a:ln>
          <a:effectLst/>
        </p:spPr>
        <p:txBody>
          <a:bodyPr lIns="90000" tIns="46800" rIns="90000" bIns="46800">
            <a:spAutoFit/>
          </a:bodyPr>
          <a:lstStyle/>
          <a:p>
            <a:pPr eaLnBrk="0" hangingPunct="0">
              <a:spcBef>
                <a:spcPct val="0"/>
              </a:spcBef>
            </a:pPr>
            <a:r>
              <a:rPr lang="en-US" sz="800" smtClean="0">
                <a:solidFill>
                  <a:srgbClr val="808080"/>
                </a:solidFill>
              </a:rPr>
              <a:t>Copyright © Infineon Technologies 2009. All rights reserved. </a:t>
            </a:r>
          </a:p>
        </p:txBody>
      </p:sp>
      <p:grpSp>
        <p:nvGrpSpPr>
          <p:cNvPr id="2" name="Group 26"/>
          <p:cNvGrpSpPr>
            <a:grpSpLocks/>
          </p:cNvGrpSpPr>
          <p:nvPr/>
        </p:nvGrpSpPr>
        <p:grpSpPr bwMode="auto">
          <a:xfrm>
            <a:off x="8023225" y="330200"/>
            <a:ext cx="874713" cy="390525"/>
            <a:chOff x="5050" y="208"/>
            <a:chExt cx="551" cy="246"/>
          </a:xfrm>
        </p:grpSpPr>
        <p:sp>
          <p:nvSpPr>
            <p:cNvPr id="581659" name="Oval 27"/>
            <p:cNvSpPr>
              <a:spLocks noChangeArrowheads="1"/>
            </p:cNvSpPr>
            <p:nvPr userDrawn="1"/>
          </p:nvSpPr>
          <p:spPr bwMode="auto">
            <a:xfrm>
              <a:off x="5122" y="233"/>
              <a:ext cx="32" cy="32"/>
            </a:xfrm>
            <a:prstGeom prst="ellipse">
              <a:avLst/>
            </a:prstGeom>
            <a:solidFill>
              <a:srgbClr val="005DA8"/>
            </a:solidFill>
            <a:ln w="9525">
              <a:noFill/>
              <a:round/>
              <a:headEnd/>
              <a:tailEnd/>
            </a:ln>
          </p:spPr>
          <p:txBody>
            <a:bodyPr/>
            <a:lstStyle/>
            <a:p>
              <a:pPr algn="ctr">
                <a:spcBef>
                  <a:spcPct val="0"/>
                </a:spcBef>
              </a:pPr>
              <a:endParaRPr lang="en-GB" sz="2000" smtClean="0">
                <a:solidFill>
                  <a:srgbClr val="00214A"/>
                </a:solidFill>
              </a:endParaRPr>
            </a:p>
          </p:txBody>
        </p:sp>
        <p:sp>
          <p:nvSpPr>
            <p:cNvPr id="581660" name="Freeform 28"/>
            <p:cNvSpPr>
              <a:spLocks/>
            </p:cNvSpPr>
            <p:nvPr userDrawn="1"/>
          </p:nvSpPr>
          <p:spPr bwMode="auto">
            <a:xfrm>
              <a:off x="5154" y="208"/>
              <a:ext cx="190" cy="40"/>
            </a:xfrm>
            <a:custGeom>
              <a:avLst/>
              <a:gdLst/>
              <a:ahLst/>
              <a:cxnLst>
                <a:cxn ang="0">
                  <a:pos x="39" y="34"/>
                </a:cxn>
                <a:cxn ang="0">
                  <a:pos x="21" y="39"/>
                </a:cxn>
                <a:cxn ang="0">
                  <a:pos x="0" y="46"/>
                </a:cxn>
                <a:cxn ang="0">
                  <a:pos x="12" y="73"/>
                </a:cxn>
                <a:cxn ang="0">
                  <a:pos x="29" y="66"/>
                </a:cxn>
                <a:cxn ang="0">
                  <a:pos x="29" y="66"/>
                </a:cxn>
                <a:cxn ang="0">
                  <a:pos x="68" y="52"/>
                </a:cxn>
                <a:cxn ang="0">
                  <a:pos x="113" y="38"/>
                </a:cxn>
                <a:cxn ang="0">
                  <a:pos x="347" y="6"/>
                </a:cxn>
                <a:cxn ang="0">
                  <a:pos x="107" y="18"/>
                </a:cxn>
                <a:cxn ang="0">
                  <a:pos x="58" y="29"/>
                </a:cxn>
                <a:cxn ang="0">
                  <a:pos x="39" y="34"/>
                </a:cxn>
              </a:cxnLst>
              <a:rect l="0" t="0" r="r" b="b"/>
              <a:pathLst>
                <a:path w="347" h="73">
                  <a:moveTo>
                    <a:pt x="39" y="34"/>
                  </a:moveTo>
                  <a:cubicBezTo>
                    <a:pt x="31" y="36"/>
                    <a:pt x="21" y="39"/>
                    <a:pt x="21" y="39"/>
                  </a:cubicBezTo>
                  <a:cubicBezTo>
                    <a:pt x="14" y="41"/>
                    <a:pt x="7" y="44"/>
                    <a:pt x="0" y="46"/>
                  </a:cubicBezTo>
                  <a:cubicBezTo>
                    <a:pt x="7" y="53"/>
                    <a:pt x="11" y="63"/>
                    <a:pt x="12" y="73"/>
                  </a:cubicBezTo>
                  <a:cubicBezTo>
                    <a:pt x="17" y="71"/>
                    <a:pt x="23" y="68"/>
                    <a:pt x="29" y="66"/>
                  </a:cubicBezTo>
                  <a:cubicBezTo>
                    <a:pt x="29" y="66"/>
                    <a:pt x="29" y="66"/>
                    <a:pt x="29" y="66"/>
                  </a:cubicBezTo>
                  <a:cubicBezTo>
                    <a:pt x="35" y="64"/>
                    <a:pt x="53" y="57"/>
                    <a:pt x="68" y="52"/>
                  </a:cubicBezTo>
                  <a:cubicBezTo>
                    <a:pt x="87" y="46"/>
                    <a:pt x="113" y="38"/>
                    <a:pt x="113" y="38"/>
                  </a:cubicBezTo>
                  <a:cubicBezTo>
                    <a:pt x="188" y="17"/>
                    <a:pt x="270" y="5"/>
                    <a:pt x="347" y="6"/>
                  </a:cubicBezTo>
                  <a:cubicBezTo>
                    <a:pt x="259" y="0"/>
                    <a:pt x="178" y="6"/>
                    <a:pt x="107" y="18"/>
                  </a:cubicBezTo>
                  <a:cubicBezTo>
                    <a:pt x="107" y="18"/>
                    <a:pt x="84" y="22"/>
                    <a:pt x="58" y="29"/>
                  </a:cubicBezTo>
                  <a:cubicBezTo>
                    <a:pt x="58" y="29"/>
                    <a:pt x="46" y="32"/>
                    <a:pt x="39" y="34"/>
                  </a:cubicBezTo>
                  <a:close/>
                </a:path>
              </a:pathLst>
            </a:custGeom>
            <a:solidFill>
              <a:srgbClr val="E20036"/>
            </a:solidFill>
            <a:ln w="9525">
              <a:noFill/>
              <a:round/>
              <a:headEnd/>
              <a:tailEnd/>
            </a:ln>
          </p:spPr>
          <p:txBody>
            <a:bodyPr/>
            <a:lstStyle/>
            <a:p>
              <a:pPr algn="ctr">
                <a:spcBef>
                  <a:spcPct val="0"/>
                </a:spcBef>
              </a:pPr>
              <a:endParaRPr lang="en-GB" sz="2000" smtClean="0">
                <a:solidFill>
                  <a:srgbClr val="00214A"/>
                </a:solidFill>
              </a:endParaRPr>
            </a:p>
          </p:txBody>
        </p:sp>
        <p:sp>
          <p:nvSpPr>
            <p:cNvPr id="581661" name="Freeform 29"/>
            <p:cNvSpPr>
              <a:spLocks/>
            </p:cNvSpPr>
            <p:nvPr userDrawn="1"/>
          </p:nvSpPr>
          <p:spPr bwMode="auto">
            <a:xfrm>
              <a:off x="5050" y="250"/>
              <a:ext cx="551" cy="204"/>
            </a:xfrm>
            <a:custGeom>
              <a:avLst/>
              <a:gdLst/>
              <a:ahLst/>
              <a:cxnLst>
                <a:cxn ang="0">
                  <a:pos x="1005" y="225"/>
                </a:cxn>
                <a:cxn ang="0">
                  <a:pos x="534" y="340"/>
                </a:cxn>
                <a:cxn ang="0">
                  <a:pos x="56" y="147"/>
                </a:cxn>
                <a:cxn ang="0">
                  <a:pos x="138" y="32"/>
                </a:cxn>
                <a:cxn ang="0">
                  <a:pos x="122" y="0"/>
                </a:cxn>
                <a:cxn ang="0">
                  <a:pos x="0" y="150"/>
                </a:cxn>
                <a:cxn ang="0">
                  <a:pos x="537" y="369"/>
                </a:cxn>
                <a:cxn ang="0">
                  <a:pos x="1006" y="227"/>
                </a:cxn>
                <a:cxn ang="0">
                  <a:pos x="1005" y="225"/>
                </a:cxn>
              </a:cxnLst>
              <a:rect l="0" t="0" r="r" b="b"/>
              <a:pathLst>
                <a:path w="1006" h="373">
                  <a:moveTo>
                    <a:pt x="1005" y="225"/>
                  </a:moveTo>
                  <a:cubicBezTo>
                    <a:pt x="925" y="297"/>
                    <a:pt x="743" y="340"/>
                    <a:pt x="534" y="340"/>
                  </a:cubicBezTo>
                  <a:cubicBezTo>
                    <a:pt x="252" y="340"/>
                    <a:pt x="69" y="257"/>
                    <a:pt x="56" y="147"/>
                  </a:cubicBezTo>
                  <a:cubicBezTo>
                    <a:pt x="51" y="106"/>
                    <a:pt x="84" y="66"/>
                    <a:pt x="138" y="32"/>
                  </a:cubicBezTo>
                  <a:cubicBezTo>
                    <a:pt x="128" y="25"/>
                    <a:pt x="122" y="13"/>
                    <a:pt x="122" y="0"/>
                  </a:cubicBezTo>
                  <a:cubicBezTo>
                    <a:pt x="44" y="41"/>
                    <a:pt x="0" y="95"/>
                    <a:pt x="0" y="150"/>
                  </a:cubicBezTo>
                  <a:cubicBezTo>
                    <a:pt x="0" y="271"/>
                    <a:pt x="216" y="373"/>
                    <a:pt x="537" y="369"/>
                  </a:cubicBezTo>
                  <a:cubicBezTo>
                    <a:pt x="756" y="366"/>
                    <a:pt x="922" y="303"/>
                    <a:pt x="1006" y="227"/>
                  </a:cubicBezTo>
                  <a:lnTo>
                    <a:pt x="1005" y="225"/>
                  </a:lnTo>
                  <a:close/>
                </a:path>
              </a:pathLst>
            </a:custGeom>
            <a:solidFill>
              <a:srgbClr val="E20036"/>
            </a:solidFill>
            <a:ln w="9525">
              <a:noFill/>
              <a:round/>
              <a:headEnd/>
              <a:tailEnd/>
            </a:ln>
          </p:spPr>
          <p:txBody>
            <a:bodyPr/>
            <a:lstStyle/>
            <a:p>
              <a:pPr algn="ctr">
                <a:spcBef>
                  <a:spcPct val="0"/>
                </a:spcBef>
              </a:pPr>
              <a:endParaRPr lang="en-GB" sz="2000" smtClean="0">
                <a:solidFill>
                  <a:srgbClr val="00214A"/>
                </a:solidFill>
              </a:endParaRPr>
            </a:p>
          </p:txBody>
        </p:sp>
        <p:sp>
          <p:nvSpPr>
            <p:cNvPr id="581662" name="Freeform 30"/>
            <p:cNvSpPr>
              <a:spLocks/>
            </p:cNvSpPr>
            <p:nvPr userDrawn="1"/>
          </p:nvSpPr>
          <p:spPr bwMode="auto">
            <a:xfrm>
              <a:off x="5131" y="276"/>
              <a:ext cx="16" cy="95"/>
            </a:xfrm>
            <a:custGeom>
              <a:avLst/>
              <a:gdLst/>
              <a:ahLst/>
              <a:cxnLst>
                <a:cxn ang="0">
                  <a:pos x="0" y="95"/>
                </a:cxn>
                <a:cxn ang="0">
                  <a:pos x="0" y="2"/>
                </a:cxn>
                <a:cxn ang="0">
                  <a:pos x="16" y="0"/>
                </a:cxn>
                <a:cxn ang="0">
                  <a:pos x="16" y="95"/>
                </a:cxn>
                <a:cxn ang="0">
                  <a:pos x="0" y="95"/>
                </a:cxn>
              </a:cxnLst>
              <a:rect l="0" t="0" r="r" b="b"/>
              <a:pathLst>
                <a:path w="16" h="95">
                  <a:moveTo>
                    <a:pt x="0" y="95"/>
                  </a:moveTo>
                  <a:lnTo>
                    <a:pt x="0" y="2"/>
                  </a:lnTo>
                  <a:lnTo>
                    <a:pt x="16" y="0"/>
                  </a:lnTo>
                  <a:lnTo>
                    <a:pt x="16" y="95"/>
                  </a:lnTo>
                  <a:lnTo>
                    <a:pt x="0" y="95"/>
                  </a:lnTo>
                  <a:close/>
                </a:path>
              </a:pathLst>
            </a:custGeom>
            <a:solidFill>
              <a:srgbClr val="005DA8"/>
            </a:solidFill>
            <a:ln w="9525">
              <a:noFill/>
              <a:round/>
              <a:headEnd/>
              <a:tailEnd/>
            </a:ln>
          </p:spPr>
          <p:txBody>
            <a:bodyPr/>
            <a:lstStyle/>
            <a:p>
              <a:pPr algn="ctr">
                <a:spcBef>
                  <a:spcPct val="0"/>
                </a:spcBef>
              </a:pPr>
              <a:endParaRPr lang="en-GB" sz="2000" smtClean="0">
                <a:solidFill>
                  <a:srgbClr val="00214A"/>
                </a:solidFill>
              </a:endParaRPr>
            </a:p>
          </p:txBody>
        </p:sp>
        <p:sp>
          <p:nvSpPr>
            <p:cNvPr id="581663" name="Freeform 31"/>
            <p:cNvSpPr>
              <a:spLocks/>
            </p:cNvSpPr>
            <p:nvPr userDrawn="1"/>
          </p:nvSpPr>
          <p:spPr bwMode="auto">
            <a:xfrm>
              <a:off x="5163" y="290"/>
              <a:ext cx="50" cy="81"/>
            </a:xfrm>
            <a:custGeom>
              <a:avLst/>
              <a:gdLst/>
              <a:ahLst/>
              <a:cxnLst>
                <a:cxn ang="0">
                  <a:pos x="64" y="148"/>
                </a:cxn>
                <a:cxn ang="0">
                  <a:pos x="64" y="51"/>
                </a:cxn>
                <a:cxn ang="0">
                  <a:pos x="61" y="32"/>
                </a:cxn>
                <a:cxn ang="0">
                  <a:pos x="52" y="28"/>
                </a:cxn>
                <a:cxn ang="0">
                  <a:pos x="32" y="41"/>
                </a:cxn>
                <a:cxn ang="0">
                  <a:pos x="32" y="148"/>
                </a:cxn>
                <a:cxn ang="0">
                  <a:pos x="4" y="148"/>
                </a:cxn>
                <a:cxn ang="0">
                  <a:pos x="4" y="42"/>
                </a:cxn>
                <a:cxn ang="0">
                  <a:pos x="0" y="7"/>
                </a:cxn>
                <a:cxn ang="0">
                  <a:pos x="26" y="0"/>
                </a:cxn>
                <a:cxn ang="0">
                  <a:pos x="30" y="17"/>
                </a:cxn>
                <a:cxn ang="0">
                  <a:pos x="63" y="1"/>
                </a:cxn>
                <a:cxn ang="0">
                  <a:pos x="85" y="12"/>
                </a:cxn>
                <a:cxn ang="0">
                  <a:pos x="92" y="38"/>
                </a:cxn>
                <a:cxn ang="0">
                  <a:pos x="92" y="148"/>
                </a:cxn>
                <a:cxn ang="0">
                  <a:pos x="64" y="148"/>
                </a:cxn>
              </a:cxnLst>
              <a:rect l="0" t="0" r="r" b="b"/>
              <a:pathLst>
                <a:path w="92" h="148">
                  <a:moveTo>
                    <a:pt x="64" y="148"/>
                  </a:moveTo>
                  <a:cubicBezTo>
                    <a:pt x="64" y="51"/>
                    <a:pt x="64" y="51"/>
                    <a:pt x="64" y="51"/>
                  </a:cubicBezTo>
                  <a:cubicBezTo>
                    <a:pt x="64" y="40"/>
                    <a:pt x="63" y="35"/>
                    <a:pt x="61" y="32"/>
                  </a:cubicBezTo>
                  <a:cubicBezTo>
                    <a:pt x="59" y="29"/>
                    <a:pt x="56" y="28"/>
                    <a:pt x="52" y="28"/>
                  </a:cubicBezTo>
                  <a:cubicBezTo>
                    <a:pt x="46" y="28"/>
                    <a:pt x="38" y="33"/>
                    <a:pt x="32" y="41"/>
                  </a:cubicBezTo>
                  <a:cubicBezTo>
                    <a:pt x="32" y="148"/>
                    <a:pt x="32" y="148"/>
                    <a:pt x="32" y="148"/>
                  </a:cubicBezTo>
                  <a:cubicBezTo>
                    <a:pt x="4" y="148"/>
                    <a:pt x="4" y="148"/>
                    <a:pt x="4" y="148"/>
                  </a:cubicBezTo>
                  <a:cubicBezTo>
                    <a:pt x="4" y="42"/>
                    <a:pt x="4" y="42"/>
                    <a:pt x="4" y="42"/>
                  </a:cubicBezTo>
                  <a:cubicBezTo>
                    <a:pt x="4" y="25"/>
                    <a:pt x="2" y="15"/>
                    <a:pt x="0" y="7"/>
                  </a:cubicBezTo>
                  <a:cubicBezTo>
                    <a:pt x="26" y="0"/>
                    <a:pt x="26" y="0"/>
                    <a:pt x="26" y="0"/>
                  </a:cubicBezTo>
                  <a:cubicBezTo>
                    <a:pt x="27" y="3"/>
                    <a:pt x="30" y="10"/>
                    <a:pt x="30" y="17"/>
                  </a:cubicBezTo>
                  <a:cubicBezTo>
                    <a:pt x="37" y="9"/>
                    <a:pt x="50" y="1"/>
                    <a:pt x="63" y="1"/>
                  </a:cubicBezTo>
                  <a:cubicBezTo>
                    <a:pt x="72" y="1"/>
                    <a:pt x="80" y="5"/>
                    <a:pt x="85" y="12"/>
                  </a:cubicBezTo>
                  <a:cubicBezTo>
                    <a:pt x="91" y="19"/>
                    <a:pt x="92" y="28"/>
                    <a:pt x="92" y="38"/>
                  </a:cubicBezTo>
                  <a:cubicBezTo>
                    <a:pt x="92" y="148"/>
                    <a:pt x="92" y="148"/>
                    <a:pt x="92" y="148"/>
                  </a:cubicBezTo>
                  <a:lnTo>
                    <a:pt x="64" y="148"/>
                  </a:lnTo>
                  <a:close/>
                </a:path>
              </a:pathLst>
            </a:custGeom>
            <a:solidFill>
              <a:srgbClr val="005DA8"/>
            </a:solidFill>
            <a:ln w="9525">
              <a:noFill/>
              <a:round/>
              <a:headEnd/>
              <a:tailEnd/>
            </a:ln>
          </p:spPr>
          <p:txBody>
            <a:bodyPr/>
            <a:lstStyle/>
            <a:p>
              <a:pPr algn="ctr">
                <a:spcBef>
                  <a:spcPct val="0"/>
                </a:spcBef>
              </a:pPr>
              <a:endParaRPr lang="en-GB" sz="2000" smtClean="0">
                <a:solidFill>
                  <a:srgbClr val="00214A"/>
                </a:solidFill>
              </a:endParaRPr>
            </a:p>
          </p:txBody>
        </p:sp>
        <p:sp>
          <p:nvSpPr>
            <p:cNvPr id="581664" name="Freeform 32"/>
            <p:cNvSpPr>
              <a:spLocks/>
            </p:cNvSpPr>
            <p:nvPr userDrawn="1"/>
          </p:nvSpPr>
          <p:spPr bwMode="auto">
            <a:xfrm>
              <a:off x="5228" y="257"/>
              <a:ext cx="39" cy="114"/>
            </a:xfrm>
            <a:custGeom>
              <a:avLst/>
              <a:gdLst/>
              <a:ahLst/>
              <a:cxnLst>
                <a:cxn ang="0">
                  <a:pos x="62" y="29"/>
                </a:cxn>
                <a:cxn ang="0">
                  <a:pos x="49" y="25"/>
                </a:cxn>
                <a:cxn ang="0">
                  <a:pos x="38" y="42"/>
                </a:cxn>
                <a:cxn ang="0">
                  <a:pos x="38" y="64"/>
                </a:cxn>
                <a:cxn ang="0">
                  <a:pos x="64" y="64"/>
                </a:cxn>
                <a:cxn ang="0">
                  <a:pos x="59" y="88"/>
                </a:cxn>
                <a:cxn ang="0">
                  <a:pos x="38" y="88"/>
                </a:cxn>
                <a:cxn ang="0">
                  <a:pos x="38" y="208"/>
                </a:cxn>
                <a:cxn ang="0">
                  <a:pos x="10" y="208"/>
                </a:cxn>
                <a:cxn ang="0">
                  <a:pos x="10" y="88"/>
                </a:cxn>
                <a:cxn ang="0">
                  <a:pos x="0" y="88"/>
                </a:cxn>
                <a:cxn ang="0">
                  <a:pos x="0" y="64"/>
                </a:cxn>
                <a:cxn ang="0">
                  <a:pos x="10" y="64"/>
                </a:cxn>
                <a:cxn ang="0">
                  <a:pos x="9" y="45"/>
                </a:cxn>
                <a:cxn ang="0">
                  <a:pos x="23" y="7"/>
                </a:cxn>
                <a:cxn ang="0">
                  <a:pos x="44" y="0"/>
                </a:cxn>
                <a:cxn ang="0">
                  <a:pos x="70" y="7"/>
                </a:cxn>
                <a:cxn ang="0">
                  <a:pos x="62" y="29"/>
                </a:cxn>
              </a:cxnLst>
              <a:rect l="0" t="0" r="r" b="b"/>
              <a:pathLst>
                <a:path w="70" h="208">
                  <a:moveTo>
                    <a:pt x="62" y="29"/>
                  </a:moveTo>
                  <a:cubicBezTo>
                    <a:pt x="59" y="26"/>
                    <a:pt x="54" y="25"/>
                    <a:pt x="49" y="25"/>
                  </a:cubicBezTo>
                  <a:cubicBezTo>
                    <a:pt x="42" y="25"/>
                    <a:pt x="38" y="31"/>
                    <a:pt x="38" y="42"/>
                  </a:cubicBezTo>
                  <a:cubicBezTo>
                    <a:pt x="38" y="64"/>
                    <a:pt x="38" y="64"/>
                    <a:pt x="38" y="64"/>
                  </a:cubicBezTo>
                  <a:cubicBezTo>
                    <a:pt x="64" y="64"/>
                    <a:pt x="64" y="64"/>
                    <a:pt x="64" y="64"/>
                  </a:cubicBezTo>
                  <a:cubicBezTo>
                    <a:pt x="59" y="88"/>
                    <a:pt x="59" y="88"/>
                    <a:pt x="59" y="88"/>
                  </a:cubicBezTo>
                  <a:cubicBezTo>
                    <a:pt x="38" y="88"/>
                    <a:pt x="38" y="88"/>
                    <a:pt x="38" y="88"/>
                  </a:cubicBezTo>
                  <a:cubicBezTo>
                    <a:pt x="38" y="208"/>
                    <a:pt x="38" y="208"/>
                    <a:pt x="38" y="208"/>
                  </a:cubicBezTo>
                  <a:cubicBezTo>
                    <a:pt x="10" y="208"/>
                    <a:pt x="10" y="208"/>
                    <a:pt x="10" y="208"/>
                  </a:cubicBezTo>
                  <a:cubicBezTo>
                    <a:pt x="10" y="88"/>
                    <a:pt x="10" y="88"/>
                    <a:pt x="10" y="88"/>
                  </a:cubicBezTo>
                  <a:cubicBezTo>
                    <a:pt x="0" y="88"/>
                    <a:pt x="0" y="88"/>
                    <a:pt x="0" y="88"/>
                  </a:cubicBezTo>
                  <a:cubicBezTo>
                    <a:pt x="0" y="64"/>
                    <a:pt x="0" y="64"/>
                    <a:pt x="0" y="64"/>
                  </a:cubicBezTo>
                  <a:cubicBezTo>
                    <a:pt x="10" y="64"/>
                    <a:pt x="10" y="64"/>
                    <a:pt x="10" y="64"/>
                  </a:cubicBezTo>
                  <a:cubicBezTo>
                    <a:pt x="10" y="64"/>
                    <a:pt x="9" y="54"/>
                    <a:pt x="9" y="45"/>
                  </a:cubicBezTo>
                  <a:cubicBezTo>
                    <a:pt x="9" y="24"/>
                    <a:pt x="16" y="12"/>
                    <a:pt x="23" y="7"/>
                  </a:cubicBezTo>
                  <a:cubicBezTo>
                    <a:pt x="29" y="1"/>
                    <a:pt x="37" y="0"/>
                    <a:pt x="44" y="0"/>
                  </a:cubicBezTo>
                  <a:cubicBezTo>
                    <a:pt x="54" y="0"/>
                    <a:pt x="63" y="2"/>
                    <a:pt x="70" y="7"/>
                  </a:cubicBezTo>
                  <a:lnTo>
                    <a:pt x="62" y="29"/>
                  </a:lnTo>
                  <a:close/>
                </a:path>
              </a:pathLst>
            </a:custGeom>
            <a:solidFill>
              <a:srgbClr val="005DA8"/>
            </a:solidFill>
            <a:ln w="9525">
              <a:noFill/>
              <a:round/>
              <a:headEnd/>
              <a:tailEnd/>
            </a:ln>
          </p:spPr>
          <p:txBody>
            <a:bodyPr/>
            <a:lstStyle/>
            <a:p>
              <a:pPr algn="ctr">
                <a:spcBef>
                  <a:spcPct val="0"/>
                </a:spcBef>
              </a:pPr>
              <a:endParaRPr lang="en-GB" sz="2000" smtClean="0">
                <a:solidFill>
                  <a:srgbClr val="00214A"/>
                </a:solidFill>
              </a:endParaRPr>
            </a:p>
          </p:txBody>
        </p:sp>
        <p:sp>
          <p:nvSpPr>
            <p:cNvPr id="581665" name="Freeform 33"/>
            <p:cNvSpPr>
              <a:spLocks noEditPoints="1"/>
            </p:cNvSpPr>
            <p:nvPr userDrawn="1"/>
          </p:nvSpPr>
          <p:spPr bwMode="auto">
            <a:xfrm>
              <a:off x="5273" y="261"/>
              <a:ext cx="20" cy="110"/>
            </a:xfrm>
            <a:custGeom>
              <a:avLst/>
              <a:gdLst/>
              <a:ahLst/>
              <a:cxnLst>
                <a:cxn ang="0">
                  <a:pos x="18" y="37"/>
                </a:cxn>
                <a:cxn ang="0">
                  <a:pos x="0" y="19"/>
                </a:cxn>
                <a:cxn ang="0">
                  <a:pos x="18" y="0"/>
                </a:cxn>
                <a:cxn ang="0">
                  <a:pos x="36" y="19"/>
                </a:cxn>
                <a:cxn ang="0">
                  <a:pos x="18" y="37"/>
                </a:cxn>
                <a:cxn ang="0">
                  <a:pos x="4" y="201"/>
                </a:cxn>
                <a:cxn ang="0">
                  <a:pos x="4" y="58"/>
                </a:cxn>
                <a:cxn ang="0">
                  <a:pos x="33" y="54"/>
                </a:cxn>
                <a:cxn ang="0">
                  <a:pos x="33" y="201"/>
                </a:cxn>
                <a:cxn ang="0">
                  <a:pos x="4" y="201"/>
                </a:cxn>
              </a:cxnLst>
              <a:rect l="0" t="0" r="r" b="b"/>
              <a:pathLst>
                <a:path w="36" h="201">
                  <a:moveTo>
                    <a:pt x="18" y="37"/>
                  </a:moveTo>
                  <a:cubicBezTo>
                    <a:pt x="8" y="37"/>
                    <a:pt x="0" y="29"/>
                    <a:pt x="0" y="19"/>
                  </a:cubicBezTo>
                  <a:cubicBezTo>
                    <a:pt x="0" y="9"/>
                    <a:pt x="8" y="0"/>
                    <a:pt x="18" y="0"/>
                  </a:cubicBezTo>
                  <a:cubicBezTo>
                    <a:pt x="28" y="0"/>
                    <a:pt x="36" y="9"/>
                    <a:pt x="36" y="19"/>
                  </a:cubicBezTo>
                  <a:cubicBezTo>
                    <a:pt x="36" y="29"/>
                    <a:pt x="28" y="37"/>
                    <a:pt x="18" y="37"/>
                  </a:cubicBezTo>
                  <a:close/>
                  <a:moveTo>
                    <a:pt x="4" y="201"/>
                  </a:moveTo>
                  <a:cubicBezTo>
                    <a:pt x="4" y="58"/>
                    <a:pt x="4" y="58"/>
                    <a:pt x="4" y="58"/>
                  </a:cubicBezTo>
                  <a:cubicBezTo>
                    <a:pt x="33" y="54"/>
                    <a:pt x="33" y="54"/>
                    <a:pt x="33" y="54"/>
                  </a:cubicBezTo>
                  <a:cubicBezTo>
                    <a:pt x="33" y="201"/>
                    <a:pt x="33" y="201"/>
                    <a:pt x="33" y="201"/>
                  </a:cubicBezTo>
                  <a:lnTo>
                    <a:pt x="4" y="201"/>
                  </a:lnTo>
                  <a:close/>
                </a:path>
              </a:pathLst>
            </a:custGeom>
            <a:solidFill>
              <a:srgbClr val="005DA8"/>
            </a:solidFill>
            <a:ln w="9525">
              <a:noFill/>
              <a:round/>
              <a:headEnd/>
              <a:tailEnd/>
            </a:ln>
          </p:spPr>
          <p:txBody>
            <a:bodyPr/>
            <a:lstStyle/>
            <a:p>
              <a:pPr algn="ctr">
                <a:spcBef>
                  <a:spcPct val="0"/>
                </a:spcBef>
              </a:pPr>
              <a:endParaRPr lang="en-GB" sz="2000" smtClean="0">
                <a:solidFill>
                  <a:srgbClr val="00214A"/>
                </a:solidFill>
              </a:endParaRPr>
            </a:p>
          </p:txBody>
        </p:sp>
        <p:sp>
          <p:nvSpPr>
            <p:cNvPr id="581666" name="Freeform 34"/>
            <p:cNvSpPr>
              <a:spLocks/>
            </p:cNvSpPr>
            <p:nvPr userDrawn="1"/>
          </p:nvSpPr>
          <p:spPr bwMode="auto">
            <a:xfrm>
              <a:off x="5308" y="290"/>
              <a:ext cx="50" cy="81"/>
            </a:xfrm>
            <a:custGeom>
              <a:avLst/>
              <a:gdLst/>
              <a:ahLst/>
              <a:cxnLst>
                <a:cxn ang="0">
                  <a:pos x="64" y="148"/>
                </a:cxn>
                <a:cxn ang="0">
                  <a:pos x="64" y="51"/>
                </a:cxn>
                <a:cxn ang="0">
                  <a:pos x="61" y="32"/>
                </a:cxn>
                <a:cxn ang="0">
                  <a:pos x="52" y="28"/>
                </a:cxn>
                <a:cxn ang="0">
                  <a:pos x="32" y="41"/>
                </a:cxn>
                <a:cxn ang="0">
                  <a:pos x="32" y="148"/>
                </a:cxn>
                <a:cxn ang="0">
                  <a:pos x="4" y="148"/>
                </a:cxn>
                <a:cxn ang="0">
                  <a:pos x="4" y="42"/>
                </a:cxn>
                <a:cxn ang="0">
                  <a:pos x="0" y="7"/>
                </a:cxn>
                <a:cxn ang="0">
                  <a:pos x="26" y="0"/>
                </a:cxn>
                <a:cxn ang="0">
                  <a:pos x="30" y="17"/>
                </a:cxn>
                <a:cxn ang="0">
                  <a:pos x="63" y="1"/>
                </a:cxn>
                <a:cxn ang="0">
                  <a:pos x="85" y="12"/>
                </a:cxn>
                <a:cxn ang="0">
                  <a:pos x="92" y="38"/>
                </a:cxn>
                <a:cxn ang="0">
                  <a:pos x="92" y="148"/>
                </a:cxn>
                <a:cxn ang="0">
                  <a:pos x="64" y="148"/>
                </a:cxn>
              </a:cxnLst>
              <a:rect l="0" t="0" r="r" b="b"/>
              <a:pathLst>
                <a:path w="92" h="148">
                  <a:moveTo>
                    <a:pt x="64" y="148"/>
                  </a:moveTo>
                  <a:cubicBezTo>
                    <a:pt x="64" y="51"/>
                    <a:pt x="64" y="51"/>
                    <a:pt x="64" y="51"/>
                  </a:cubicBezTo>
                  <a:cubicBezTo>
                    <a:pt x="64" y="40"/>
                    <a:pt x="63" y="35"/>
                    <a:pt x="61" y="32"/>
                  </a:cubicBezTo>
                  <a:cubicBezTo>
                    <a:pt x="59" y="29"/>
                    <a:pt x="56" y="28"/>
                    <a:pt x="52" y="28"/>
                  </a:cubicBezTo>
                  <a:cubicBezTo>
                    <a:pt x="46" y="28"/>
                    <a:pt x="38" y="33"/>
                    <a:pt x="32" y="41"/>
                  </a:cubicBezTo>
                  <a:cubicBezTo>
                    <a:pt x="32" y="148"/>
                    <a:pt x="32" y="148"/>
                    <a:pt x="32" y="148"/>
                  </a:cubicBezTo>
                  <a:cubicBezTo>
                    <a:pt x="4" y="148"/>
                    <a:pt x="4" y="148"/>
                    <a:pt x="4" y="148"/>
                  </a:cubicBezTo>
                  <a:cubicBezTo>
                    <a:pt x="4" y="42"/>
                    <a:pt x="4" y="42"/>
                    <a:pt x="4" y="42"/>
                  </a:cubicBezTo>
                  <a:cubicBezTo>
                    <a:pt x="4" y="25"/>
                    <a:pt x="2" y="15"/>
                    <a:pt x="0" y="7"/>
                  </a:cubicBezTo>
                  <a:cubicBezTo>
                    <a:pt x="26" y="0"/>
                    <a:pt x="26" y="0"/>
                    <a:pt x="26" y="0"/>
                  </a:cubicBezTo>
                  <a:cubicBezTo>
                    <a:pt x="27" y="3"/>
                    <a:pt x="30" y="10"/>
                    <a:pt x="30" y="17"/>
                  </a:cubicBezTo>
                  <a:cubicBezTo>
                    <a:pt x="37" y="9"/>
                    <a:pt x="50" y="1"/>
                    <a:pt x="63" y="1"/>
                  </a:cubicBezTo>
                  <a:cubicBezTo>
                    <a:pt x="72" y="1"/>
                    <a:pt x="80" y="5"/>
                    <a:pt x="85" y="12"/>
                  </a:cubicBezTo>
                  <a:cubicBezTo>
                    <a:pt x="91" y="19"/>
                    <a:pt x="92" y="28"/>
                    <a:pt x="92" y="38"/>
                  </a:cubicBezTo>
                  <a:cubicBezTo>
                    <a:pt x="92" y="148"/>
                    <a:pt x="92" y="148"/>
                    <a:pt x="92" y="148"/>
                  </a:cubicBezTo>
                  <a:lnTo>
                    <a:pt x="64" y="148"/>
                  </a:lnTo>
                  <a:close/>
                </a:path>
              </a:pathLst>
            </a:custGeom>
            <a:solidFill>
              <a:srgbClr val="005DA8"/>
            </a:solidFill>
            <a:ln w="9525">
              <a:noFill/>
              <a:round/>
              <a:headEnd/>
              <a:tailEnd/>
            </a:ln>
          </p:spPr>
          <p:txBody>
            <a:bodyPr/>
            <a:lstStyle/>
            <a:p>
              <a:pPr algn="ctr">
                <a:spcBef>
                  <a:spcPct val="0"/>
                </a:spcBef>
              </a:pPr>
              <a:endParaRPr lang="en-GB" sz="2000" smtClean="0">
                <a:solidFill>
                  <a:srgbClr val="00214A"/>
                </a:solidFill>
              </a:endParaRPr>
            </a:p>
          </p:txBody>
        </p:sp>
        <p:sp>
          <p:nvSpPr>
            <p:cNvPr id="581667" name="Freeform 35"/>
            <p:cNvSpPr>
              <a:spLocks noEditPoints="1"/>
            </p:cNvSpPr>
            <p:nvPr userDrawn="1"/>
          </p:nvSpPr>
          <p:spPr bwMode="auto">
            <a:xfrm>
              <a:off x="5373" y="290"/>
              <a:ext cx="51" cy="83"/>
            </a:xfrm>
            <a:custGeom>
              <a:avLst/>
              <a:gdLst/>
              <a:ahLst/>
              <a:cxnLst>
                <a:cxn ang="0">
                  <a:pos x="30" y="84"/>
                </a:cxn>
                <a:cxn ang="0">
                  <a:pos x="30" y="87"/>
                </a:cxn>
                <a:cxn ang="0">
                  <a:pos x="34" y="112"/>
                </a:cxn>
                <a:cxn ang="0">
                  <a:pos x="54" y="125"/>
                </a:cxn>
                <a:cxn ang="0">
                  <a:pos x="81" y="111"/>
                </a:cxn>
                <a:cxn ang="0">
                  <a:pos x="92" y="132"/>
                </a:cxn>
                <a:cxn ang="0">
                  <a:pos x="51" y="151"/>
                </a:cxn>
                <a:cxn ang="0">
                  <a:pos x="0" y="75"/>
                </a:cxn>
                <a:cxn ang="0">
                  <a:pos x="13" y="19"/>
                </a:cxn>
                <a:cxn ang="0">
                  <a:pos x="48" y="0"/>
                </a:cxn>
                <a:cxn ang="0">
                  <a:pos x="80" y="15"/>
                </a:cxn>
                <a:cxn ang="0">
                  <a:pos x="94" y="77"/>
                </a:cxn>
                <a:cxn ang="0">
                  <a:pos x="94" y="84"/>
                </a:cxn>
                <a:cxn ang="0">
                  <a:pos x="30" y="84"/>
                </a:cxn>
                <a:cxn ang="0">
                  <a:pos x="62" y="34"/>
                </a:cxn>
                <a:cxn ang="0">
                  <a:pos x="48" y="24"/>
                </a:cxn>
                <a:cxn ang="0">
                  <a:pos x="30" y="61"/>
                </a:cxn>
                <a:cxn ang="0">
                  <a:pos x="65" y="61"/>
                </a:cxn>
                <a:cxn ang="0">
                  <a:pos x="62" y="34"/>
                </a:cxn>
              </a:cxnLst>
              <a:rect l="0" t="0" r="r" b="b"/>
              <a:pathLst>
                <a:path w="94" h="151">
                  <a:moveTo>
                    <a:pt x="30" y="84"/>
                  </a:moveTo>
                  <a:cubicBezTo>
                    <a:pt x="30" y="87"/>
                    <a:pt x="30" y="87"/>
                    <a:pt x="30" y="87"/>
                  </a:cubicBezTo>
                  <a:cubicBezTo>
                    <a:pt x="30" y="96"/>
                    <a:pt x="30" y="104"/>
                    <a:pt x="34" y="112"/>
                  </a:cubicBezTo>
                  <a:cubicBezTo>
                    <a:pt x="38" y="121"/>
                    <a:pt x="45" y="125"/>
                    <a:pt x="54" y="125"/>
                  </a:cubicBezTo>
                  <a:cubicBezTo>
                    <a:pt x="64" y="125"/>
                    <a:pt x="72" y="120"/>
                    <a:pt x="81" y="111"/>
                  </a:cubicBezTo>
                  <a:cubicBezTo>
                    <a:pt x="92" y="132"/>
                    <a:pt x="92" y="132"/>
                    <a:pt x="92" y="132"/>
                  </a:cubicBezTo>
                  <a:cubicBezTo>
                    <a:pt x="80" y="145"/>
                    <a:pt x="66" y="151"/>
                    <a:pt x="51" y="151"/>
                  </a:cubicBezTo>
                  <a:cubicBezTo>
                    <a:pt x="19" y="151"/>
                    <a:pt x="0" y="123"/>
                    <a:pt x="0" y="75"/>
                  </a:cubicBezTo>
                  <a:cubicBezTo>
                    <a:pt x="0" y="51"/>
                    <a:pt x="4" y="33"/>
                    <a:pt x="13" y="19"/>
                  </a:cubicBezTo>
                  <a:cubicBezTo>
                    <a:pt x="22" y="6"/>
                    <a:pt x="34" y="0"/>
                    <a:pt x="48" y="0"/>
                  </a:cubicBezTo>
                  <a:cubicBezTo>
                    <a:pt x="61" y="0"/>
                    <a:pt x="72" y="6"/>
                    <a:pt x="80" y="15"/>
                  </a:cubicBezTo>
                  <a:cubicBezTo>
                    <a:pt x="90" y="28"/>
                    <a:pt x="94" y="46"/>
                    <a:pt x="94" y="77"/>
                  </a:cubicBezTo>
                  <a:cubicBezTo>
                    <a:pt x="94" y="84"/>
                    <a:pt x="94" y="84"/>
                    <a:pt x="94" y="84"/>
                  </a:cubicBezTo>
                  <a:lnTo>
                    <a:pt x="30" y="84"/>
                  </a:lnTo>
                  <a:close/>
                  <a:moveTo>
                    <a:pt x="62" y="34"/>
                  </a:moveTo>
                  <a:cubicBezTo>
                    <a:pt x="60" y="28"/>
                    <a:pt x="55" y="24"/>
                    <a:pt x="48" y="24"/>
                  </a:cubicBezTo>
                  <a:cubicBezTo>
                    <a:pt x="35" y="24"/>
                    <a:pt x="30" y="35"/>
                    <a:pt x="30" y="61"/>
                  </a:cubicBezTo>
                  <a:cubicBezTo>
                    <a:pt x="65" y="61"/>
                    <a:pt x="65" y="61"/>
                    <a:pt x="65" y="61"/>
                  </a:cubicBezTo>
                  <a:cubicBezTo>
                    <a:pt x="65" y="49"/>
                    <a:pt x="64" y="40"/>
                    <a:pt x="62" y="34"/>
                  </a:cubicBezTo>
                  <a:close/>
                </a:path>
              </a:pathLst>
            </a:custGeom>
            <a:solidFill>
              <a:srgbClr val="005DA8"/>
            </a:solidFill>
            <a:ln w="9525">
              <a:noFill/>
              <a:round/>
              <a:headEnd/>
              <a:tailEnd/>
            </a:ln>
          </p:spPr>
          <p:txBody>
            <a:bodyPr/>
            <a:lstStyle/>
            <a:p>
              <a:pPr algn="ctr">
                <a:spcBef>
                  <a:spcPct val="0"/>
                </a:spcBef>
              </a:pPr>
              <a:endParaRPr lang="en-GB" sz="2000" smtClean="0">
                <a:solidFill>
                  <a:srgbClr val="00214A"/>
                </a:solidFill>
              </a:endParaRPr>
            </a:p>
          </p:txBody>
        </p:sp>
        <p:sp>
          <p:nvSpPr>
            <p:cNvPr id="581668" name="Freeform 36"/>
            <p:cNvSpPr>
              <a:spLocks noEditPoints="1"/>
            </p:cNvSpPr>
            <p:nvPr userDrawn="1"/>
          </p:nvSpPr>
          <p:spPr bwMode="auto">
            <a:xfrm>
              <a:off x="5434" y="290"/>
              <a:ext cx="54" cy="83"/>
            </a:xfrm>
            <a:custGeom>
              <a:avLst/>
              <a:gdLst/>
              <a:ahLst/>
              <a:cxnLst>
                <a:cxn ang="0">
                  <a:pos x="49" y="151"/>
                </a:cxn>
                <a:cxn ang="0">
                  <a:pos x="0" y="75"/>
                </a:cxn>
                <a:cxn ang="0">
                  <a:pos x="49" y="0"/>
                </a:cxn>
                <a:cxn ang="0">
                  <a:pos x="98" y="75"/>
                </a:cxn>
                <a:cxn ang="0">
                  <a:pos x="49" y="151"/>
                </a:cxn>
                <a:cxn ang="0">
                  <a:pos x="49" y="26"/>
                </a:cxn>
                <a:cxn ang="0">
                  <a:pos x="30" y="74"/>
                </a:cxn>
                <a:cxn ang="0">
                  <a:pos x="49" y="126"/>
                </a:cxn>
                <a:cxn ang="0">
                  <a:pos x="68" y="75"/>
                </a:cxn>
                <a:cxn ang="0">
                  <a:pos x="49" y="26"/>
                </a:cxn>
              </a:cxnLst>
              <a:rect l="0" t="0" r="r" b="b"/>
              <a:pathLst>
                <a:path w="98" h="151">
                  <a:moveTo>
                    <a:pt x="49" y="151"/>
                  </a:moveTo>
                  <a:cubicBezTo>
                    <a:pt x="10" y="151"/>
                    <a:pt x="0" y="111"/>
                    <a:pt x="0" y="75"/>
                  </a:cubicBezTo>
                  <a:cubicBezTo>
                    <a:pt x="0" y="40"/>
                    <a:pt x="13" y="0"/>
                    <a:pt x="49" y="0"/>
                  </a:cubicBezTo>
                  <a:cubicBezTo>
                    <a:pt x="78" y="0"/>
                    <a:pt x="98" y="26"/>
                    <a:pt x="98" y="75"/>
                  </a:cubicBezTo>
                  <a:cubicBezTo>
                    <a:pt x="98" y="111"/>
                    <a:pt x="86" y="151"/>
                    <a:pt x="49" y="151"/>
                  </a:cubicBezTo>
                  <a:close/>
                  <a:moveTo>
                    <a:pt x="49" y="26"/>
                  </a:moveTo>
                  <a:cubicBezTo>
                    <a:pt x="30" y="26"/>
                    <a:pt x="30" y="60"/>
                    <a:pt x="30" y="74"/>
                  </a:cubicBezTo>
                  <a:cubicBezTo>
                    <a:pt x="30" y="90"/>
                    <a:pt x="30" y="126"/>
                    <a:pt x="49" y="126"/>
                  </a:cubicBezTo>
                  <a:cubicBezTo>
                    <a:pt x="68" y="126"/>
                    <a:pt x="68" y="90"/>
                    <a:pt x="68" y="75"/>
                  </a:cubicBezTo>
                  <a:cubicBezTo>
                    <a:pt x="68" y="59"/>
                    <a:pt x="69" y="26"/>
                    <a:pt x="49" y="26"/>
                  </a:cubicBezTo>
                  <a:close/>
                </a:path>
              </a:pathLst>
            </a:custGeom>
            <a:solidFill>
              <a:srgbClr val="005DA8"/>
            </a:solidFill>
            <a:ln w="9525">
              <a:noFill/>
              <a:round/>
              <a:headEnd/>
              <a:tailEnd/>
            </a:ln>
          </p:spPr>
          <p:txBody>
            <a:bodyPr/>
            <a:lstStyle/>
            <a:p>
              <a:pPr algn="ctr">
                <a:spcBef>
                  <a:spcPct val="0"/>
                </a:spcBef>
              </a:pPr>
              <a:endParaRPr lang="en-GB" sz="2000" smtClean="0">
                <a:solidFill>
                  <a:srgbClr val="00214A"/>
                </a:solidFill>
              </a:endParaRPr>
            </a:p>
          </p:txBody>
        </p:sp>
        <p:sp>
          <p:nvSpPr>
            <p:cNvPr id="581669" name="Freeform 37"/>
            <p:cNvSpPr>
              <a:spLocks/>
            </p:cNvSpPr>
            <p:nvPr userDrawn="1"/>
          </p:nvSpPr>
          <p:spPr bwMode="auto">
            <a:xfrm>
              <a:off x="5499" y="290"/>
              <a:ext cx="50" cy="81"/>
            </a:xfrm>
            <a:custGeom>
              <a:avLst/>
              <a:gdLst/>
              <a:ahLst/>
              <a:cxnLst>
                <a:cxn ang="0">
                  <a:pos x="64" y="148"/>
                </a:cxn>
                <a:cxn ang="0">
                  <a:pos x="64" y="51"/>
                </a:cxn>
                <a:cxn ang="0">
                  <a:pos x="61" y="32"/>
                </a:cxn>
                <a:cxn ang="0">
                  <a:pos x="51" y="28"/>
                </a:cxn>
                <a:cxn ang="0">
                  <a:pos x="31" y="41"/>
                </a:cxn>
                <a:cxn ang="0">
                  <a:pos x="31" y="148"/>
                </a:cxn>
                <a:cxn ang="0">
                  <a:pos x="4" y="148"/>
                </a:cxn>
                <a:cxn ang="0">
                  <a:pos x="4" y="42"/>
                </a:cxn>
                <a:cxn ang="0">
                  <a:pos x="0" y="7"/>
                </a:cxn>
                <a:cxn ang="0">
                  <a:pos x="26" y="0"/>
                </a:cxn>
                <a:cxn ang="0">
                  <a:pos x="29" y="17"/>
                </a:cxn>
                <a:cxn ang="0">
                  <a:pos x="62" y="1"/>
                </a:cxn>
                <a:cxn ang="0">
                  <a:pos x="85" y="12"/>
                </a:cxn>
                <a:cxn ang="0">
                  <a:pos x="91" y="38"/>
                </a:cxn>
                <a:cxn ang="0">
                  <a:pos x="91" y="148"/>
                </a:cxn>
                <a:cxn ang="0">
                  <a:pos x="64" y="148"/>
                </a:cxn>
              </a:cxnLst>
              <a:rect l="0" t="0" r="r" b="b"/>
              <a:pathLst>
                <a:path w="91" h="148">
                  <a:moveTo>
                    <a:pt x="64" y="148"/>
                  </a:moveTo>
                  <a:cubicBezTo>
                    <a:pt x="64" y="51"/>
                    <a:pt x="64" y="51"/>
                    <a:pt x="64" y="51"/>
                  </a:cubicBezTo>
                  <a:cubicBezTo>
                    <a:pt x="64" y="40"/>
                    <a:pt x="63" y="35"/>
                    <a:pt x="61" y="32"/>
                  </a:cubicBezTo>
                  <a:cubicBezTo>
                    <a:pt x="59" y="29"/>
                    <a:pt x="55" y="28"/>
                    <a:pt x="51" y="28"/>
                  </a:cubicBezTo>
                  <a:cubicBezTo>
                    <a:pt x="46" y="28"/>
                    <a:pt x="38" y="33"/>
                    <a:pt x="31" y="41"/>
                  </a:cubicBezTo>
                  <a:cubicBezTo>
                    <a:pt x="31" y="148"/>
                    <a:pt x="31" y="148"/>
                    <a:pt x="31" y="148"/>
                  </a:cubicBezTo>
                  <a:cubicBezTo>
                    <a:pt x="4" y="148"/>
                    <a:pt x="4" y="148"/>
                    <a:pt x="4" y="148"/>
                  </a:cubicBezTo>
                  <a:cubicBezTo>
                    <a:pt x="4" y="42"/>
                    <a:pt x="4" y="42"/>
                    <a:pt x="4" y="42"/>
                  </a:cubicBezTo>
                  <a:cubicBezTo>
                    <a:pt x="4" y="25"/>
                    <a:pt x="1" y="15"/>
                    <a:pt x="0" y="7"/>
                  </a:cubicBezTo>
                  <a:cubicBezTo>
                    <a:pt x="26" y="0"/>
                    <a:pt x="26" y="0"/>
                    <a:pt x="26" y="0"/>
                  </a:cubicBezTo>
                  <a:cubicBezTo>
                    <a:pt x="27" y="3"/>
                    <a:pt x="29" y="10"/>
                    <a:pt x="29" y="17"/>
                  </a:cubicBezTo>
                  <a:cubicBezTo>
                    <a:pt x="36" y="9"/>
                    <a:pt x="49" y="1"/>
                    <a:pt x="62" y="1"/>
                  </a:cubicBezTo>
                  <a:cubicBezTo>
                    <a:pt x="72" y="1"/>
                    <a:pt x="80" y="5"/>
                    <a:pt x="85" y="12"/>
                  </a:cubicBezTo>
                  <a:cubicBezTo>
                    <a:pt x="90" y="19"/>
                    <a:pt x="91" y="28"/>
                    <a:pt x="91" y="38"/>
                  </a:cubicBezTo>
                  <a:cubicBezTo>
                    <a:pt x="91" y="148"/>
                    <a:pt x="91" y="148"/>
                    <a:pt x="91" y="148"/>
                  </a:cubicBezTo>
                  <a:lnTo>
                    <a:pt x="64" y="148"/>
                  </a:lnTo>
                  <a:close/>
                </a:path>
              </a:pathLst>
            </a:custGeom>
            <a:solidFill>
              <a:srgbClr val="005DA8"/>
            </a:solidFill>
            <a:ln w="9525">
              <a:noFill/>
              <a:round/>
              <a:headEnd/>
              <a:tailEnd/>
            </a:ln>
          </p:spPr>
          <p:txBody>
            <a:bodyPr/>
            <a:lstStyle/>
            <a:p>
              <a:pPr algn="ctr">
                <a:spcBef>
                  <a:spcPct val="0"/>
                </a:spcBef>
              </a:pPr>
              <a:endParaRPr lang="en-GB" sz="2000" smtClean="0">
                <a:solidFill>
                  <a:srgbClr val="00214A"/>
                </a:solidFill>
              </a:endParaRPr>
            </a:p>
          </p:txBody>
        </p:sp>
      </p:grpSp>
      <p:sp>
        <p:nvSpPr>
          <p:cNvPr id="581670" name="Rectangle 38"/>
          <p:cNvSpPr>
            <a:spLocks noGrp="1" noChangeArrowheads="1"/>
          </p:cNvSpPr>
          <p:nvPr>
            <p:ph type="dt" sz="half" idx="2"/>
          </p:nvPr>
        </p:nvSpPr>
        <p:spPr bwMode="auto">
          <a:xfrm>
            <a:off x="147638" y="6594475"/>
            <a:ext cx="1366837"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solidFill>
                  <a:srgbClr val="969696"/>
                </a:solidFill>
              </a:defRPr>
            </a:lvl1pPr>
          </a:lstStyle>
          <a:p>
            <a:pPr>
              <a:spcBef>
                <a:spcPct val="0"/>
              </a:spcBef>
            </a:pPr>
            <a:r>
              <a:rPr lang="de-DE" smtClean="0"/>
              <a:t>2009-09-09</a:t>
            </a:r>
          </a:p>
        </p:txBody>
      </p:sp>
      <p:sp>
        <p:nvSpPr>
          <p:cNvPr id="581671" name="inf_classification"/>
          <p:cNvSpPr txBox="1">
            <a:spLocks noChangeArrowheads="1"/>
          </p:cNvSpPr>
          <p:nvPr userDrawn="1"/>
        </p:nvSpPr>
        <p:spPr bwMode="auto">
          <a:xfrm>
            <a:off x="1092200" y="6591300"/>
            <a:ext cx="1978025" cy="127000"/>
          </a:xfrm>
          <a:prstGeom prst="rect">
            <a:avLst/>
          </a:prstGeom>
          <a:noFill/>
          <a:ln w="9525" algn="ctr">
            <a:noFill/>
            <a:miter lim="800000"/>
            <a:headEnd/>
            <a:tailEnd/>
          </a:ln>
          <a:effectLst/>
        </p:spPr>
        <p:txBody>
          <a:bodyPr>
            <a:spAutoFit/>
          </a:bodyPr>
          <a:lstStyle/>
          <a:p>
            <a:pPr>
              <a:spcBef>
                <a:spcPct val="0"/>
              </a:spcBef>
            </a:pPr>
            <a:endParaRPr lang="en-US" sz="2000" smtClean="0">
              <a:solidFill>
                <a:srgbClr val="00214A"/>
              </a:solidFill>
            </a:endParaRP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p:dissolve/>
  </p:transition>
  <p:hf sldNum="0" hdr="0" ftr="0"/>
  <p:txStyles>
    <p:titleStyle>
      <a:lvl1pPr algn="l" defTabSz="865188" rtl="0" fontAlgn="base">
        <a:lnSpc>
          <a:spcPct val="90000"/>
        </a:lnSpc>
        <a:spcBef>
          <a:spcPct val="0"/>
        </a:spcBef>
        <a:spcAft>
          <a:spcPct val="0"/>
        </a:spcAft>
        <a:defRPr sz="2400">
          <a:solidFill>
            <a:schemeClr val="tx1"/>
          </a:solidFill>
          <a:latin typeface="+mj-lt"/>
          <a:ea typeface="+mj-ea"/>
          <a:cs typeface="+mj-cs"/>
        </a:defRPr>
      </a:lvl1pPr>
      <a:lvl2pPr algn="l" defTabSz="865188" rtl="0" fontAlgn="base">
        <a:lnSpc>
          <a:spcPct val="90000"/>
        </a:lnSpc>
        <a:spcBef>
          <a:spcPct val="0"/>
        </a:spcBef>
        <a:spcAft>
          <a:spcPct val="0"/>
        </a:spcAft>
        <a:defRPr sz="2400">
          <a:solidFill>
            <a:schemeClr val="tx1"/>
          </a:solidFill>
          <a:latin typeface="Verdana" pitchFamily="34" charset="0"/>
        </a:defRPr>
      </a:lvl2pPr>
      <a:lvl3pPr algn="l" defTabSz="865188" rtl="0" fontAlgn="base">
        <a:lnSpc>
          <a:spcPct val="90000"/>
        </a:lnSpc>
        <a:spcBef>
          <a:spcPct val="0"/>
        </a:spcBef>
        <a:spcAft>
          <a:spcPct val="0"/>
        </a:spcAft>
        <a:defRPr sz="2400">
          <a:solidFill>
            <a:schemeClr val="tx1"/>
          </a:solidFill>
          <a:latin typeface="Verdana" pitchFamily="34" charset="0"/>
        </a:defRPr>
      </a:lvl3pPr>
      <a:lvl4pPr algn="l" defTabSz="865188" rtl="0" fontAlgn="base">
        <a:lnSpc>
          <a:spcPct val="90000"/>
        </a:lnSpc>
        <a:spcBef>
          <a:spcPct val="0"/>
        </a:spcBef>
        <a:spcAft>
          <a:spcPct val="0"/>
        </a:spcAft>
        <a:defRPr sz="2400">
          <a:solidFill>
            <a:schemeClr val="tx1"/>
          </a:solidFill>
          <a:latin typeface="Verdana" pitchFamily="34" charset="0"/>
        </a:defRPr>
      </a:lvl4pPr>
      <a:lvl5pPr algn="l" defTabSz="865188" rtl="0" fontAlgn="base">
        <a:lnSpc>
          <a:spcPct val="90000"/>
        </a:lnSpc>
        <a:spcBef>
          <a:spcPct val="0"/>
        </a:spcBef>
        <a:spcAft>
          <a:spcPct val="0"/>
        </a:spcAft>
        <a:defRPr sz="2400">
          <a:solidFill>
            <a:schemeClr val="tx1"/>
          </a:solidFill>
          <a:latin typeface="Verdana" pitchFamily="34" charset="0"/>
        </a:defRPr>
      </a:lvl5pPr>
      <a:lvl6pPr marL="457200" algn="l" defTabSz="865188" rtl="0" fontAlgn="base">
        <a:lnSpc>
          <a:spcPct val="90000"/>
        </a:lnSpc>
        <a:spcBef>
          <a:spcPct val="0"/>
        </a:spcBef>
        <a:spcAft>
          <a:spcPct val="0"/>
        </a:spcAft>
        <a:defRPr sz="2400">
          <a:solidFill>
            <a:schemeClr val="tx1"/>
          </a:solidFill>
          <a:latin typeface="Verdana" pitchFamily="34" charset="0"/>
        </a:defRPr>
      </a:lvl6pPr>
      <a:lvl7pPr marL="914400" algn="l" defTabSz="865188" rtl="0" fontAlgn="base">
        <a:lnSpc>
          <a:spcPct val="90000"/>
        </a:lnSpc>
        <a:spcBef>
          <a:spcPct val="0"/>
        </a:spcBef>
        <a:spcAft>
          <a:spcPct val="0"/>
        </a:spcAft>
        <a:defRPr sz="2400">
          <a:solidFill>
            <a:schemeClr val="tx1"/>
          </a:solidFill>
          <a:latin typeface="Verdana" pitchFamily="34" charset="0"/>
        </a:defRPr>
      </a:lvl7pPr>
      <a:lvl8pPr marL="1371600" algn="l" defTabSz="865188" rtl="0" fontAlgn="base">
        <a:lnSpc>
          <a:spcPct val="90000"/>
        </a:lnSpc>
        <a:spcBef>
          <a:spcPct val="0"/>
        </a:spcBef>
        <a:spcAft>
          <a:spcPct val="0"/>
        </a:spcAft>
        <a:defRPr sz="2400">
          <a:solidFill>
            <a:schemeClr val="tx1"/>
          </a:solidFill>
          <a:latin typeface="Verdana" pitchFamily="34" charset="0"/>
        </a:defRPr>
      </a:lvl8pPr>
      <a:lvl9pPr marL="1828800" algn="l" defTabSz="865188" rtl="0" fontAlgn="base">
        <a:lnSpc>
          <a:spcPct val="90000"/>
        </a:lnSpc>
        <a:spcBef>
          <a:spcPct val="0"/>
        </a:spcBef>
        <a:spcAft>
          <a:spcPct val="0"/>
        </a:spcAft>
        <a:defRPr sz="2400">
          <a:solidFill>
            <a:schemeClr val="tx1"/>
          </a:solidFill>
          <a:latin typeface="Verdana" pitchFamily="34" charset="0"/>
        </a:defRPr>
      </a:lvl9pPr>
    </p:titleStyle>
    <p:bodyStyle>
      <a:lvl1pPr marL="274638" indent="-274638" algn="l" defTabSz="865188" rtl="0" fontAlgn="base">
        <a:spcBef>
          <a:spcPct val="25000"/>
        </a:spcBef>
        <a:spcAft>
          <a:spcPct val="25000"/>
        </a:spcAft>
        <a:buClr>
          <a:schemeClr val="hlink"/>
        </a:buClr>
        <a:buFont typeface="Wingdings" pitchFamily="2" charset="2"/>
        <a:buChar char="n"/>
        <a:defRPr sz="2000">
          <a:solidFill>
            <a:schemeClr val="tx1"/>
          </a:solidFill>
          <a:latin typeface="+mn-lt"/>
          <a:ea typeface="+mn-ea"/>
          <a:cs typeface="+mn-cs"/>
        </a:defRPr>
      </a:lvl1pPr>
      <a:lvl2pPr marL="554038" indent="-277813" algn="l" defTabSz="865188" rtl="0" fontAlgn="base">
        <a:spcBef>
          <a:spcPct val="25000"/>
        </a:spcBef>
        <a:spcAft>
          <a:spcPct val="25000"/>
        </a:spcAft>
        <a:buClr>
          <a:schemeClr val="hlink"/>
        </a:buClr>
        <a:buSzPct val="80000"/>
        <a:buFont typeface="Wingdings" pitchFamily="2" charset="2"/>
        <a:buChar char="o"/>
        <a:defRPr sz="2000">
          <a:solidFill>
            <a:schemeClr val="tx1"/>
          </a:solidFill>
          <a:latin typeface="+mn-lt"/>
        </a:defRPr>
      </a:lvl2pPr>
      <a:lvl3pPr marL="895350" indent="-339725" algn="l" defTabSz="865188" rtl="0" fontAlgn="base">
        <a:spcBef>
          <a:spcPct val="25000"/>
        </a:spcBef>
        <a:spcAft>
          <a:spcPct val="25000"/>
        </a:spcAft>
        <a:buClr>
          <a:schemeClr val="hlink"/>
        </a:buClr>
        <a:buFont typeface="Verdana" pitchFamily="34" charset="0"/>
        <a:buChar char="¬"/>
        <a:defRPr>
          <a:solidFill>
            <a:schemeClr val="tx1"/>
          </a:solidFill>
          <a:latin typeface="+mn-lt"/>
        </a:defRPr>
      </a:lvl3pPr>
      <a:lvl4pPr marL="1163638" indent="-266700" algn="l" defTabSz="865188" rtl="0" fontAlgn="base">
        <a:spcBef>
          <a:spcPct val="25000"/>
        </a:spcBef>
        <a:spcAft>
          <a:spcPct val="25000"/>
        </a:spcAft>
        <a:buClr>
          <a:schemeClr val="hlink"/>
        </a:buClr>
        <a:buFont typeface="Verdana" pitchFamily="34" charset="0"/>
        <a:buChar char="–"/>
        <a:defRPr sz="1600">
          <a:solidFill>
            <a:schemeClr val="tx1"/>
          </a:solidFill>
          <a:latin typeface="+mn-lt"/>
        </a:defRPr>
      </a:lvl4pPr>
      <a:lvl5pPr marL="1433513" indent="-268288" algn="l" defTabSz="865188" rtl="0" fontAlgn="base">
        <a:spcBef>
          <a:spcPct val="25000"/>
        </a:spcBef>
        <a:spcAft>
          <a:spcPct val="25000"/>
        </a:spcAft>
        <a:buClr>
          <a:schemeClr val="hlink"/>
        </a:buClr>
        <a:buFont typeface="Verdana" pitchFamily="34" charset="0"/>
        <a:buChar char="–"/>
        <a:defRPr sz="1400">
          <a:solidFill>
            <a:schemeClr val="tx1"/>
          </a:solidFill>
          <a:latin typeface="+mn-lt"/>
        </a:defRPr>
      </a:lvl5pPr>
      <a:lvl6pPr marL="1890713" indent="-268288" algn="l" defTabSz="865188" rtl="0" fontAlgn="base">
        <a:spcBef>
          <a:spcPct val="25000"/>
        </a:spcBef>
        <a:spcAft>
          <a:spcPct val="25000"/>
        </a:spcAft>
        <a:buClr>
          <a:schemeClr val="hlink"/>
        </a:buClr>
        <a:buFont typeface="Verdana" pitchFamily="34" charset="0"/>
        <a:buChar char="–"/>
        <a:defRPr sz="1400">
          <a:solidFill>
            <a:schemeClr val="tx1"/>
          </a:solidFill>
          <a:latin typeface="+mn-lt"/>
        </a:defRPr>
      </a:lvl6pPr>
      <a:lvl7pPr marL="2347913" indent="-268288" algn="l" defTabSz="865188" rtl="0" fontAlgn="base">
        <a:spcBef>
          <a:spcPct val="25000"/>
        </a:spcBef>
        <a:spcAft>
          <a:spcPct val="25000"/>
        </a:spcAft>
        <a:buClr>
          <a:schemeClr val="hlink"/>
        </a:buClr>
        <a:buFont typeface="Verdana" pitchFamily="34" charset="0"/>
        <a:buChar char="–"/>
        <a:defRPr sz="1400">
          <a:solidFill>
            <a:schemeClr val="tx1"/>
          </a:solidFill>
          <a:latin typeface="+mn-lt"/>
        </a:defRPr>
      </a:lvl7pPr>
      <a:lvl8pPr marL="2805113" indent="-268288" algn="l" defTabSz="865188" rtl="0" fontAlgn="base">
        <a:spcBef>
          <a:spcPct val="25000"/>
        </a:spcBef>
        <a:spcAft>
          <a:spcPct val="25000"/>
        </a:spcAft>
        <a:buClr>
          <a:schemeClr val="hlink"/>
        </a:buClr>
        <a:buFont typeface="Verdana" pitchFamily="34" charset="0"/>
        <a:buChar char="–"/>
        <a:defRPr sz="1400">
          <a:solidFill>
            <a:schemeClr val="tx1"/>
          </a:solidFill>
          <a:latin typeface="+mn-lt"/>
        </a:defRPr>
      </a:lvl8pPr>
      <a:lvl9pPr marL="3262313" indent="-268288" algn="l" defTabSz="865188" rtl="0" fontAlgn="base">
        <a:spcBef>
          <a:spcPct val="25000"/>
        </a:spcBef>
        <a:spcAft>
          <a:spcPct val="25000"/>
        </a:spcAft>
        <a:buClr>
          <a:schemeClr val="hlink"/>
        </a:buClr>
        <a:buFont typeface="Verdana" pitchFamily="34" charset="0"/>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8" name="Rectangle 30"/>
          <p:cNvSpPr>
            <a:spLocks noChangeArrowheads="1"/>
          </p:cNvSpPr>
          <p:nvPr/>
        </p:nvSpPr>
        <p:spPr bwMode="auto">
          <a:xfrm>
            <a:off x="0" y="0"/>
            <a:ext cx="9144000" cy="914400"/>
          </a:xfrm>
          <a:prstGeom prst="rect">
            <a:avLst/>
          </a:prstGeom>
          <a:solidFill>
            <a:schemeClr val="accent2"/>
          </a:solidFill>
          <a:ln w="12700" algn="ctr">
            <a:noFill/>
            <a:miter lim="800000"/>
            <a:headEnd/>
            <a:tailEnd/>
          </a:ln>
          <a:effectLst/>
        </p:spPr>
        <p:txBody>
          <a:bodyPr wrap="none" lIns="90000" tIns="46800" rIns="90000" bIns="46800" anchor="ctr"/>
          <a:lstStyle/>
          <a:p>
            <a:pPr>
              <a:spcBef>
                <a:spcPct val="0"/>
              </a:spcBef>
              <a:defRPr/>
            </a:pPr>
            <a:endParaRPr lang="de-DE" sz="2400">
              <a:solidFill>
                <a:srgbClr val="000000"/>
              </a:solidFill>
              <a:latin typeface="Arial" charset="0"/>
              <a:cs typeface="Arial" pitchFamily="34" charset="0"/>
            </a:endParaRPr>
          </a:p>
        </p:txBody>
      </p:sp>
      <p:sp>
        <p:nvSpPr>
          <p:cNvPr id="11" name="Datumsplatzhalter 10"/>
          <p:cNvSpPr>
            <a:spLocks noGrp="1"/>
          </p:cNvSpPr>
          <p:nvPr>
            <p:ph type="dt" sz="half" idx="2"/>
          </p:nvPr>
        </p:nvSpPr>
        <p:spPr>
          <a:xfrm>
            <a:off x="252413" y="6624638"/>
            <a:ext cx="863600" cy="142875"/>
          </a:xfrm>
          <a:prstGeom prst="rect">
            <a:avLst/>
          </a:prstGeom>
        </p:spPr>
        <p:txBody>
          <a:bodyPr vert="horz" lIns="0" tIns="0" rIns="0" bIns="0" rtlCol="0" anchor="ctr"/>
          <a:lstStyle>
            <a:lvl1pPr algn="l">
              <a:defRPr sz="800">
                <a:solidFill>
                  <a:srgbClr val="969696"/>
                </a:solidFill>
                <a:latin typeface="Verdana" pitchFamily="34" charset="0"/>
                <a:cs typeface="+mn-cs"/>
              </a:defRPr>
            </a:lvl1pPr>
          </a:lstStyle>
          <a:p>
            <a:pPr>
              <a:spcBef>
                <a:spcPct val="0"/>
              </a:spcBef>
              <a:defRPr/>
            </a:pPr>
            <a:fld id="{F7152A18-D1E7-41C4-A95B-330B709D1A62}" type="datetime1">
              <a:rPr lang="en-US"/>
              <a:pPr>
                <a:spcBef>
                  <a:spcPct val="0"/>
                </a:spcBef>
                <a:defRPr/>
              </a:pPr>
              <a:t>5/9/2010</a:t>
            </a:fld>
            <a:endParaRPr lang="de-DE" dirty="0"/>
          </a:p>
        </p:txBody>
      </p:sp>
      <p:sp>
        <p:nvSpPr>
          <p:cNvPr id="12" name="Fußzeilenplatzhalter 11"/>
          <p:cNvSpPr>
            <a:spLocks noGrp="1"/>
          </p:cNvSpPr>
          <p:nvPr>
            <p:ph type="ftr" sz="quarter" idx="3"/>
          </p:nvPr>
        </p:nvSpPr>
        <p:spPr>
          <a:xfrm>
            <a:off x="2879725" y="6624638"/>
            <a:ext cx="3384550" cy="142875"/>
          </a:xfrm>
          <a:prstGeom prst="rect">
            <a:avLst/>
          </a:prstGeom>
        </p:spPr>
        <p:txBody>
          <a:bodyPr vert="horz" lIns="0" tIns="0" rIns="0" bIns="0" rtlCol="0" anchor="ctr"/>
          <a:lstStyle>
            <a:lvl1pPr algn="ctr">
              <a:defRPr sz="800">
                <a:solidFill>
                  <a:srgbClr val="969696"/>
                </a:solidFill>
                <a:latin typeface="Verdana" pitchFamily="34" charset="0"/>
                <a:cs typeface="+mn-cs"/>
              </a:defRPr>
            </a:lvl1pPr>
          </a:lstStyle>
          <a:p>
            <a:pPr>
              <a:spcBef>
                <a:spcPct val="0"/>
              </a:spcBef>
              <a:defRPr/>
            </a:pPr>
            <a:r>
              <a:rPr lang="en-US"/>
              <a:t>Copyright © Infineon Technologies 2009. All rights reserved.</a:t>
            </a:r>
            <a:endParaRPr lang="de-DE"/>
          </a:p>
        </p:txBody>
      </p:sp>
      <p:sp>
        <p:nvSpPr>
          <p:cNvPr id="13" name="Foliennummernplatzhalter 12"/>
          <p:cNvSpPr>
            <a:spLocks noGrp="1"/>
          </p:cNvSpPr>
          <p:nvPr>
            <p:ph type="sldNum" sz="quarter" idx="4"/>
          </p:nvPr>
        </p:nvSpPr>
        <p:spPr>
          <a:xfrm>
            <a:off x="7816850" y="6624638"/>
            <a:ext cx="1081088" cy="142875"/>
          </a:xfrm>
          <a:prstGeom prst="rect">
            <a:avLst/>
          </a:prstGeom>
        </p:spPr>
        <p:txBody>
          <a:bodyPr vert="horz" lIns="0" tIns="0" rIns="0" bIns="0" rtlCol="0" anchor="ctr"/>
          <a:lstStyle>
            <a:lvl1pPr algn="r">
              <a:defRPr sz="800">
                <a:solidFill>
                  <a:srgbClr val="969696"/>
                </a:solidFill>
                <a:latin typeface="Verdana" pitchFamily="34" charset="0"/>
                <a:cs typeface="+mn-cs"/>
              </a:defRPr>
            </a:lvl1pPr>
          </a:lstStyle>
          <a:p>
            <a:pPr>
              <a:spcBef>
                <a:spcPct val="0"/>
              </a:spcBef>
              <a:defRPr/>
            </a:pPr>
            <a:r>
              <a:rPr lang="de-DE"/>
              <a:t>Page </a:t>
            </a:r>
            <a:fld id="{CB0D33F3-4762-47A1-BD51-75EA7017EE90}" type="slidenum">
              <a:rPr lang="de-DE"/>
              <a:pPr>
                <a:spcBef>
                  <a:spcPct val="0"/>
                </a:spcBef>
                <a:defRPr/>
              </a:pPr>
              <a:t>‹#›</a:t>
            </a:fld>
            <a:endParaRPr lang="de-DE" dirty="0"/>
          </a:p>
        </p:txBody>
      </p:sp>
      <p:sp>
        <p:nvSpPr>
          <p:cNvPr id="4102" name="Title Placeholder 8"/>
          <p:cNvSpPr>
            <a:spLocks noGrp="1"/>
          </p:cNvSpPr>
          <p:nvPr>
            <p:ph type="title"/>
          </p:nvPr>
        </p:nvSpPr>
        <p:spPr bwMode="auto">
          <a:xfrm>
            <a:off x="252413" y="65088"/>
            <a:ext cx="6586537" cy="7699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de-DE" smtClean="0"/>
          </a:p>
        </p:txBody>
      </p:sp>
      <p:sp>
        <p:nvSpPr>
          <p:cNvPr id="4103" name="Text Placeholder 14"/>
          <p:cNvSpPr>
            <a:spLocks noGrp="1"/>
          </p:cNvSpPr>
          <p:nvPr>
            <p:ph type="body" idx="1"/>
          </p:nvPr>
        </p:nvSpPr>
        <p:spPr bwMode="auto">
          <a:xfrm>
            <a:off x="250825" y="1312863"/>
            <a:ext cx="8640763" cy="5211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smtClean="0"/>
          </a:p>
        </p:txBody>
      </p:sp>
      <p:pic>
        <p:nvPicPr>
          <p:cNvPr id="4104" name="Picture 31" descr="Bild2"/>
          <p:cNvPicPr>
            <a:picLocks noChangeAspect="1" noChangeArrowheads="1"/>
          </p:cNvPicPr>
          <p:nvPr/>
        </p:nvPicPr>
        <p:blipFill>
          <a:blip r:embed="rId21" cstate="print"/>
          <a:srcRect/>
          <a:stretch>
            <a:fillRect/>
          </a:stretch>
        </p:blipFill>
        <p:spPr bwMode="auto">
          <a:xfrm>
            <a:off x="7721600" y="263525"/>
            <a:ext cx="971550" cy="423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Lst>
  <p:hf hdr="0"/>
  <p:txStyles>
    <p:titleStyle>
      <a:lvl1pPr algn="l" rtl="0" eaLnBrk="0" fontAlgn="base" hangingPunct="0">
        <a:spcBef>
          <a:spcPct val="0"/>
        </a:spcBef>
        <a:spcAft>
          <a:spcPct val="0"/>
        </a:spcAft>
        <a:defRPr sz="2400">
          <a:solidFill>
            <a:srgbClr val="00214A"/>
          </a:solidFill>
          <a:latin typeface="Verdana" pitchFamily="34" charset="0"/>
          <a:ea typeface="+mj-ea"/>
          <a:cs typeface="+mj-cs"/>
        </a:defRPr>
      </a:lvl1pPr>
      <a:lvl2pPr algn="l" rtl="0" eaLnBrk="0" fontAlgn="base" hangingPunct="0">
        <a:spcBef>
          <a:spcPct val="0"/>
        </a:spcBef>
        <a:spcAft>
          <a:spcPct val="0"/>
        </a:spcAft>
        <a:defRPr sz="2400">
          <a:solidFill>
            <a:srgbClr val="00214A"/>
          </a:solidFill>
          <a:latin typeface="Verdana" pitchFamily="34" charset="0"/>
        </a:defRPr>
      </a:lvl2pPr>
      <a:lvl3pPr algn="l" rtl="0" eaLnBrk="0" fontAlgn="base" hangingPunct="0">
        <a:spcBef>
          <a:spcPct val="0"/>
        </a:spcBef>
        <a:spcAft>
          <a:spcPct val="0"/>
        </a:spcAft>
        <a:defRPr sz="2400">
          <a:solidFill>
            <a:srgbClr val="00214A"/>
          </a:solidFill>
          <a:latin typeface="Verdana" pitchFamily="34" charset="0"/>
        </a:defRPr>
      </a:lvl3pPr>
      <a:lvl4pPr algn="l" rtl="0" eaLnBrk="0" fontAlgn="base" hangingPunct="0">
        <a:spcBef>
          <a:spcPct val="0"/>
        </a:spcBef>
        <a:spcAft>
          <a:spcPct val="0"/>
        </a:spcAft>
        <a:defRPr sz="2400">
          <a:solidFill>
            <a:srgbClr val="00214A"/>
          </a:solidFill>
          <a:latin typeface="Verdana" pitchFamily="34" charset="0"/>
        </a:defRPr>
      </a:lvl4pPr>
      <a:lvl5pPr algn="l" rtl="0" eaLnBrk="0" fontAlgn="base" hangingPunct="0">
        <a:spcBef>
          <a:spcPct val="0"/>
        </a:spcBef>
        <a:spcAft>
          <a:spcPct val="0"/>
        </a:spcAft>
        <a:defRPr sz="2400">
          <a:solidFill>
            <a:srgbClr val="00214A"/>
          </a:solidFill>
          <a:latin typeface="Verdana" pitchFamily="34"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68288" indent="-268288" algn="l" rtl="0" eaLnBrk="0" fontAlgn="base" hangingPunct="0">
        <a:spcBef>
          <a:spcPts val="600"/>
        </a:spcBef>
        <a:spcAft>
          <a:spcPts val="600"/>
        </a:spcAft>
        <a:buClr>
          <a:srgbClr val="E30034"/>
        </a:buClr>
        <a:buFont typeface="Wingdings" pitchFamily="2" charset="2"/>
        <a:buChar char=""/>
        <a:defRPr sz="2000">
          <a:solidFill>
            <a:srgbClr val="00214A"/>
          </a:solidFill>
          <a:latin typeface="Verdana" pitchFamily="34" charset="0"/>
          <a:ea typeface="+mn-ea"/>
          <a:cs typeface="+mn-cs"/>
        </a:defRPr>
      </a:lvl1pPr>
      <a:lvl2pPr marL="538163" indent="-269875" algn="l" rtl="0" eaLnBrk="0" fontAlgn="base" hangingPunct="0">
        <a:spcBef>
          <a:spcPts val="600"/>
        </a:spcBef>
        <a:spcAft>
          <a:spcPts val="600"/>
        </a:spcAft>
        <a:buClr>
          <a:srgbClr val="E30034"/>
        </a:buClr>
        <a:buFont typeface="Wingdings" pitchFamily="2" charset="2"/>
        <a:buChar char="o"/>
        <a:defRPr sz="2000">
          <a:solidFill>
            <a:srgbClr val="00214A"/>
          </a:solidFill>
          <a:latin typeface="Verdana" pitchFamily="34" charset="0"/>
        </a:defRPr>
      </a:lvl2pPr>
      <a:lvl3pPr marL="809625" indent="-268288" algn="l" rtl="0" eaLnBrk="0" fontAlgn="base" hangingPunct="0">
        <a:spcBef>
          <a:spcPts val="600"/>
        </a:spcBef>
        <a:spcAft>
          <a:spcPts val="600"/>
        </a:spcAft>
        <a:buClr>
          <a:srgbClr val="E30034"/>
        </a:buClr>
        <a:buFont typeface="Verdana" pitchFamily="34" charset="0"/>
        <a:buChar char="¬"/>
        <a:defRPr>
          <a:solidFill>
            <a:srgbClr val="00214A"/>
          </a:solidFill>
          <a:latin typeface="Verdana" pitchFamily="34" charset="0"/>
        </a:defRPr>
      </a:lvl3pPr>
      <a:lvl4pPr marL="1079500" indent="-269875" algn="l" rtl="0" eaLnBrk="0" fontAlgn="base" hangingPunct="0">
        <a:spcBef>
          <a:spcPts val="600"/>
        </a:spcBef>
        <a:spcAft>
          <a:spcPts val="600"/>
        </a:spcAft>
        <a:buClr>
          <a:srgbClr val="E30034"/>
        </a:buClr>
        <a:buFont typeface="Symbol" pitchFamily="18" charset="2"/>
        <a:buChar char="-"/>
        <a:defRPr sz="1600">
          <a:solidFill>
            <a:srgbClr val="00214A"/>
          </a:solidFill>
          <a:latin typeface="Verdana" pitchFamily="34" charset="0"/>
        </a:defRPr>
      </a:lvl4pPr>
      <a:lvl5pPr marL="1349375" indent="-269875" algn="l" rtl="0" eaLnBrk="0" fontAlgn="base" hangingPunct="0">
        <a:spcBef>
          <a:spcPts val="600"/>
        </a:spcBef>
        <a:spcAft>
          <a:spcPts val="600"/>
        </a:spcAft>
        <a:buClr>
          <a:srgbClr val="E30034"/>
        </a:buClr>
        <a:buFont typeface="Symbol" pitchFamily="18" charset="2"/>
        <a:buChar char="-"/>
        <a:defRPr sz="1400">
          <a:solidFill>
            <a:srgbClr val="00214A"/>
          </a:solidFill>
          <a:latin typeface="Verdana" pitchFamily="34" charset="0"/>
        </a:defRPr>
      </a:lvl5pPr>
      <a:lvl6pPr marL="2057400" indent="-228600" algn="l" rtl="0" eaLnBrk="1" fontAlgn="base" hangingPunct="1">
        <a:spcBef>
          <a:spcPct val="25000"/>
        </a:spcBef>
        <a:spcAft>
          <a:spcPct val="0"/>
        </a:spcAft>
        <a:buClr>
          <a:schemeClr val="tx1"/>
        </a:buClr>
        <a:buChar char="–"/>
        <a:defRPr sz="2000">
          <a:solidFill>
            <a:srgbClr val="666666"/>
          </a:solidFill>
          <a:latin typeface="+mn-lt"/>
        </a:defRPr>
      </a:lvl6pPr>
      <a:lvl7pPr marL="2514600" indent="-228600" algn="l" rtl="0" eaLnBrk="1" fontAlgn="base" hangingPunct="1">
        <a:spcBef>
          <a:spcPct val="25000"/>
        </a:spcBef>
        <a:spcAft>
          <a:spcPct val="0"/>
        </a:spcAft>
        <a:buClr>
          <a:schemeClr val="tx1"/>
        </a:buClr>
        <a:buChar char="–"/>
        <a:defRPr sz="2000">
          <a:solidFill>
            <a:srgbClr val="666666"/>
          </a:solidFill>
          <a:latin typeface="+mn-lt"/>
        </a:defRPr>
      </a:lvl7pPr>
      <a:lvl8pPr marL="2971800" indent="-228600" algn="l" rtl="0" eaLnBrk="1" fontAlgn="base" hangingPunct="1">
        <a:spcBef>
          <a:spcPct val="25000"/>
        </a:spcBef>
        <a:spcAft>
          <a:spcPct val="0"/>
        </a:spcAft>
        <a:buClr>
          <a:schemeClr val="tx1"/>
        </a:buClr>
        <a:buChar char="–"/>
        <a:defRPr sz="2000">
          <a:solidFill>
            <a:srgbClr val="666666"/>
          </a:solidFill>
          <a:latin typeface="+mn-lt"/>
        </a:defRPr>
      </a:lvl8pPr>
      <a:lvl9pPr marL="3429000" indent="-228600" algn="l" rtl="0" eaLnBrk="1" fontAlgn="base" hangingPunct="1">
        <a:spcBef>
          <a:spcPct val="25000"/>
        </a:spcBef>
        <a:spcAft>
          <a:spcPct val="0"/>
        </a:spcAft>
        <a:buClr>
          <a:schemeClr val="tx1"/>
        </a:buClr>
        <a:buChar char="–"/>
        <a:defRPr sz="2000">
          <a:solidFill>
            <a:srgbClr val="6666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8" name="Rectangle 30"/>
          <p:cNvSpPr>
            <a:spLocks noChangeArrowheads="1"/>
          </p:cNvSpPr>
          <p:nvPr/>
        </p:nvSpPr>
        <p:spPr bwMode="auto">
          <a:xfrm>
            <a:off x="0" y="0"/>
            <a:ext cx="9144000" cy="914400"/>
          </a:xfrm>
          <a:prstGeom prst="rect">
            <a:avLst/>
          </a:prstGeom>
          <a:solidFill>
            <a:schemeClr val="accent2"/>
          </a:solidFill>
          <a:ln w="12700" algn="ctr">
            <a:noFill/>
            <a:miter lim="800000"/>
            <a:headEnd/>
            <a:tailEnd/>
          </a:ln>
          <a:effectLst/>
        </p:spPr>
        <p:txBody>
          <a:bodyPr wrap="none" lIns="90000" tIns="46800" rIns="90000" bIns="46800" anchor="ctr"/>
          <a:lstStyle/>
          <a:p>
            <a:pPr>
              <a:spcBef>
                <a:spcPct val="0"/>
              </a:spcBef>
              <a:defRPr/>
            </a:pPr>
            <a:endParaRPr lang="de-DE" sz="2400">
              <a:solidFill>
                <a:srgbClr val="000000"/>
              </a:solidFill>
              <a:latin typeface="Arial" charset="0"/>
              <a:cs typeface="Arial" pitchFamily="34" charset="0"/>
            </a:endParaRPr>
          </a:p>
        </p:txBody>
      </p:sp>
      <p:sp>
        <p:nvSpPr>
          <p:cNvPr id="11" name="Datumsplatzhalter 10"/>
          <p:cNvSpPr>
            <a:spLocks noGrp="1"/>
          </p:cNvSpPr>
          <p:nvPr>
            <p:ph type="dt" sz="half" idx="2"/>
          </p:nvPr>
        </p:nvSpPr>
        <p:spPr>
          <a:xfrm>
            <a:off x="252413" y="6624638"/>
            <a:ext cx="863600" cy="142875"/>
          </a:xfrm>
          <a:prstGeom prst="rect">
            <a:avLst/>
          </a:prstGeom>
        </p:spPr>
        <p:txBody>
          <a:bodyPr vert="horz" lIns="0" tIns="0" rIns="0" bIns="0" rtlCol="0" anchor="ctr"/>
          <a:lstStyle>
            <a:lvl1pPr algn="l">
              <a:defRPr sz="800">
                <a:solidFill>
                  <a:srgbClr val="969696"/>
                </a:solidFill>
                <a:latin typeface="Verdana" pitchFamily="34" charset="0"/>
                <a:cs typeface="+mn-cs"/>
              </a:defRPr>
            </a:lvl1pPr>
          </a:lstStyle>
          <a:p>
            <a:pPr>
              <a:spcBef>
                <a:spcPct val="0"/>
              </a:spcBef>
              <a:defRPr/>
            </a:pPr>
            <a:fld id="{F7152A18-D1E7-41C4-A95B-330B709D1A62}" type="datetime1">
              <a:rPr lang="en-US"/>
              <a:pPr>
                <a:spcBef>
                  <a:spcPct val="0"/>
                </a:spcBef>
                <a:defRPr/>
              </a:pPr>
              <a:t>5/9/2010</a:t>
            </a:fld>
            <a:endParaRPr lang="de-DE" dirty="0"/>
          </a:p>
        </p:txBody>
      </p:sp>
      <p:sp>
        <p:nvSpPr>
          <p:cNvPr id="12" name="Fußzeilenplatzhalter 11"/>
          <p:cNvSpPr>
            <a:spLocks noGrp="1"/>
          </p:cNvSpPr>
          <p:nvPr>
            <p:ph type="ftr" sz="quarter" idx="3"/>
          </p:nvPr>
        </p:nvSpPr>
        <p:spPr>
          <a:xfrm>
            <a:off x="2879725" y="6624638"/>
            <a:ext cx="3384550" cy="142875"/>
          </a:xfrm>
          <a:prstGeom prst="rect">
            <a:avLst/>
          </a:prstGeom>
        </p:spPr>
        <p:txBody>
          <a:bodyPr vert="horz" lIns="0" tIns="0" rIns="0" bIns="0" rtlCol="0" anchor="ctr"/>
          <a:lstStyle>
            <a:lvl1pPr algn="ctr">
              <a:defRPr sz="800">
                <a:solidFill>
                  <a:srgbClr val="969696"/>
                </a:solidFill>
                <a:latin typeface="Verdana" pitchFamily="34" charset="0"/>
                <a:cs typeface="+mn-cs"/>
              </a:defRPr>
            </a:lvl1pPr>
          </a:lstStyle>
          <a:p>
            <a:pPr>
              <a:spcBef>
                <a:spcPct val="0"/>
              </a:spcBef>
              <a:defRPr/>
            </a:pPr>
            <a:r>
              <a:rPr lang="en-US"/>
              <a:t>Copyright © Infineon Technologies 2009. All rights reserved.</a:t>
            </a:r>
            <a:endParaRPr lang="de-DE"/>
          </a:p>
        </p:txBody>
      </p:sp>
      <p:sp>
        <p:nvSpPr>
          <p:cNvPr id="13" name="Foliennummernplatzhalter 12"/>
          <p:cNvSpPr>
            <a:spLocks noGrp="1"/>
          </p:cNvSpPr>
          <p:nvPr>
            <p:ph type="sldNum" sz="quarter" idx="4"/>
          </p:nvPr>
        </p:nvSpPr>
        <p:spPr>
          <a:xfrm>
            <a:off x="7816850" y="6624638"/>
            <a:ext cx="1081088" cy="142875"/>
          </a:xfrm>
          <a:prstGeom prst="rect">
            <a:avLst/>
          </a:prstGeom>
        </p:spPr>
        <p:txBody>
          <a:bodyPr vert="horz" lIns="0" tIns="0" rIns="0" bIns="0" rtlCol="0" anchor="ctr"/>
          <a:lstStyle>
            <a:lvl1pPr algn="r">
              <a:defRPr sz="800">
                <a:solidFill>
                  <a:srgbClr val="969696"/>
                </a:solidFill>
                <a:latin typeface="Verdana" pitchFamily="34" charset="0"/>
                <a:cs typeface="+mn-cs"/>
              </a:defRPr>
            </a:lvl1pPr>
          </a:lstStyle>
          <a:p>
            <a:pPr>
              <a:spcBef>
                <a:spcPct val="0"/>
              </a:spcBef>
              <a:defRPr/>
            </a:pPr>
            <a:r>
              <a:rPr lang="de-DE"/>
              <a:t>Page </a:t>
            </a:r>
            <a:fld id="{CB0D33F3-4762-47A1-BD51-75EA7017EE90}" type="slidenum">
              <a:rPr lang="de-DE"/>
              <a:pPr>
                <a:spcBef>
                  <a:spcPct val="0"/>
                </a:spcBef>
                <a:defRPr/>
              </a:pPr>
              <a:t>‹#›</a:t>
            </a:fld>
            <a:endParaRPr lang="de-DE" dirty="0"/>
          </a:p>
        </p:txBody>
      </p:sp>
      <p:sp>
        <p:nvSpPr>
          <p:cNvPr id="4102" name="Title Placeholder 8"/>
          <p:cNvSpPr>
            <a:spLocks noGrp="1"/>
          </p:cNvSpPr>
          <p:nvPr>
            <p:ph type="title"/>
          </p:nvPr>
        </p:nvSpPr>
        <p:spPr bwMode="auto">
          <a:xfrm>
            <a:off x="252413" y="65088"/>
            <a:ext cx="6586537" cy="7699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de-DE" smtClean="0"/>
          </a:p>
        </p:txBody>
      </p:sp>
      <p:sp>
        <p:nvSpPr>
          <p:cNvPr id="4103" name="Text Placeholder 14"/>
          <p:cNvSpPr>
            <a:spLocks noGrp="1"/>
          </p:cNvSpPr>
          <p:nvPr>
            <p:ph type="body" idx="1"/>
          </p:nvPr>
        </p:nvSpPr>
        <p:spPr bwMode="auto">
          <a:xfrm>
            <a:off x="250825" y="1312863"/>
            <a:ext cx="8640763" cy="5211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smtClean="0"/>
          </a:p>
        </p:txBody>
      </p:sp>
      <p:pic>
        <p:nvPicPr>
          <p:cNvPr id="4104" name="Picture 31" descr="Bild2"/>
          <p:cNvPicPr>
            <a:picLocks noChangeAspect="1" noChangeArrowheads="1"/>
          </p:cNvPicPr>
          <p:nvPr/>
        </p:nvPicPr>
        <p:blipFill>
          <a:blip r:embed="rId19" cstate="print"/>
          <a:srcRect/>
          <a:stretch>
            <a:fillRect/>
          </a:stretch>
        </p:blipFill>
        <p:spPr bwMode="auto">
          <a:xfrm>
            <a:off x="7721600" y="263525"/>
            <a:ext cx="971550" cy="423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5" r:id="rId16"/>
    <p:sldLayoutId id="2147483857" r:id="rId17"/>
  </p:sldLayoutIdLst>
  <p:hf hdr="0"/>
  <p:txStyles>
    <p:titleStyle>
      <a:lvl1pPr algn="l" rtl="0" eaLnBrk="0" fontAlgn="base" hangingPunct="0">
        <a:spcBef>
          <a:spcPct val="0"/>
        </a:spcBef>
        <a:spcAft>
          <a:spcPct val="0"/>
        </a:spcAft>
        <a:defRPr sz="2400">
          <a:solidFill>
            <a:srgbClr val="00214A"/>
          </a:solidFill>
          <a:latin typeface="Verdana" pitchFamily="34" charset="0"/>
          <a:ea typeface="+mj-ea"/>
          <a:cs typeface="+mj-cs"/>
        </a:defRPr>
      </a:lvl1pPr>
      <a:lvl2pPr algn="l" rtl="0" eaLnBrk="0" fontAlgn="base" hangingPunct="0">
        <a:spcBef>
          <a:spcPct val="0"/>
        </a:spcBef>
        <a:spcAft>
          <a:spcPct val="0"/>
        </a:spcAft>
        <a:defRPr sz="2400">
          <a:solidFill>
            <a:srgbClr val="00214A"/>
          </a:solidFill>
          <a:latin typeface="Verdana" pitchFamily="34" charset="0"/>
        </a:defRPr>
      </a:lvl2pPr>
      <a:lvl3pPr algn="l" rtl="0" eaLnBrk="0" fontAlgn="base" hangingPunct="0">
        <a:spcBef>
          <a:spcPct val="0"/>
        </a:spcBef>
        <a:spcAft>
          <a:spcPct val="0"/>
        </a:spcAft>
        <a:defRPr sz="2400">
          <a:solidFill>
            <a:srgbClr val="00214A"/>
          </a:solidFill>
          <a:latin typeface="Verdana" pitchFamily="34" charset="0"/>
        </a:defRPr>
      </a:lvl3pPr>
      <a:lvl4pPr algn="l" rtl="0" eaLnBrk="0" fontAlgn="base" hangingPunct="0">
        <a:spcBef>
          <a:spcPct val="0"/>
        </a:spcBef>
        <a:spcAft>
          <a:spcPct val="0"/>
        </a:spcAft>
        <a:defRPr sz="2400">
          <a:solidFill>
            <a:srgbClr val="00214A"/>
          </a:solidFill>
          <a:latin typeface="Verdana" pitchFamily="34" charset="0"/>
        </a:defRPr>
      </a:lvl4pPr>
      <a:lvl5pPr algn="l" rtl="0" eaLnBrk="0" fontAlgn="base" hangingPunct="0">
        <a:spcBef>
          <a:spcPct val="0"/>
        </a:spcBef>
        <a:spcAft>
          <a:spcPct val="0"/>
        </a:spcAft>
        <a:defRPr sz="2400">
          <a:solidFill>
            <a:srgbClr val="00214A"/>
          </a:solidFill>
          <a:latin typeface="Verdana" pitchFamily="34"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68288" indent="-268288" algn="l" rtl="0" eaLnBrk="0" fontAlgn="base" hangingPunct="0">
        <a:spcBef>
          <a:spcPts val="600"/>
        </a:spcBef>
        <a:spcAft>
          <a:spcPts val="600"/>
        </a:spcAft>
        <a:buClr>
          <a:srgbClr val="E30034"/>
        </a:buClr>
        <a:buFont typeface="Wingdings" pitchFamily="2" charset="2"/>
        <a:buChar char=""/>
        <a:defRPr sz="2000">
          <a:solidFill>
            <a:srgbClr val="00214A"/>
          </a:solidFill>
          <a:latin typeface="Verdana" pitchFamily="34" charset="0"/>
          <a:ea typeface="+mn-ea"/>
          <a:cs typeface="+mn-cs"/>
        </a:defRPr>
      </a:lvl1pPr>
      <a:lvl2pPr marL="538163" indent="-269875" algn="l" rtl="0" eaLnBrk="0" fontAlgn="base" hangingPunct="0">
        <a:spcBef>
          <a:spcPts val="600"/>
        </a:spcBef>
        <a:spcAft>
          <a:spcPts val="600"/>
        </a:spcAft>
        <a:buClr>
          <a:srgbClr val="E30034"/>
        </a:buClr>
        <a:buFont typeface="Wingdings" pitchFamily="2" charset="2"/>
        <a:buChar char="o"/>
        <a:defRPr sz="2000">
          <a:solidFill>
            <a:srgbClr val="00214A"/>
          </a:solidFill>
          <a:latin typeface="Verdana" pitchFamily="34" charset="0"/>
        </a:defRPr>
      </a:lvl2pPr>
      <a:lvl3pPr marL="809625" indent="-268288" algn="l" rtl="0" eaLnBrk="0" fontAlgn="base" hangingPunct="0">
        <a:spcBef>
          <a:spcPts val="600"/>
        </a:spcBef>
        <a:spcAft>
          <a:spcPts val="600"/>
        </a:spcAft>
        <a:buClr>
          <a:srgbClr val="E30034"/>
        </a:buClr>
        <a:buFont typeface="Verdana" pitchFamily="34" charset="0"/>
        <a:buChar char="¬"/>
        <a:defRPr>
          <a:solidFill>
            <a:srgbClr val="00214A"/>
          </a:solidFill>
          <a:latin typeface="Verdana" pitchFamily="34" charset="0"/>
        </a:defRPr>
      </a:lvl3pPr>
      <a:lvl4pPr marL="1079500" indent="-269875" algn="l" rtl="0" eaLnBrk="0" fontAlgn="base" hangingPunct="0">
        <a:spcBef>
          <a:spcPts val="600"/>
        </a:spcBef>
        <a:spcAft>
          <a:spcPts val="600"/>
        </a:spcAft>
        <a:buClr>
          <a:srgbClr val="E30034"/>
        </a:buClr>
        <a:buFont typeface="Symbol" pitchFamily="18" charset="2"/>
        <a:buChar char="-"/>
        <a:defRPr sz="1600">
          <a:solidFill>
            <a:srgbClr val="00214A"/>
          </a:solidFill>
          <a:latin typeface="Verdana" pitchFamily="34" charset="0"/>
        </a:defRPr>
      </a:lvl4pPr>
      <a:lvl5pPr marL="1349375" indent="-269875" algn="l" rtl="0" eaLnBrk="0" fontAlgn="base" hangingPunct="0">
        <a:spcBef>
          <a:spcPts val="600"/>
        </a:spcBef>
        <a:spcAft>
          <a:spcPts val="600"/>
        </a:spcAft>
        <a:buClr>
          <a:srgbClr val="E30034"/>
        </a:buClr>
        <a:buFont typeface="Symbol" pitchFamily="18" charset="2"/>
        <a:buChar char="-"/>
        <a:defRPr sz="1400">
          <a:solidFill>
            <a:srgbClr val="00214A"/>
          </a:solidFill>
          <a:latin typeface="Verdana" pitchFamily="34" charset="0"/>
        </a:defRPr>
      </a:lvl5pPr>
      <a:lvl6pPr marL="2057400" indent="-228600" algn="l" rtl="0" eaLnBrk="1" fontAlgn="base" hangingPunct="1">
        <a:spcBef>
          <a:spcPct val="25000"/>
        </a:spcBef>
        <a:spcAft>
          <a:spcPct val="0"/>
        </a:spcAft>
        <a:buClr>
          <a:schemeClr val="tx1"/>
        </a:buClr>
        <a:buChar char="–"/>
        <a:defRPr sz="2000">
          <a:solidFill>
            <a:srgbClr val="666666"/>
          </a:solidFill>
          <a:latin typeface="+mn-lt"/>
        </a:defRPr>
      </a:lvl6pPr>
      <a:lvl7pPr marL="2514600" indent="-228600" algn="l" rtl="0" eaLnBrk="1" fontAlgn="base" hangingPunct="1">
        <a:spcBef>
          <a:spcPct val="25000"/>
        </a:spcBef>
        <a:spcAft>
          <a:spcPct val="0"/>
        </a:spcAft>
        <a:buClr>
          <a:schemeClr val="tx1"/>
        </a:buClr>
        <a:buChar char="–"/>
        <a:defRPr sz="2000">
          <a:solidFill>
            <a:srgbClr val="666666"/>
          </a:solidFill>
          <a:latin typeface="+mn-lt"/>
        </a:defRPr>
      </a:lvl7pPr>
      <a:lvl8pPr marL="2971800" indent="-228600" algn="l" rtl="0" eaLnBrk="1" fontAlgn="base" hangingPunct="1">
        <a:spcBef>
          <a:spcPct val="25000"/>
        </a:spcBef>
        <a:spcAft>
          <a:spcPct val="0"/>
        </a:spcAft>
        <a:buClr>
          <a:schemeClr val="tx1"/>
        </a:buClr>
        <a:buChar char="–"/>
        <a:defRPr sz="2000">
          <a:solidFill>
            <a:srgbClr val="666666"/>
          </a:solidFill>
          <a:latin typeface="+mn-lt"/>
        </a:defRPr>
      </a:lvl8pPr>
      <a:lvl9pPr marL="3429000" indent="-228600" algn="l" rtl="0" eaLnBrk="1" fontAlgn="base" hangingPunct="1">
        <a:spcBef>
          <a:spcPct val="25000"/>
        </a:spcBef>
        <a:spcAft>
          <a:spcPct val="0"/>
        </a:spcAft>
        <a:buClr>
          <a:schemeClr val="tx1"/>
        </a:buClr>
        <a:buChar char="–"/>
        <a:defRPr sz="2000">
          <a:solidFill>
            <a:srgbClr val="6666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3714" name="Rectangle 2"/>
          <p:cNvSpPr>
            <a:spLocks noChangeArrowheads="1"/>
          </p:cNvSpPr>
          <p:nvPr/>
        </p:nvSpPr>
        <p:spPr bwMode="auto">
          <a:xfrm>
            <a:off x="0" y="0"/>
            <a:ext cx="9144000" cy="842963"/>
          </a:xfrm>
          <a:prstGeom prst="rect">
            <a:avLst/>
          </a:prstGeom>
          <a:solidFill>
            <a:srgbClr val="E6EFF5"/>
          </a:solidFill>
          <a:ln w="9525">
            <a:noFill/>
            <a:miter lim="800000"/>
            <a:headEnd/>
            <a:tailEnd/>
          </a:ln>
          <a:effectLst/>
        </p:spPr>
        <p:txBody>
          <a:bodyPr anchor="ctr">
            <a:spAutoFit/>
          </a:bodyPr>
          <a:lstStyle/>
          <a:p>
            <a:pPr algn="ctr" eaLnBrk="0" hangingPunct="0">
              <a:spcBef>
                <a:spcPct val="0"/>
              </a:spcBef>
              <a:defRPr/>
            </a:pPr>
            <a:endParaRPr lang="en-GB" sz="1800">
              <a:solidFill>
                <a:srgbClr val="1A1817"/>
              </a:solidFill>
              <a:cs typeface="Arial" pitchFamily="34" charset="0"/>
            </a:endParaRPr>
          </a:p>
        </p:txBody>
      </p:sp>
      <p:pic>
        <p:nvPicPr>
          <p:cNvPr id="14339" name="Picture 111" descr="Infineon"/>
          <p:cNvPicPr>
            <a:picLocks noChangeAspect="1" noChangeArrowheads="1"/>
          </p:cNvPicPr>
          <p:nvPr/>
        </p:nvPicPr>
        <p:blipFill>
          <a:blip r:embed="rId15" cstate="print"/>
          <a:srcRect/>
          <a:stretch>
            <a:fillRect/>
          </a:stretch>
        </p:blipFill>
        <p:spPr bwMode="auto">
          <a:xfrm>
            <a:off x="8029575" y="238125"/>
            <a:ext cx="865188" cy="382588"/>
          </a:xfrm>
          <a:prstGeom prst="rect">
            <a:avLst/>
          </a:prstGeom>
          <a:noFill/>
          <a:ln w="9525">
            <a:noFill/>
            <a:miter lim="800000"/>
            <a:headEnd/>
            <a:tailEnd/>
          </a:ln>
        </p:spPr>
      </p:pic>
      <p:sp>
        <p:nvSpPr>
          <p:cNvPr id="14340" name="Rectangle 4"/>
          <p:cNvSpPr>
            <a:spLocks noGrp="1" noChangeArrowheads="1"/>
          </p:cNvSpPr>
          <p:nvPr>
            <p:ph type="title"/>
          </p:nvPr>
        </p:nvSpPr>
        <p:spPr bwMode="auto">
          <a:xfrm>
            <a:off x="250825" y="65088"/>
            <a:ext cx="7058025" cy="7699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ltLang="de-DE" smtClean="0"/>
              <a:t>Headline in Verdana 2</a:t>
            </a:r>
            <a:r>
              <a:rPr lang="de-DE" altLang="de-DE" smtClean="0"/>
              <a:t>4</a:t>
            </a:r>
            <a:r>
              <a:rPr lang="en-US" altLang="de-DE" smtClean="0"/>
              <a:t> pt gp</a:t>
            </a:r>
          </a:p>
        </p:txBody>
      </p:sp>
      <p:sp>
        <p:nvSpPr>
          <p:cNvPr id="14341" name="Rectangle 5"/>
          <p:cNvSpPr>
            <a:spLocks noGrp="1" noChangeArrowheads="1"/>
          </p:cNvSpPr>
          <p:nvPr>
            <p:ph type="body" idx="1"/>
          </p:nvPr>
        </p:nvSpPr>
        <p:spPr bwMode="auto">
          <a:xfrm>
            <a:off x="250825" y="1196975"/>
            <a:ext cx="8640763" cy="5327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de-DE" smtClean="0"/>
              <a:t>Click to edit Master text styles 20pt</a:t>
            </a:r>
          </a:p>
          <a:p>
            <a:pPr lvl="1"/>
            <a:r>
              <a:rPr lang="en-US" altLang="de-DE" smtClean="0"/>
              <a:t>Second level </a:t>
            </a:r>
            <a:r>
              <a:rPr lang="de-DE" altLang="de-DE" smtClean="0"/>
              <a:t>20</a:t>
            </a:r>
            <a:r>
              <a:rPr lang="en-US" altLang="de-DE" smtClean="0"/>
              <a:t>pt</a:t>
            </a:r>
          </a:p>
          <a:p>
            <a:pPr lvl="2"/>
            <a:r>
              <a:rPr lang="en-US" altLang="de-DE" smtClean="0"/>
              <a:t>Third level </a:t>
            </a:r>
            <a:r>
              <a:rPr lang="de-DE" altLang="de-DE" smtClean="0"/>
              <a:t>18</a:t>
            </a:r>
            <a:r>
              <a:rPr lang="en-US" altLang="de-DE" smtClean="0"/>
              <a:t>pt</a:t>
            </a:r>
          </a:p>
          <a:p>
            <a:pPr lvl="3"/>
            <a:r>
              <a:rPr lang="en-US" altLang="de-DE" smtClean="0"/>
              <a:t>Fourth level </a:t>
            </a:r>
            <a:r>
              <a:rPr lang="de-DE" altLang="de-DE" smtClean="0"/>
              <a:t>16</a:t>
            </a:r>
            <a:r>
              <a:rPr lang="en-US" altLang="de-DE" smtClean="0"/>
              <a:t>pt</a:t>
            </a:r>
          </a:p>
          <a:p>
            <a:pPr lvl="4"/>
            <a:r>
              <a:rPr lang="en-US" altLang="de-DE" smtClean="0"/>
              <a:t>Fifth level </a:t>
            </a:r>
            <a:r>
              <a:rPr lang="de-DE" altLang="de-DE" smtClean="0"/>
              <a:t>14</a:t>
            </a:r>
            <a:r>
              <a:rPr lang="en-US" altLang="de-DE" smtClean="0"/>
              <a:t>pt</a:t>
            </a:r>
          </a:p>
        </p:txBody>
      </p:sp>
      <p:sp>
        <p:nvSpPr>
          <p:cNvPr id="1523732" name="Text Box 20"/>
          <p:cNvSpPr txBox="1">
            <a:spLocks noChangeArrowheads="1"/>
          </p:cNvSpPr>
          <p:nvPr/>
        </p:nvSpPr>
        <p:spPr bwMode="auto">
          <a:xfrm>
            <a:off x="63500"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12.0</a:t>
            </a:r>
          </a:p>
        </p:txBody>
      </p:sp>
      <p:sp>
        <p:nvSpPr>
          <p:cNvPr id="1523733" name="Text Box 21"/>
          <p:cNvSpPr txBox="1">
            <a:spLocks noChangeArrowheads="1"/>
          </p:cNvSpPr>
          <p:nvPr/>
        </p:nvSpPr>
        <p:spPr bwMode="auto">
          <a:xfrm>
            <a:off x="4406900"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0.0</a:t>
            </a:r>
          </a:p>
        </p:txBody>
      </p:sp>
      <p:sp>
        <p:nvSpPr>
          <p:cNvPr id="1523734" name="Text Box 22"/>
          <p:cNvSpPr txBox="1">
            <a:spLocks noChangeArrowheads="1"/>
          </p:cNvSpPr>
          <p:nvPr/>
        </p:nvSpPr>
        <p:spPr bwMode="auto">
          <a:xfrm>
            <a:off x="8701088"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12.0</a:t>
            </a:r>
          </a:p>
        </p:txBody>
      </p:sp>
      <p:sp>
        <p:nvSpPr>
          <p:cNvPr id="1523754" name="Text Box 42"/>
          <p:cNvSpPr txBox="1">
            <a:spLocks noChangeArrowheads="1"/>
          </p:cNvSpPr>
          <p:nvPr/>
        </p:nvSpPr>
        <p:spPr bwMode="auto">
          <a:xfrm>
            <a:off x="7610475"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8.9</a:t>
            </a:r>
          </a:p>
        </p:txBody>
      </p:sp>
      <p:sp>
        <p:nvSpPr>
          <p:cNvPr id="1523801" name="Text Box 89"/>
          <p:cNvSpPr txBox="1">
            <a:spLocks noChangeArrowheads="1"/>
          </p:cNvSpPr>
          <p:nvPr/>
        </p:nvSpPr>
        <p:spPr bwMode="auto">
          <a:xfrm>
            <a:off x="-4000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7.18</a:t>
            </a:r>
          </a:p>
        </p:txBody>
      </p:sp>
      <p:sp>
        <p:nvSpPr>
          <p:cNvPr id="1523802" name="Text Box 90"/>
          <p:cNvSpPr txBox="1">
            <a:spLocks noChangeArrowheads="1"/>
          </p:cNvSpPr>
          <p:nvPr/>
        </p:nvSpPr>
        <p:spPr bwMode="auto">
          <a:xfrm>
            <a:off x="91503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7.18</a:t>
            </a:r>
          </a:p>
        </p:txBody>
      </p:sp>
      <p:sp>
        <p:nvSpPr>
          <p:cNvPr id="1523803" name="Text Box 91"/>
          <p:cNvSpPr txBox="1">
            <a:spLocks noChangeArrowheads="1"/>
          </p:cNvSpPr>
          <p:nvPr/>
        </p:nvSpPr>
        <p:spPr bwMode="auto">
          <a:xfrm>
            <a:off x="9150350" y="66055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9.20</a:t>
            </a:r>
          </a:p>
        </p:txBody>
      </p:sp>
      <p:sp>
        <p:nvSpPr>
          <p:cNvPr id="1523804" name="Text Box 92"/>
          <p:cNvSpPr txBox="1">
            <a:spLocks noChangeArrowheads="1"/>
          </p:cNvSpPr>
          <p:nvPr/>
        </p:nvSpPr>
        <p:spPr bwMode="auto">
          <a:xfrm>
            <a:off x="-400050" y="66341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9.20</a:t>
            </a:r>
          </a:p>
        </p:txBody>
      </p:sp>
      <p:sp>
        <p:nvSpPr>
          <p:cNvPr id="1523805" name="Text Box 93"/>
          <p:cNvSpPr txBox="1">
            <a:spLocks noChangeArrowheads="1"/>
          </p:cNvSpPr>
          <p:nvPr/>
        </p:nvSpPr>
        <p:spPr bwMode="auto">
          <a:xfrm>
            <a:off x="91503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8.60</a:t>
            </a:r>
          </a:p>
        </p:txBody>
      </p:sp>
      <p:sp>
        <p:nvSpPr>
          <p:cNvPr id="1523806" name="Text Box 94"/>
          <p:cNvSpPr txBox="1">
            <a:spLocks noChangeArrowheads="1"/>
          </p:cNvSpPr>
          <p:nvPr/>
        </p:nvSpPr>
        <p:spPr bwMode="auto">
          <a:xfrm>
            <a:off x="-4000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8.60</a:t>
            </a:r>
          </a:p>
        </p:txBody>
      </p:sp>
      <p:sp>
        <p:nvSpPr>
          <p:cNvPr id="1523808" name="Text Box 96"/>
          <p:cNvSpPr txBox="1">
            <a:spLocks noChangeArrowheads="1"/>
          </p:cNvSpPr>
          <p:nvPr/>
        </p:nvSpPr>
        <p:spPr bwMode="auto">
          <a:xfrm>
            <a:off x="9150350" y="56292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6.40</a:t>
            </a:r>
          </a:p>
        </p:txBody>
      </p:sp>
      <p:sp>
        <p:nvSpPr>
          <p:cNvPr id="1523814" name="Text Box 102"/>
          <p:cNvSpPr txBox="1">
            <a:spLocks noChangeArrowheads="1"/>
          </p:cNvSpPr>
          <p:nvPr/>
        </p:nvSpPr>
        <p:spPr bwMode="auto">
          <a:xfrm>
            <a:off x="-4000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6.20</a:t>
            </a:r>
          </a:p>
        </p:txBody>
      </p:sp>
      <p:sp>
        <p:nvSpPr>
          <p:cNvPr id="1523815" name="Text Box 103"/>
          <p:cNvSpPr txBox="1">
            <a:spLocks noChangeArrowheads="1"/>
          </p:cNvSpPr>
          <p:nvPr/>
        </p:nvSpPr>
        <p:spPr bwMode="auto">
          <a:xfrm>
            <a:off x="-400050" y="56340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6.40</a:t>
            </a:r>
          </a:p>
        </p:txBody>
      </p:sp>
      <p:sp>
        <p:nvSpPr>
          <p:cNvPr id="1523820" name="Text Box 108"/>
          <p:cNvSpPr txBox="1">
            <a:spLocks noChangeArrowheads="1"/>
          </p:cNvSpPr>
          <p:nvPr/>
        </p:nvSpPr>
        <p:spPr bwMode="auto">
          <a:xfrm>
            <a:off x="91503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6.80</a:t>
            </a:r>
          </a:p>
        </p:txBody>
      </p:sp>
      <p:sp>
        <p:nvSpPr>
          <p:cNvPr id="1523821" name="Text Box 109"/>
          <p:cNvSpPr txBox="1">
            <a:spLocks noChangeArrowheads="1"/>
          </p:cNvSpPr>
          <p:nvPr/>
        </p:nvSpPr>
        <p:spPr bwMode="auto">
          <a:xfrm>
            <a:off x="-4000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6.80</a:t>
            </a:r>
          </a:p>
        </p:txBody>
      </p:sp>
      <p:sp>
        <p:nvSpPr>
          <p:cNvPr id="1523824" name="Text Box 112"/>
          <p:cNvSpPr txBox="1">
            <a:spLocks noChangeArrowheads="1"/>
          </p:cNvSpPr>
          <p:nvPr/>
        </p:nvSpPr>
        <p:spPr bwMode="auto">
          <a:xfrm>
            <a:off x="91503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6.20</a:t>
            </a:r>
          </a:p>
        </p:txBody>
      </p:sp>
      <p:sp>
        <p:nvSpPr>
          <p:cNvPr id="1523825" name="Text Box 113"/>
          <p:cNvSpPr txBox="1">
            <a:spLocks noChangeArrowheads="1"/>
          </p:cNvSpPr>
          <p:nvPr/>
        </p:nvSpPr>
        <p:spPr bwMode="auto">
          <a:xfrm>
            <a:off x="9155113" y="1501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5.00</a:t>
            </a:r>
          </a:p>
        </p:txBody>
      </p:sp>
      <p:sp>
        <p:nvSpPr>
          <p:cNvPr id="1523826" name="Text Box 114"/>
          <p:cNvSpPr txBox="1">
            <a:spLocks noChangeArrowheads="1"/>
          </p:cNvSpPr>
          <p:nvPr/>
        </p:nvSpPr>
        <p:spPr bwMode="auto">
          <a:xfrm>
            <a:off x="-400050" y="15287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5.00</a:t>
            </a:r>
          </a:p>
        </p:txBody>
      </p:sp>
      <p:sp>
        <p:nvSpPr>
          <p:cNvPr id="1523829" name="Rectangle 117"/>
          <p:cNvSpPr>
            <a:spLocks noChangeArrowheads="1"/>
          </p:cNvSpPr>
          <p:nvPr/>
        </p:nvSpPr>
        <p:spPr bwMode="auto">
          <a:xfrm>
            <a:off x="8278813" y="6592888"/>
            <a:ext cx="711200" cy="214312"/>
          </a:xfrm>
          <a:prstGeom prst="rect">
            <a:avLst/>
          </a:prstGeom>
          <a:noFill/>
          <a:ln w="9525" algn="ctr">
            <a:noFill/>
            <a:miter lim="800000"/>
            <a:headEnd/>
            <a:tailEnd/>
          </a:ln>
          <a:effectLst/>
        </p:spPr>
        <p:txBody>
          <a:bodyPr wrap="none" lIns="90000" tIns="46800" rIns="90000" bIns="46800">
            <a:spAutoFit/>
          </a:bodyPr>
          <a:lstStyle/>
          <a:p>
            <a:pPr algn="r" eaLnBrk="0" hangingPunct="0">
              <a:spcBef>
                <a:spcPct val="0"/>
              </a:spcBef>
              <a:defRPr/>
            </a:pPr>
            <a:r>
              <a:rPr lang="en-US" sz="800">
                <a:solidFill>
                  <a:srgbClr val="808080"/>
                </a:solidFill>
                <a:cs typeface="Arial" pitchFamily="34" charset="0"/>
              </a:rPr>
              <a:t>Page </a:t>
            </a:r>
            <a:fld id="{A5F10E03-92ED-4808-A669-F928527BAB9E}" type="slidenum">
              <a:rPr lang="en-US" sz="800">
                <a:solidFill>
                  <a:srgbClr val="808080"/>
                </a:solidFill>
                <a:cs typeface="Arial" pitchFamily="34" charset="0"/>
              </a:rPr>
              <a:pPr algn="r" eaLnBrk="0" hangingPunct="0">
                <a:spcBef>
                  <a:spcPct val="0"/>
                </a:spcBef>
                <a:defRPr/>
              </a:pPr>
              <a:t>‹#›</a:t>
            </a:fld>
            <a:endParaRPr lang="en-US" sz="800">
              <a:solidFill>
                <a:srgbClr val="808080"/>
              </a:solidFill>
              <a:cs typeface="Arial" pitchFamily="34" charset="0"/>
            </a:endParaRPr>
          </a:p>
        </p:txBody>
      </p:sp>
      <p:sp>
        <p:nvSpPr>
          <p:cNvPr id="1523830" name="Rectangle 118"/>
          <p:cNvSpPr>
            <a:spLocks noChangeArrowheads="1"/>
          </p:cNvSpPr>
          <p:nvPr/>
        </p:nvSpPr>
        <p:spPr bwMode="auto">
          <a:xfrm>
            <a:off x="250825" y="6640513"/>
            <a:ext cx="1008063" cy="173037"/>
          </a:xfrm>
          <a:prstGeom prst="rect">
            <a:avLst/>
          </a:prstGeom>
          <a:noFill/>
          <a:ln w="9525">
            <a:noFill/>
            <a:miter lim="800000"/>
            <a:headEnd/>
            <a:tailEnd/>
          </a:ln>
          <a:effectLst/>
        </p:spPr>
        <p:txBody>
          <a:bodyPr wrap="none" lIns="0" tIns="0" rIns="0" bIns="0"/>
          <a:lstStyle/>
          <a:p>
            <a:pPr>
              <a:spcBef>
                <a:spcPct val="0"/>
              </a:spcBef>
              <a:defRPr/>
            </a:pPr>
            <a:fld id="{594386BE-96D9-4EC3-A3EE-3305237F1485}" type="datetime5">
              <a:rPr lang="en-US" sz="800">
                <a:solidFill>
                  <a:srgbClr val="808080"/>
                </a:solidFill>
                <a:cs typeface="Arial" pitchFamily="34" charset="0"/>
              </a:rPr>
              <a:pPr>
                <a:spcBef>
                  <a:spcPct val="0"/>
                </a:spcBef>
                <a:defRPr/>
              </a:pPr>
              <a:t>9-May-10</a:t>
            </a:fld>
            <a:endParaRPr lang="en-US" sz="800">
              <a:solidFill>
                <a:srgbClr val="808080"/>
              </a:solidFill>
              <a:cs typeface="Arial" pitchFamily="34" charset="0"/>
            </a:endParaRPr>
          </a:p>
        </p:txBody>
      </p:sp>
      <p:sp>
        <p:nvSpPr>
          <p:cNvPr id="1523831" name="Text Box 119"/>
          <p:cNvSpPr txBox="1">
            <a:spLocks noChangeArrowheads="1"/>
          </p:cNvSpPr>
          <p:nvPr/>
        </p:nvSpPr>
        <p:spPr bwMode="auto">
          <a:xfrm>
            <a:off x="1206500" y="6591300"/>
            <a:ext cx="6731000" cy="214313"/>
          </a:xfrm>
          <a:prstGeom prst="rect">
            <a:avLst/>
          </a:prstGeom>
          <a:noFill/>
          <a:ln w="12700" algn="ctr">
            <a:noFill/>
            <a:miter lim="800000"/>
            <a:headEnd/>
            <a:tailEnd/>
          </a:ln>
          <a:effectLst/>
        </p:spPr>
        <p:txBody>
          <a:bodyPr lIns="90000" tIns="46800" rIns="90000" bIns="46800">
            <a:spAutoFit/>
          </a:bodyPr>
          <a:lstStyle/>
          <a:p>
            <a:pPr algn="ctr" eaLnBrk="0" hangingPunct="0">
              <a:spcBef>
                <a:spcPct val="0"/>
              </a:spcBef>
              <a:defRPr/>
            </a:pPr>
            <a:r>
              <a:rPr lang="en-US" sz="800">
                <a:solidFill>
                  <a:srgbClr val="808080"/>
                </a:solidFill>
                <a:cs typeface="Arial" pitchFamily="34" charset="0"/>
              </a:rPr>
              <a:t>Christoph Kutter — Copyright © Infineon Technologies 2007. All rights reserved.</a:t>
            </a:r>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Lst>
  <p:transition>
    <p:dissolve/>
  </p:transition>
  <p:txStyles>
    <p:titleStyle>
      <a:lvl1pPr algn="l" defTabSz="865188" rtl="0" eaLnBrk="0" fontAlgn="base" hangingPunct="0">
        <a:lnSpc>
          <a:spcPct val="90000"/>
        </a:lnSpc>
        <a:spcBef>
          <a:spcPct val="0"/>
        </a:spcBef>
        <a:spcAft>
          <a:spcPct val="0"/>
        </a:spcAft>
        <a:defRPr sz="2400">
          <a:solidFill>
            <a:srgbClr val="003366"/>
          </a:solidFill>
          <a:latin typeface="+mj-lt"/>
          <a:ea typeface="+mj-ea"/>
          <a:cs typeface="+mj-cs"/>
        </a:defRPr>
      </a:lvl1pPr>
      <a:lvl2pPr algn="l" defTabSz="865188" rtl="0" eaLnBrk="0" fontAlgn="base" hangingPunct="0">
        <a:lnSpc>
          <a:spcPct val="90000"/>
        </a:lnSpc>
        <a:spcBef>
          <a:spcPct val="0"/>
        </a:spcBef>
        <a:spcAft>
          <a:spcPct val="0"/>
        </a:spcAft>
        <a:defRPr sz="2400">
          <a:solidFill>
            <a:srgbClr val="003366"/>
          </a:solidFill>
          <a:latin typeface="Verdana" pitchFamily="34" charset="0"/>
        </a:defRPr>
      </a:lvl2pPr>
      <a:lvl3pPr algn="l" defTabSz="865188" rtl="0" eaLnBrk="0" fontAlgn="base" hangingPunct="0">
        <a:lnSpc>
          <a:spcPct val="90000"/>
        </a:lnSpc>
        <a:spcBef>
          <a:spcPct val="0"/>
        </a:spcBef>
        <a:spcAft>
          <a:spcPct val="0"/>
        </a:spcAft>
        <a:defRPr sz="2400">
          <a:solidFill>
            <a:srgbClr val="003366"/>
          </a:solidFill>
          <a:latin typeface="Verdana" pitchFamily="34" charset="0"/>
        </a:defRPr>
      </a:lvl3pPr>
      <a:lvl4pPr algn="l" defTabSz="865188" rtl="0" eaLnBrk="0" fontAlgn="base" hangingPunct="0">
        <a:lnSpc>
          <a:spcPct val="90000"/>
        </a:lnSpc>
        <a:spcBef>
          <a:spcPct val="0"/>
        </a:spcBef>
        <a:spcAft>
          <a:spcPct val="0"/>
        </a:spcAft>
        <a:defRPr sz="2400">
          <a:solidFill>
            <a:srgbClr val="003366"/>
          </a:solidFill>
          <a:latin typeface="Verdana" pitchFamily="34" charset="0"/>
        </a:defRPr>
      </a:lvl4pPr>
      <a:lvl5pPr algn="l" defTabSz="865188" rtl="0" eaLnBrk="0" fontAlgn="base" hangingPunct="0">
        <a:lnSpc>
          <a:spcPct val="90000"/>
        </a:lnSpc>
        <a:spcBef>
          <a:spcPct val="0"/>
        </a:spcBef>
        <a:spcAft>
          <a:spcPct val="0"/>
        </a:spcAft>
        <a:defRPr sz="2400">
          <a:solidFill>
            <a:srgbClr val="003366"/>
          </a:solidFill>
          <a:latin typeface="Verdana" pitchFamily="34" charset="0"/>
        </a:defRPr>
      </a:lvl5pPr>
      <a:lvl6pPr marL="457200" algn="l" defTabSz="865188" rtl="0" fontAlgn="base">
        <a:lnSpc>
          <a:spcPct val="90000"/>
        </a:lnSpc>
        <a:spcBef>
          <a:spcPct val="0"/>
        </a:spcBef>
        <a:spcAft>
          <a:spcPct val="0"/>
        </a:spcAft>
        <a:defRPr sz="2400">
          <a:solidFill>
            <a:srgbClr val="003366"/>
          </a:solidFill>
          <a:latin typeface="Verdana" pitchFamily="34" charset="0"/>
        </a:defRPr>
      </a:lvl6pPr>
      <a:lvl7pPr marL="914400" algn="l" defTabSz="865188" rtl="0" fontAlgn="base">
        <a:lnSpc>
          <a:spcPct val="90000"/>
        </a:lnSpc>
        <a:spcBef>
          <a:spcPct val="0"/>
        </a:spcBef>
        <a:spcAft>
          <a:spcPct val="0"/>
        </a:spcAft>
        <a:defRPr sz="2400">
          <a:solidFill>
            <a:srgbClr val="003366"/>
          </a:solidFill>
          <a:latin typeface="Verdana" pitchFamily="34" charset="0"/>
        </a:defRPr>
      </a:lvl7pPr>
      <a:lvl8pPr marL="1371600" algn="l" defTabSz="865188" rtl="0" fontAlgn="base">
        <a:lnSpc>
          <a:spcPct val="90000"/>
        </a:lnSpc>
        <a:spcBef>
          <a:spcPct val="0"/>
        </a:spcBef>
        <a:spcAft>
          <a:spcPct val="0"/>
        </a:spcAft>
        <a:defRPr sz="2400">
          <a:solidFill>
            <a:srgbClr val="003366"/>
          </a:solidFill>
          <a:latin typeface="Verdana" pitchFamily="34" charset="0"/>
        </a:defRPr>
      </a:lvl8pPr>
      <a:lvl9pPr marL="1828800" algn="l" defTabSz="865188" rtl="0" fontAlgn="base">
        <a:lnSpc>
          <a:spcPct val="90000"/>
        </a:lnSpc>
        <a:spcBef>
          <a:spcPct val="0"/>
        </a:spcBef>
        <a:spcAft>
          <a:spcPct val="0"/>
        </a:spcAft>
        <a:defRPr sz="2400">
          <a:solidFill>
            <a:srgbClr val="003366"/>
          </a:solidFill>
          <a:latin typeface="Verdana" pitchFamily="34" charset="0"/>
        </a:defRPr>
      </a:lvl9pPr>
    </p:titleStyle>
    <p:bodyStyle>
      <a:lvl1pPr marL="274638" indent="-274638" algn="l" defTabSz="865188" rtl="0" eaLnBrk="0" fontAlgn="base" hangingPunct="0">
        <a:spcBef>
          <a:spcPct val="0"/>
        </a:spcBef>
        <a:spcAft>
          <a:spcPct val="0"/>
        </a:spcAft>
        <a:buClr>
          <a:schemeClr val="accent2"/>
        </a:buClr>
        <a:buFont typeface="Wingdings" pitchFamily="2" charset="2"/>
        <a:buChar char="n"/>
        <a:defRPr sz="2000">
          <a:solidFill>
            <a:srgbClr val="00214A"/>
          </a:solidFill>
          <a:latin typeface="+mn-lt"/>
          <a:ea typeface="+mn-ea"/>
          <a:cs typeface="+mn-cs"/>
        </a:defRPr>
      </a:lvl1pPr>
      <a:lvl2pPr marL="554038" indent="-277813" algn="l" defTabSz="865188" rtl="0" eaLnBrk="0" fontAlgn="base" hangingPunct="0">
        <a:spcBef>
          <a:spcPct val="0"/>
        </a:spcBef>
        <a:spcAft>
          <a:spcPct val="0"/>
        </a:spcAft>
        <a:buClr>
          <a:schemeClr val="accent2"/>
        </a:buClr>
        <a:buFont typeface="Wingdings" pitchFamily="2" charset="2"/>
        <a:buChar char="o"/>
        <a:defRPr>
          <a:solidFill>
            <a:srgbClr val="00214A"/>
          </a:solidFill>
          <a:latin typeface="+mn-lt"/>
        </a:defRPr>
      </a:lvl2pPr>
      <a:lvl3pPr marL="895350" indent="-339725" algn="l" defTabSz="865188" rtl="0" eaLnBrk="0" fontAlgn="base" hangingPunct="0">
        <a:lnSpc>
          <a:spcPct val="120000"/>
        </a:lnSpc>
        <a:spcBef>
          <a:spcPct val="0"/>
        </a:spcBef>
        <a:spcAft>
          <a:spcPct val="0"/>
        </a:spcAft>
        <a:buClr>
          <a:schemeClr val="accent2"/>
        </a:buClr>
        <a:buFont typeface="Wingdings" pitchFamily="2" charset="2"/>
        <a:buChar char="o"/>
        <a:defRPr>
          <a:solidFill>
            <a:srgbClr val="00214A"/>
          </a:solidFill>
          <a:latin typeface="+mn-lt"/>
        </a:defRPr>
      </a:lvl3pPr>
      <a:lvl4pPr marL="1163638" indent="-266700" algn="l" defTabSz="865188" rtl="0" eaLnBrk="0" fontAlgn="base" hangingPunct="0">
        <a:lnSpc>
          <a:spcPct val="120000"/>
        </a:lnSpc>
        <a:spcBef>
          <a:spcPct val="0"/>
        </a:spcBef>
        <a:spcAft>
          <a:spcPct val="0"/>
        </a:spcAft>
        <a:buClr>
          <a:schemeClr val="accent2"/>
        </a:buClr>
        <a:buFont typeface="Verdana" pitchFamily="34" charset="0"/>
        <a:buChar char="–"/>
        <a:defRPr sz="1600">
          <a:solidFill>
            <a:srgbClr val="00214A"/>
          </a:solidFill>
          <a:latin typeface="+mn-lt"/>
        </a:defRPr>
      </a:lvl4pPr>
      <a:lvl5pPr marL="1433513" indent="-268288" algn="l" defTabSz="865188" rtl="0" eaLnBrk="0" fontAlgn="base" hangingPunct="0">
        <a:lnSpc>
          <a:spcPct val="120000"/>
        </a:lnSpc>
        <a:spcBef>
          <a:spcPct val="0"/>
        </a:spcBef>
        <a:spcAft>
          <a:spcPct val="0"/>
        </a:spcAft>
        <a:buClr>
          <a:schemeClr val="accent2"/>
        </a:buClr>
        <a:buFont typeface="Verdana" pitchFamily="34" charset="0"/>
        <a:buChar char="–"/>
        <a:defRPr sz="1400">
          <a:solidFill>
            <a:srgbClr val="00214A"/>
          </a:solidFill>
          <a:latin typeface="+mn-lt"/>
        </a:defRPr>
      </a:lvl5pPr>
      <a:lvl6pPr marL="1890713" indent="-268288" algn="l" defTabSz="865188" rtl="0" fontAlgn="base">
        <a:lnSpc>
          <a:spcPct val="120000"/>
        </a:lnSpc>
        <a:spcBef>
          <a:spcPct val="0"/>
        </a:spcBef>
        <a:spcAft>
          <a:spcPct val="0"/>
        </a:spcAft>
        <a:buClr>
          <a:schemeClr val="accent2"/>
        </a:buClr>
        <a:buFont typeface="Verdana" pitchFamily="34" charset="0"/>
        <a:buChar char="–"/>
        <a:defRPr sz="1400">
          <a:solidFill>
            <a:srgbClr val="00214A"/>
          </a:solidFill>
          <a:latin typeface="+mn-lt"/>
        </a:defRPr>
      </a:lvl6pPr>
      <a:lvl7pPr marL="2347913" indent="-268288" algn="l" defTabSz="865188" rtl="0" fontAlgn="base">
        <a:lnSpc>
          <a:spcPct val="120000"/>
        </a:lnSpc>
        <a:spcBef>
          <a:spcPct val="0"/>
        </a:spcBef>
        <a:spcAft>
          <a:spcPct val="0"/>
        </a:spcAft>
        <a:buClr>
          <a:schemeClr val="accent2"/>
        </a:buClr>
        <a:buFont typeface="Verdana" pitchFamily="34" charset="0"/>
        <a:buChar char="–"/>
        <a:defRPr sz="1400">
          <a:solidFill>
            <a:srgbClr val="00214A"/>
          </a:solidFill>
          <a:latin typeface="+mn-lt"/>
        </a:defRPr>
      </a:lvl7pPr>
      <a:lvl8pPr marL="2805113" indent="-268288" algn="l" defTabSz="865188" rtl="0" fontAlgn="base">
        <a:lnSpc>
          <a:spcPct val="120000"/>
        </a:lnSpc>
        <a:spcBef>
          <a:spcPct val="0"/>
        </a:spcBef>
        <a:spcAft>
          <a:spcPct val="0"/>
        </a:spcAft>
        <a:buClr>
          <a:schemeClr val="accent2"/>
        </a:buClr>
        <a:buFont typeface="Verdana" pitchFamily="34" charset="0"/>
        <a:buChar char="–"/>
        <a:defRPr sz="1400">
          <a:solidFill>
            <a:srgbClr val="00214A"/>
          </a:solidFill>
          <a:latin typeface="+mn-lt"/>
        </a:defRPr>
      </a:lvl8pPr>
      <a:lvl9pPr marL="3262313" indent="-268288" algn="l" defTabSz="865188" rtl="0" fontAlgn="base">
        <a:lnSpc>
          <a:spcPct val="120000"/>
        </a:lnSpc>
        <a:spcBef>
          <a:spcPct val="0"/>
        </a:spcBef>
        <a:spcAft>
          <a:spcPct val="0"/>
        </a:spcAft>
        <a:buClr>
          <a:schemeClr val="accent2"/>
        </a:buClr>
        <a:buFont typeface="Verdana" pitchFamily="34" charset="0"/>
        <a:buChar char="–"/>
        <a:defRPr sz="1400">
          <a:solidFill>
            <a:srgbClr val="00214A"/>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8" name="Rectangle 30"/>
          <p:cNvSpPr>
            <a:spLocks noChangeArrowheads="1"/>
          </p:cNvSpPr>
          <p:nvPr/>
        </p:nvSpPr>
        <p:spPr bwMode="auto">
          <a:xfrm>
            <a:off x="0" y="0"/>
            <a:ext cx="9144000" cy="914400"/>
          </a:xfrm>
          <a:prstGeom prst="rect">
            <a:avLst/>
          </a:prstGeom>
          <a:solidFill>
            <a:schemeClr val="accent2"/>
          </a:solidFill>
          <a:ln w="12700" algn="ctr">
            <a:noFill/>
            <a:miter lim="800000"/>
            <a:headEnd/>
            <a:tailEnd/>
          </a:ln>
          <a:effectLst/>
        </p:spPr>
        <p:txBody>
          <a:bodyPr wrap="none" lIns="90000" tIns="46800" rIns="90000" bIns="46800" anchor="ctr"/>
          <a:lstStyle/>
          <a:p>
            <a:pPr>
              <a:spcBef>
                <a:spcPct val="0"/>
              </a:spcBef>
              <a:defRPr/>
            </a:pPr>
            <a:endParaRPr lang="de-DE" sz="2400">
              <a:solidFill>
                <a:srgbClr val="000000"/>
              </a:solidFill>
              <a:latin typeface="Arial" charset="0"/>
              <a:cs typeface="Arial" pitchFamily="34" charset="0"/>
            </a:endParaRPr>
          </a:p>
        </p:txBody>
      </p:sp>
      <p:sp>
        <p:nvSpPr>
          <p:cNvPr id="11" name="Datumsplatzhalter 10"/>
          <p:cNvSpPr>
            <a:spLocks noGrp="1"/>
          </p:cNvSpPr>
          <p:nvPr>
            <p:ph type="dt" sz="half" idx="2"/>
          </p:nvPr>
        </p:nvSpPr>
        <p:spPr>
          <a:xfrm>
            <a:off x="252413" y="6624638"/>
            <a:ext cx="863600" cy="142875"/>
          </a:xfrm>
          <a:prstGeom prst="rect">
            <a:avLst/>
          </a:prstGeom>
        </p:spPr>
        <p:txBody>
          <a:bodyPr vert="horz" lIns="0" tIns="0" rIns="0" bIns="0" rtlCol="0" anchor="ctr"/>
          <a:lstStyle>
            <a:lvl1pPr algn="l">
              <a:defRPr sz="800">
                <a:solidFill>
                  <a:srgbClr val="969696"/>
                </a:solidFill>
                <a:latin typeface="Verdana" pitchFamily="34" charset="0"/>
                <a:cs typeface="+mn-cs"/>
              </a:defRPr>
            </a:lvl1pPr>
          </a:lstStyle>
          <a:p>
            <a:pPr>
              <a:spcBef>
                <a:spcPct val="0"/>
              </a:spcBef>
              <a:defRPr/>
            </a:pPr>
            <a:fld id="{F7152A18-D1E7-41C4-A95B-330B709D1A62}" type="datetime1">
              <a:rPr lang="en-US"/>
              <a:pPr>
                <a:spcBef>
                  <a:spcPct val="0"/>
                </a:spcBef>
                <a:defRPr/>
              </a:pPr>
              <a:t>5/9/2010</a:t>
            </a:fld>
            <a:endParaRPr lang="de-DE" dirty="0"/>
          </a:p>
        </p:txBody>
      </p:sp>
      <p:sp>
        <p:nvSpPr>
          <p:cNvPr id="12" name="Fußzeilenplatzhalter 11"/>
          <p:cNvSpPr>
            <a:spLocks noGrp="1"/>
          </p:cNvSpPr>
          <p:nvPr>
            <p:ph type="ftr" sz="quarter" idx="3"/>
          </p:nvPr>
        </p:nvSpPr>
        <p:spPr>
          <a:xfrm>
            <a:off x="2879725" y="6624638"/>
            <a:ext cx="3384550" cy="142875"/>
          </a:xfrm>
          <a:prstGeom prst="rect">
            <a:avLst/>
          </a:prstGeom>
        </p:spPr>
        <p:txBody>
          <a:bodyPr vert="horz" lIns="0" tIns="0" rIns="0" bIns="0" rtlCol="0" anchor="ctr"/>
          <a:lstStyle>
            <a:lvl1pPr algn="ctr">
              <a:defRPr sz="800">
                <a:solidFill>
                  <a:srgbClr val="969696"/>
                </a:solidFill>
                <a:latin typeface="Verdana" pitchFamily="34" charset="0"/>
                <a:cs typeface="+mn-cs"/>
              </a:defRPr>
            </a:lvl1pPr>
          </a:lstStyle>
          <a:p>
            <a:pPr>
              <a:spcBef>
                <a:spcPct val="0"/>
              </a:spcBef>
              <a:defRPr/>
            </a:pPr>
            <a:r>
              <a:rPr lang="en-US"/>
              <a:t>Copyright © Infineon Technologies 2009. All rights reserved.</a:t>
            </a:r>
            <a:endParaRPr lang="de-DE"/>
          </a:p>
        </p:txBody>
      </p:sp>
      <p:sp>
        <p:nvSpPr>
          <p:cNvPr id="13" name="Foliennummernplatzhalter 12"/>
          <p:cNvSpPr>
            <a:spLocks noGrp="1"/>
          </p:cNvSpPr>
          <p:nvPr>
            <p:ph type="sldNum" sz="quarter" idx="4"/>
          </p:nvPr>
        </p:nvSpPr>
        <p:spPr>
          <a:xfrm>
            <a:off x="7816850" y="6624638"/>
            <a:ext cx="1081088" cy="142875"/>
          </a:xfrm>
          <a:prstGeom prst="rect">
            <a:avLst/>
          </a:prstGeom>
        </p:spPr>
        <p:txBody>
          <a:bodyPr vert="horz" lIns="0" tIns="0" rIns="0" bIns="0" rtlCol="0" anchor="ctr"/>
          <a:lstStyle>
            <a:lvl1pPr algn="r">
              <a:defRPr sz="800">
                <a:solidFill>
                  <a:srgbClr val="969696"/>
                </a:solidFill>
                <a:latin typeface="Verdana" pitchFamily="34" charset="0"/>
                <a:cs typeface="+mn-cs"/>
              </a:defRPr>
            </a:lvl1pPr>
          </a:lstStyle>
          <a:p>
            <a:pPr>
              <a:spcBef>
                <a:spcPct val="0"/>
              </a:spcBef>
              <a:defRPr/>
            </a:pPr>
            <a:r>
              <a:rPr lang="de-DE"/>
              <a:t>Page </a:t>
            </a:r>
            <a:fld id="{CB0D33F3-4762-47A1-BD51-75EA7017EE90}" type="slidenum">
              <a:rPr lang="de-DE"/>
              <a:pPr>
                <a:spcBef>
                  <a:spcPct val="0"/>
                </a:spcBef>
                <a:defRPr/>
              </a:pPr>
              <a:t>‹#›</a:t>
            </a:fld>
            <a:endParaRPr lang="de-DE" dirty="0"/>
          </a:p>
        </p:txBody>
      </p:sp>
      <p:sp>
        <p:nvSpPr>
          <p:cNvPr id="4102" name="Title Placeholder 8"/>
          <p:cNvSpPr>
            <a:spLocks noGrp="1"/>
          </p:cNvSpPr>
          <p:nvPr>
            <p:ph type="title"/>
          </p:nvPr>
        </p:nvSpPr>
        <p:spPr bwMode="auto">
          <a:xfrm>
            <a:off x="252413" y="65088"/>
            <a:ext cx="6586537" cy="7699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de-DE" smtClean="0"/>
          </a:p>
        </p:txBody>
      </p:sp>
      <p:sp>
        <p:nvSpPr>
          <p:cNvPr id="4103" name="Text Placeholder 14"/>
          <p:cNvSpPr>
            <a:spLocks noGrp="1"/>
          </p:cNvSpPr>
          <p:nvPr>
            <p:ph type="body" idx="1"/>
          </p:nvPr>
        </p:nvSpPr>
        <p:spPr bwMode="auto">
          <a:xfrm>
            <a:off x="250825" y="1312863"/>
            <a:ext cx="8640763" cy="5211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smtClean="0"/>
          </a:p>
        </p:txBody>
      </p:sp>
      <p:pic>
        <p:nvPicPr>
          <p:cNvPr id="4104" name="Picture 31" descr="Bild2"/>
          <p:cNvPicPr>
            <a:picLocks noChangeAspect="1" noChangeArrowheads="1"/>
          </p:cNvPicPr>
          <p:nvPr/>
        </p:nvPicPr>
        <p:blipFill>
          <a:blip r:embed="rId21" cstate="print"/>
          <a:srcRect/>
          <a:stretch>
            <a:fillRect/>
          </a:stretch>
        </p:blipFill>
        <p:spPr bwMode="auto">
          <a:xfrm>
            <a:off x="7721600" y="263525"/>
            <a:ext cx="971550" cy="423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 id="2147483891" r:id="rId19"/>
  </p:sldLayoutIdLst>
  <p:hf hdr="0"/>
  <p:txStyles>
    <p:titleStyle>
      <a:lvl1pPr algn="l" rtl="0" eaLnBrk="0" fontAlgn="base" hangingPunct="0">
        <a:spcBef>
          <a:spcPct val="0"/>
        </a:spcBef>
        <a:spcAft>
          <a:spcPct val="0"/>
        </a:spcAft>
        <a:defRPr sz="2400">
          <a:solidFill>
            <a:srgbClr val="00214A"/>
          </a:solidFill>
          <a:latin typeface="Verdana" pitchFamily="34" charset="0"/>
          <a:ea typeface="+mj-ea"/>
          <a:cs typeface="+mj-cs"/>
        </a:defRPr>
      </a:lvl1pPr>
      <a:lvl2pPr algn="l" rtl="0" eaLnBrk="0" fontAlgn="base" hangingPunct="0">
        <a:spcBef>
          <a:spcPct val="0"/>
        </a:spcBef>
        <a:spcAft>
          <a:spcPct val="0"/>
        </a:spcAft>
        <a:defRPr sz="2400">
          <a:solidFill>
            <a:srgbClr val="00214A"/>
          </a:solidFill>
          <a:latin typeface="Verdana" pitchFamily="34" charset="0"/>
        </a:defRPr>
      </a:lvl2pPr>
      <a:lvl3pPr algn="l" rtl="0" eaLnBrk="0" fontAlgn="base" hangingPunct="0">
        <a:spcBef>
          <a:spcPct val="0"/>
        </a:spcBef>
        <a:spcAft>
          <a:spcPct val="0"/>
        </a:spcAft>
        <a:defRPr sz="2400">
          <a:solidFill>
            <a:srgbClr val="00214A"/>
          </a:solidFill>
          <a:latin typeface="Verdana" pitchFamily="34" charset="0"/>
        </a:defRPr>
      </a:lvl3pPr>
      <a:lvl4pPr algn="l" rtl="0" eaLnBrk="0" fontAlgn="base" hangingPunct="0">
        <a:spcBef>
          <a:spcPct val="0"/>
        </a:spcBef>
        <a:spcAft>
          <a:spcPct val="0"/>
        </a:spcAft>
        <a:defRPr sz="2400">
          <a:solidFill>
            <a:srgbClr val="00214A"/>
          </a:solidFill>
          <a:latin typeface="Verdana" pitchFamily="34" charset="0"/>
        </a:defRPr>
      </a:lvl4pPr>
      <a:lvl5pPr algn="l" rtl="0" eaLnBrk="0" fontAlgn="base" hangingPunct="0">
        <a:spcBef>
          <a:spcPct val="0"/>
        </a:spcBef>
        <a:spcAft>
          <a:spcPct val="0"/>
        </a:spcAft>
        <a:defRPr sz="2400">
          <a:solidFill>
            <a:srgbClr val="00214A"/>
          </a:solidFill>
          <a:latin typeface="Verdana" pitchFamily="34"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68288" indent="-268288" algn="l" rtl="0" eaLnBrk="0" fontAlgn="base" hangingPunct="0">
        <a:spcBef>
          <a:spcPts val="600"/>
        </a:spcBef>
        <a:spcAft>
          <a:spcPts val="600"/>
        </a:spcAft>
        <a:buClr>
          <a:srgbClr val="E30034"/>
        </a:buClr>
        <a:buFont typeface="Wingdings" pitchFamily="2" charset="2"/>
        <a:buChar char=""/>
        <a:defRPr sz="2000">
          <a:solidFill>
            <a:srgbClr val="00214A"/>
          </a:solidFill>
          <a:latin typeface="Verdana" pitchFamily="34" charset="0"/>
          <a:ea typeface="+mn-ea"/>
          <a:cs typeface="+mn-cs"/>
        </a:defRPr>
      </a:lvl1pPr>
      <a:lvl2pPr marL="538163" indent="-269875" algn="l" rtl="0" eaLnBrk="0" fontAlgn="base" hangingPunct="0">
        <a:spcBef>
          <a:spcPts val="600"/>
        </a:spcBef>
        <a:spcAft>
          <a:spcPts val="600"/>
        </a:spcAft>
        <a:buClr>
          <a:srgbClr val="E30034"/>
        </a:buClr>
        <a:buFont typeface="Wingdings" pitchFamily="2" charset="2"/>
        <a:buChar char="o"/>
        <a:defRPr sz="2000">
          <a:solidFill>
            <a:srgbClr val="00214A"/>
          </a:solidFill>
          <a:latin typeface="Verdana" pitchFamily="34" charset="0"/>
        </a:defRPr>
      </a:lvl2pPr>
      <a:lvl3pPr marL="809625" indent="-268288" algn="l" rtl="0" eaLnBrk="0" fontAlgn="base" hangingPunct="0">
        <a:spcBef>
          <a:spcPts val="600"/>
        </a:spcBef>
        <a:spcAft>
          <a:spcPts val="600"/>
        </a:spcAft>
        <a:buClr>
          <a:srgbClr val="E30034"/>
        </a:buClr>
        <a:buFont typeface="Verdana" pitchFamily="34" charset="0"/>
        <a:buChar char="¬"/>
        <a:defRPr>
          <a:solidFill>
            <a:srgbClr val="00214A"/>
          </a:solidFill>
          <a:latin typeface="Verdana" pitchFamily="34" charset="0"/>
        </a:defRPr>
      </a:lvl3pPr>
      <a:lvl4pPr marL="1079500" indent="-269875" algn="l" rtl="0" eaLnBrk="0" fontAlgn="base" hangingPunct="0">
        <a:spcBef>
          <a:spcPts val="600"/>
        </a:spcBef>
        <a:spcAft>
          <a:spcPts val="600"/>
        </a:spcAft>
        <a:buClr>
          <a:srgbClr val="E30034"/>
        </a:buClr>
        <a:buFont typeface="Symbol" pitchFamily="18" charset="2"/>
        <a:buChar char="-"/>
        <a:defRPr sz="1600">
          <a:solidFill>
            <a:srgbClr val="00214A"/>
          </a:solidFill>
          <a:latin typeface="Verdana" pitchFamily="34" charset="0"/>
        </a:defRPr>
      </a:lvl4pPr>
      <a:lvl5pPr marL="1349375" indent="-269875" algn="l" rtl="0" eaLnBrk="0" fontAlgn="base" hangingPunct="0">
        <a:spcBef>
          <a:spcPts val="600"/>
        </a:spcBef>
        <a:spcAft>
          <a:spcPts val="600"/>
        </a:spcAft>
        <a:buClr>
          <a:srgbClr val="E30034"/>
        </a:buClr>
        <a:buFont typeface="Symbol" pitchFamily="18" charset="2"/>
        <a:buChar char="-"/>
        <a:defRPr sz="1400">
          <a:solidFill>
            <a:srgbClr val="00214A"/>
          </a:solidFill>
          <a:latin typeface="Verdana" pitchFamily="34" charset="0"/>
        </a:defRPr>
      </a:lvl5pPr>
      <a:lvl6pPr marL="2057400" indent="-228600" algn="l" rtl="0" eaLnBrk="1" fontAlgn="base" hangingPunct="1">
        <a:spcBef>
          <a:spcPct val="25000"/>
        </a:spcBef>
        <a:spcAft>
          <a:spcPct val="0"/>
        </a:spcAft>
        <a:buClr>
          <a:schemeClr val="tx1"/>
        </a:buClr>
        <a:buChar char="–"/>
        <a:defRPr sz="2000">
          <a:solidFill>
            <a:srgbClr val="666666"/>
          </a:solidFill>
          <a:latin typeface="+mn-lt"/>
        </a:defRPr>
      </a:lvl6pPr>
      <a:lvl7pPr marL="2514600" indent="-228600" algn="l" rtl="0" eaLnBrk="1" fontAlgn="base" hangingPunct="1">
        <a:spcBef>
          <a:spcPct val="25000"/>
        </a:spcBef>
        <a:spcAft>
          <a:spcPct val="0"/>
        </a:spcAft>
        <a:buClr>
          <a:schemeClr val="tx1"/>
        </a:buClr>
        <a:buChar char="–"/>
        <a:defRPr sz="2000">
          <a:solidFill>
            <a:srgbClr val="666666"/>
          </a:solidFill>
          <a:latin typeface="+mn-lt"/>
        </a:defRPr>
      </a:lvl7pPr>
      <a:lvl8pPr marL="2971800" indent="-228600" algn="l" rtl="0" eaLnBrk="1" fontAlgn="base" hangingPunct="1">
        <a:spcBef>
          <a:spcPct val="25000"/>
        </a:spcBef>
        <a:spcAft>
          <a:spcPct val="0"/>
        </a:spcAft>
        <a:buClr>
          <a:schemeClr val="tx1"/>
        </a:buClr>
        <a:buChar char="–"/>
        <a:defRPr sz="2000">
          <a:solidFill>
            <a:srgbClr val="666666"/>
          </a:solidFill>
          <a:latin typeface="+mn-lt"/>
        </a:defRPr>
      </a:lvl8pPr>
      <a:lvl9pPr marL="3429000" indent="-228600" algn="l" rtl="0" eaLnBrk="1" fontAlgn="base" hangingPunct="1">
        <a:spcBef>
          <a:spcPct val="25000"/>
        </a:spcBef>
        <a:spcAft>
          <a:spcPct val="0"/>
        </a:spcAft>
        <a:buClr>
          <a:schemeClr val="tx1"/>
        </a:buClr>
        <a:buChar char="–"/>
        <a:defRPr sz="2000">
          <a:solidFill>
            <a:srgbClr val="6666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842963"/>
          </a:xfrm>
          <a:prstGeom prst="rect">
            <a:avLst/>
          </a:prstGeom>
          <a:solidFill>
            <a:schemeClr val="accent2"/>
          </a:solidFill>
          <a:ln w="9525">
            <a:noFill/>
            <a:miter lim="800000"/>
            <a:headEnd/>
            <a:tailEnd/>
          </a:ln>
          <a:effectLst/>
        </p:spPr>
        <p:txBody>
          <a:bodyPr anchor="ctr">
            <a:spAutoFit/>
          </a:bodyPr>
          <a:lstStyle/>
          <a:p>
            <a:pPr algn="ctr">
              <a:spcBef>
                <a:spcPct val="0"/>
              </a:spcBef>
              <a:defRPr/>
            </a:pPr>
            <a:endParaRPr lang="en-GB" sz="1800">
              <a:solidFill>
                <a:srgbClr val="1A1817"/>
              </a:solidFill>
              <a:cs typeface="Arial" pitchFamily="34" charset="0"/>
            </a:endParaRPr>
          </a:p>
        </p:txBody>
      </p:sp>
      <p:sp>
        <p:nvSpPr>
          <p:cNvPr id="8195" name="Rectangle 4"/>
          <p:cNvSpPr>
            <a:spLocks noGrp="1" noChangeArrowheads="1"/>
          </p:cNvSpPr>
          <p:nvPr>
            <p:ph type="title"/>
          </p:nvPr>
        </p:nvSpPr>
        <p:spPr bwMode="auto">
          <a:xfrm>
            <a:off x="250825" y="65088"/>
            <a:ext cx="7058025" cy="7699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ltLang="de-DE" smtClean="0"/>
              <a:t>Headline in Verdana 24 pt gp</a:t>
            </a:r>
          </a:p>
        </p:txBody>
      </p:sp>
      <p:sp>
        <p:nvSpPr>
          <p:cNvPr id="8196" name="Rectangle 5"/>
          <p:cNvSpPr>
            <a:spLocks noGrp="1" noChangeArrowheads="1"/>
          </p:cNvSpPr>
          <p:nvPr>
            <p:ph type="body" idx="1"/>
          </p:nvPr>
        </p:nvSpPr>
        <p:spPr bwMode="auto">
          <a:xfrm>
            <a:off x="250825" y="1196975"/>
            <a:ext cx="8642350" cy="5327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de-DE" smtClean="0"/>
              <a:t>Click to edit Master text styles 20pt</a:t>
            </a:r>
          </a:p>
          <a:p>
            <a:pPr lvl="1"/>
            <a:r>
              <a:rPr lang="en-US" altLang="de-DE" smtClean="0"/>
              <a:t>Second level 20pt</a:t>
            </a:r>
          </a:p>
          <a:p>
            <a:pPr lvl="2"/>
            <a:r>
              <a:rPr lang="en-US" altLang="de-DE" smtClean="0"/>
              <a:t>Third level 18pt</a:t>
            </a:r>
          </a:p>
          <a:p>
            <a:pPr lvl="3"/>
            <a:r>
              <a:rPr lang="en-US" altLang="de-DE" smtClean="0"/>
              <a:t>Fourth level 16pt</a:t>
            </a:r>
          </a:p>
          <a:p>
            <a:pPr lvl="4"/>
            <a:r>
              <a:rPr lang="en-US" altLang="de-DE" smtClean="0"/>
              <a:t>Fifth level 14pt</a:t>
            </a:r>
          </a:p>
        </p:txBody>
      </p:sp>
      <p:sp>
        <p:nvSpPr>
          <p:cNvPr id="9222" name="Text Box 6"/>
          <p:cNvSpPr txBox="1">
            <a:spLocks noChangeArrowheads="1"/>
          </p:cNvSpPr>
          <p:nvPr/>
        </p:nvSpPr>
        <p:spPr bwMode="auto">
          <a:xfrm>
            <a:off x="63500"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12.0</a:t>
            </a:r>
          </a:p>
        </p:txBody>
      </p:sp>
      <p:sp>
        <p:nvSpPr>
          <p:cNvPr id="9223" name="Text Box 7"/>
          <p:cNvSpPr txBox="1">
            <a:spLocks noChangeArrowheads="1"/>
          </p:cNvSpPr>
          <p:nvPr/>
        </p:nvSpPr>
        <p:spPr bwMode="auto">
          <a:xfrm>
            <a:off x="4406900"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0.0</a:t>
            </a:r>
          </a:p>
        </p:txBody>
      </p:sp>
      <p:sp>
        <p:nvSpPr>
          <p:cNvPr id="9224" name="Text Box 8"/>
          <p:cNvSpPr txBox="1">
            <a:spLocks noChangeArrowheads="1"/>
          </p:cNvSpPr>
          <p:nvPr/>
        </p:nvSpPr>
        <p:spPr bwMode="auto">
          <a:xfrm>
            <a:off x="8701088"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12.0</a:t>
            </a:r>
          </a:p>
        </p:txBody>
      </p:sp>
      <p:sp>
        <p:nvSpPr>
          <p:cNvPr id="9225" name="Text Box 9"/>
          <p:cNvSpPr txBox="1">
            <a:spLocks noChangeArrowheads="1"/>
          </p:cNvSpPr>
          <p:nvPr/>
        </p:nvSpPr>
        <p:spPr bwMode="auto">
          <a:xfrm>
            <a:off x="7610475"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8.9</a:t>
            </a:r>
          </a:p>
        </p:txBody>
      </p:sp>
      <p:sp>
        <p:nvSpPr>
          <p:cNvPr id="9226" name="Text Box 10"/>
          <p:cNvSpPr txBox="1">
            <a:spLocks noChangeArrowheads="1"/>
          </p:cNvSpPr>
          <p:nvPr/>
        </p:nvSpPr>
        <p:spPr bwMode="auto">
          <a:xfrm>
            <a:off x="-4000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7.18</a:t>
            </a:r>
          </a:p>
        </p:txBody>
      </p:sp>
      <p:sp>
        <p:nvSpPr>
          <p:cNvPr id="9227" name="Text Box 11"/>
          <p:cNvSpPr txBox="1">
            <a:spLocks noChangeArrowheads="1"/>
          </p:cNvSpPr>
          <p:nvPr/>
        </p:nvSpPr>
        <p:spPr bwMode="auto">
          <a:xfrm>
            <a:off x="91503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7.18</a:t>
            </a:r>
          </a:p>
        </p:txBody>
      </p:sp>
      <p:sp>
        <p:nvSpPr>
          <p:cNvPr id="9228" name="Text Box 12"/>
          <p:cNvSpPr txBox="1">
            <a:spLocks noChangeArrowheads="1"/>
          </p:cNvSpPr>
          <p:nvPr/>
        </p:nvSpPr>
        <p:spPr bwMode="auto">
          <a:xfrm>
            <a:off x="9150350" y="66055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9.20</a:t>
            </a:r>
          </a:p>
        </p:txBody>
      </p:sp>
      <p:sp>
        <p:nvSpPr>
          <p:cNvPr id="9229" name="Text Box 13"/>
          <p:cNvSpPr txBox="1">
            <a:spLocks noChangeArrowheads="1"/>
          </p:cNvSpPr>
          <p:nvPr/>
        </p:nvSpPr>
        <p:spPr bwMode="auto">
          <a:xfrm>
            <a:off x="-400050" y="66341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9.20</a:t>
            </a:r>
          </a:p>
        </p:txBody>
      </p:sp>
      <p:sp>
        <p:nvSpPr>
          <p:cNvPr id="9230" name="Text Box 14"/>
          <p:cNvSpPr txBox="1">
            <a:spLocks noChangeArrowheads="1"/>
          </p:cNvSpPr>
          <p:nvPr/>
        </p:nvSpPr>
        <p:spPr bwMode="auto">
          <a:xfrm>
            <a:off x="91503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8.60</a:t>
            </a:r>
          </a:p>
        </p:txBody>
      </p:sp>
      <p:sp>
        <p:nvSpPr>
          <p:cNvPr id="9231" name="Text Box 15"/>
          <p:cNvSpPr txBox="1">
            <a:spLocks noChangeArrowheads="1"/>
          </p:cNvSpPr>
          <p:nvPr/>
        </p:nvSpPr>
        <p:spPr bwMode="auto">
          <a:xfrm>
            <a:off x="-4000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8.60</a:t>
            </a:r>
          </a:p>
        </p:txBody>
      </p:sp>
      <p:sp>
        <p:nvSpPr>
          <p:cNvPr id="9232" name="Text Box 16"/>
          <p:cNvSpPr txBox="1">
            <a:spLocks noChangeArrowheads="1"/>
          </p:cNvSpPr>
          <p:nvPr/>
        </p:nvSpPr>
        <p:spPr bwMode="auto">
          <a:xfrm>
            <a:off x="9150350" y="56292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6.40</a:t>
            </a:r>
          </a:p>
        </p:txBody>
      </p:sp>
      <p:sp>
        <p:nvSpPr>
          <p:cNvPr id="9233" name="Text Box 17"/>
          <p:cNvSpPr txBox="1">
            <a:spLocks noChangeArrowheads="1"/>
          </p:cNvSpPr>
          <p:nvPr/>
        </p:nvSpPr>
        <p:spPr bwMode="auto">
          <a:xfrm>
            <a:off x="-4000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6.20</a:t>
            </a:r>
          </a:p>
        </p:txBody>
      </p:sp>
      <p:sp>
        <p:nvSpPr>
          <p:cNvPr id="9234" name="Text Box 18"/>
          <p:cNvSpPr txBox="1">
            <a:spLocks noChangeArrowheads="1"/>
          </p:cNvSpPr>
          <p:nvPr/>
        </p:nvSpPr>
        <p:spPr bwMode="auto">
          <a:xfrm>
            <a:off x="-400050" y="56340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6.40</a:t>
            </a:r>
          </a:p>
        </p:txBody>
      </p:sp>
      <p:sp>
        <p:nvSpPr>
          <p:cNvPr id="9235" name="Text Box 19"/>
          <p:cNvSpPr txBox="1">
            <a:spLocks noChangeArrowheads="1"/>
          </p:cNvSpPr>
          <p:nvPr/>
        </p:nvSpPr>
        <p:spPr bwMode="auto">
          <a:xfrm>
            <a:off x="91503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6.80</a:t>
            </a:r>
          </a:p>
        </p:txBody>
      </p:sp>
      <p:sp>
        <p:nvSpPr>
          <p:cNvPr id="9236" name="Text Box 20"/>
          <p:cNvSpPr txBox="1">
            <a:spLocks noChangeArrowheads="1"/>
          </p:cNvSpPr>
          <p:nvPr/>
        </p:nvSpPr>
        <p:spPr bwMode="auto">
          <a:xfrm>
            <a:off x="-4000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6.80</a:t>
            </a:r>
          </a:p>
        </p:txBody>
      </p:sp>
      <p:sp>
        <p:nvSpPr>
          <p:cNvPr id="9237" name="Text Box 21"/>
          <p:cNvSpPr txBox="1">
            <a:spLocks noChangeArrowheads="1"/>
          </p:cNvSpPr>
          <p:nvPr/>
        </p:nvSpPr>
        <p:spPr bwMode="auto">
          <a:xfrm>
            <a:off x="91503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6.20</a:t>
            </a:r>
          </a:p>
        </p:txBody>
      </p:sp>
      <p:sp>
        <p:nvSpPr>
          <p:cNvPr id="9238" name="Text Box 22"/>
          <p:cNvSpPr txBox="1">
            <a:spLocks noChangeArrowheads="1"/>
          </p:cNvSpPr>
          <p:nvPr/>
        </p:nvSpPr>
        <p:spPr bwMode="auto">
          <a:xfrm>
            <a:off x="9155113" y="1501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5.00</a:t>
            </a:r>
          </a:p>
        </p:txBody>
      </p:sp>
      <p:sp>
        <p:nvSpPr>
          <p:cNvPr id="9239" name="Text Box 23"/>
          <p:cNvSpPr txBox="1">
            <a:spLocks noChangeArrowheads="1"/>
          </p:cNvSpPr>
          <p:nvPr/>
        </p:nvSpPr>
        <p:spPr bwMode="auto">
          <a:xfrm>
            <a:off x="-400050" y="15287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cs typeface="Arial" pitchFamily="34" charset="0"/>
              </a:rPr>
              <a:t>5.00</a:t>
            </a:r>
          </a:p>
        </p:txBody>
      </p:sp>
      <p:sp>
        <p:nvSpPr>
          <p:cNvPr id="9240" name="Rectangle 24"/>
          <p:cNvSpPr>
            <a:spLocks noChangeArrowheads="1"/>
          </p:cNvSpPr>
          <p:nvPr/>
        </p:nvSpPr>
        <p:spPr bwMode="auto">
          <a:xfrm>
            <a:off x="8278813" y="6592888"/>
            <a:ext cx="711200" cy="214312"/>
          </a:xfrm>
          <a:prstGeom prst="rect">
            <a:avLst/>
          </a:prstGeom>
          <a:noFill/>
          <a:ln w="9525" algn="ctr">
            <a:noFill/>
            <a:miter lim="800000"/>
            <a:headEnd/>
            <a:tailEnd/>
          </a:ln>
          <a:effectLst/>
        </p:spPr>
        <p:txBody>
          <a:bodyPr wrap="none" lIns="90000" tIns="46800" rIns="90000" bIns="46800">
            <a:spAutoFit/>
          </a:bodyPr>
          <a:lstStyle/>
          <a:p>
            <a:pPr algn="r" eaLnBrk="0" hangingPunct="0">
              <a:spcBef>
                <a:spcPct val="0"/>
              </a:spcBef>
              <a:defRPr/>
            </a:pPr>
            <a:r>
              <a:rPr lang="en-US" sz="800">
                <a:solidFill>
                  <a:srgbClr val="808080"/>
                </a:solidFill>
                <a:cs typeface="Arial" pitchFamily="34" charset="0"/>
              </a:rPr>
              <a:t>Page </a:t>
            </a:r>
            <a:fld id="{D73F9CBC-8B3D-4A5F-8BFD-705DEF909260}" type="slidenum">
              <a:rPr lang="en-US" sz="800">
                <a:solidFill>
                  <a:srgbClr val="808080"/>
                </a:solidFill>
                <a:cs typeface="Arial" pitchFamily="34" charset="0"/>
              </a:rPr>
              <a:pPr algn="r" eaLnBrk="0" hangingPunct="0">
                <a:spcBef>
                  <a:spcPct val="0"/>
                </a:spcBef>
                <a:defRPr/>
              </a:pPr>
              <a:t>‹#›</a:t>
            </a:fld>
            <a:endParaRPr lang="en-US" sz="800">
              <a:solidFill>
                <a:srgbClr val="808080"/>
              </a:solidFill>
              <a:cs typeface="Arial" pitchFamily="34" charset="0"/>
            </a:endParaRPr>
          </a:p>
        </p:txBody>
      </p:sp>
      <p:sp>
        <p:nvSpPr>
          <p:cNvPr id="9241" name="Rectangle 25"/>
          <p:cNvSpPr>
            <a:spLocks noChangeArrowheads="1"/>
          </p:cNvSpPr>
          <p:nvPr/>
        </p:nvSpPr>
        <p:spPr bwMode="auto">
          <a:xfrm>
            <a:off x="250825" y="6640513"/>
            <a:ext cx="1008063" cy="173037"/>
          </a:xfrm>
          <a:prstGeom prst="rect">
            <a:avLst/>
          </a:prstGeom>
          <a:noFill/>
          <a:ln w="9525">
            <a:noFill/>
            <a:miter lim="800000"/>
            <a:headEnd/>
            <a:tailEnd/>
          </a:ln>
          <a:effectLst/>
        </p:spPr>
        <p:txBody>
          <a:bodyPr wrap="none" lIns="0" tIns="0" rIns="0" bIns="0"/>
          <a:lstStyle/>
          <a:p>
            <a:pPr>
              <a:spcBef>
                <a:spcPct val="0"/>
              </a:spcBef>
              <a:defRPr/>
            </a:pPr>
            <a:endParaRPr lang="en-US" sz="800">
              <a:solidFill>
                <a:srgbClr val="808080"/>
              </a:solidFill>
              <a:cs typeface="Arial" pitchFamily="34" charset="0"/>
            </a:endParaRPr>
          </a:p>
        </p:txBody>
      </p:sp>
      <p:sp>
        <p:nvSpPr>
          <p:cNvPr id="9242" name="Text Box 26"/>
          <p:cNvSpPr txBox="1">
            <a:spLocks noChangeArrowheads="1"/>
          </p:cNvSpPr>
          <p:nvPr/>
        </p:nvSpPr>
        <p:spPr bwMode="auto">
          <a:xfrm>
            <a:off x="2627313" y="6591300"/>
            <a:ext cx="5310187" cy="214313"/>
          </a:xfrm>
          <a:prstGeom prst="rect">
            <a:avLst/>
          </a:prstGeom>
          <a:noFill/>
          <a:ln w="12700" algn="ctr">
            <a:noFill/>
            <a:miter lim="800000"/>
            <a:headEnd/>
            <a:tailEnd/>
          </a:ln>
          <a:effectLst/>
        </p:spPr>
        <p:txBody>
          <a:bodyPr lIns="90000" tIns="46800" rIns="90000" bIns="46800">
            <a:spAutoFit/>
          </a:bodyPr>
          <a:lstStyle/>
          <a:p>
            <a:pPr eaLnBrk="0" hangingPunct="0">
              <a:spcBef>
                <a:spcPct val="0"/>
              </a:spcBef>
              <a:defRPr/>
            </a:pPr>
            <a:r>
              <a:rPr lang="en-US" sz="800">
                <a:solidFill>
                  <a:srgbClr val="808080"/>
                </a:solidFill>
                <a:cs typeface="Arial" pitchFamily="34" charset="0"/>
              </a:rPr>
              <a:t>Copyright © Infineon Technologies 2007. All rights reserved. </a:t>
            </a:r>
          </a:p>
        </p:txBody>
      </p:sp>
      <p:sp>
        <p:nvSpPr>
          <p:cNvPr id="9244" name="inf_date"/>
          <p:cNvSpPr txBox="1">
            <a:spLocks noChangeArrowheads="1"/>
          </p:cNvSpPr>
          <p:nvPr/>
        </p:nvSpPr>
        <p:spPr bwMode="auto">
          <a:xfrm>
            <a:off x="139700" y="6591300"/>
            <a:ext cx="952500" cy="214313"/>
          </a:xfrm>
          <a:prstGeom prst="rect">
            <a:avLst/>
          </a:prstGeom>
          <a:noFill/>
          <a:ln w="12700" algn="ctr">
            <a:noFill/>
            <a:miter lim="800000"/>
            <a:headEnd/>
            <a:tailEnd/>
          </a:ln>
          <a:effectLst/>
        </p:spPr>
        <p:txBody>
          <a:bodyPr lIns="90000" tIns="46800" rIns="90000" bIns="46800">
            <a:spAutoFit/>
          </a:bodyPr>
          <a:lstStyle/>
          <a:p>
            <a:pPr eaLnBrk="0" hangingPunct="0">
              <a:spcBef>
                <a:spcPct val="0"/>
              </a:spcBef>
              <a:defRPr/>
            </a:pPr>
            <a:r>
              <a:rPr lang="de-DE" sz="800">
                <a:solidFill>
                  <a:srgbClr val="969696"/>
                </a:solidFill>
                <a:cs typeface="Arial" pitchFamily="34" charset="0"/>
              </a:rPr>
              <a:t>2008-01-16</a:t>
            </a:r>
          </a:p>
        </p:txBody>
      </p:sp>
      <p:sp>
        <p:nvSpPr>
          <p:cNvPr id="9248" name="inf_classification"/>
          <p:cNvSpPr txBox="1">
            <a:spLocks noChangeArrowheads="1"/>
          </p:cNvSpPr>
          <p:nvPr/>
        </p:nvSpPr>
        <p:spPr bwMode="auto">
          <a:xfrm>
            <a:off x="1092200" y="6591300"/>
            <a:ext cx="1978025" cy="127000"/>
          </a:xfrm>
          <a:prstGeom prst="rect">
            <a:avLst/>
          </a:prstGeom>
          <a:noFill/>
          <a:ln w="9525">
            <a:noFill/>
            <a:miter lim="800000"/>
            <a:headEnd/>
            <a:tailEnd/>
          </a:ln>
          <a:effectLst/>
        </p:spPr>
        <p:txBody>
          <a:bodyPr>
            <a:spAutoFit/>
          </a:bodyPr>
          <a:lstStyle/>
          <a:p>
            <a:pPr>
              <a:spcBef>
                <a:spcPct val="0"/>
              </a:spcBef>
              <a:defRPr/>
            </a:pPr>
            <a:r>
              <a:rPr lang="en-US" sz="800" b="1">
                <a:solidFill>
                  <a:srgbClr val="969696"/>
                </a:solidFill>
                <a:cs typeface="Arial" pitchFamily="34" charset="0"/>
              </a:rPr>
              <a:t>For internal use only</a:t>
            </a:r>
          </a:p>
        </p:txBody>
      </p:sp>
      <p:grpSp>
        <p:nvGrpSpPr>
          <p:cNvPr id="2" name="Group 33"/>
          <p:cNvGrpSpPr>
            <a:grpSpLocks/>
          </p:cNvGrpSpPr>
          <p:nvPr/>
        </p:nvGrpSpPr>
        <p:grpSpPr bwMode="auto">
          <a:xfrm>
            <a:off x="8029575" y="331788"/>
            <a:ext cx="862013" cy="384175"/>
            <a:chOff x="5058" y="209"/>
            <a:chExt cx="543" cy="242"/>
          </a:xfrm>
        </p:grpSpPr>
        <p:sp>
          <p:nvSpPr>
            <p:cNvPr id="9250" name="AutoShape 34"/>
            <p:cNvSpPr>
              <a:spLocks noChangeAspect="1" noChangeArrowheads="1" noTextEdit="1"/>
            </p:cNvSpPr>
            <p:nvPr userDrawn="1"/>
          </p:nvSpPr>
          <p:spPr bwMode="auto">
            <a:xfrm>
              <a:off x="5058" y="209"/>
              <a:ext cx="543" cy="242"/>
            </a:xfrm>
            <a:prstGeom prst="rect">
              <a:avLst/>
            </a:prstGeom>
            <a:noFill/>
            <a:ln w="9525">
              <a:noFill/>
              <a:miter lim="800000"/>
              <a:headEnd/>
              <a:tailEnd/>
            </a:ln>
          </p:spPr>
          <p:txBody>
            <a:bodyPr/>
            <a:lstStyle/>
            <a:p>
              <a:pPr algn="ctr">
                <a:spcBef>
                  <a:spcPct val="0"/>
                </a:spcBef>
                <a:defRPr/>
              </a:pPr>
              <a:endParaRPr lang="en-GB" sz="1800">
                <a:solidFill>
                  <a:srgbClr val="1A1817"/>
                </a:solidFill>
                <a:cs typeface="Arial" pitchFamily="34" charset="0"/>
              </a:endParaRPr>
            </a:p>
          </p:txBody>
        </p:sp>
        <p:sp>
          <p:nvSpPr>
            <p:cNvPr id="9251" name="Freeform 35"/>
            <p:cNvSpPr>
              <a:spLocks/>
            </p:cNvSpPr>
            <p:nvPr userDrawn="1"/>
          </p:nvSpPr>
          <p:spPr bwMode="auto">
            <a:xfrm>
              <a:off x="5130" y="233"/>
              <a:ext cx="32" cy="32"/>
            </a:xfrm>
            <a:custGeom>
              <a:avLst/>
              <a:gdLst/>
              <a:ahLst/>
              <a:cxnLst>
                <a:cxn ang="0">
                  <a:pos x="18" y="132"/>
                </a:cxn>
                <a:cxn ang="0">
                  <a:pos x="10" y="119"/>
                </a:cxn>
                <a:cxn ang="0">
                  <a:pos x="4" y="105"/>
                </a:cxn>
                <a:cxn ang="0">
                  <a:pos x="0" y="89"/>
                </a:cxn>
                <a:cxn ang="0">
                  <a:pos x="3" y="65"/>
                </a:cxn>
                <a:cxn ang="0">
                  <a:pos x="6" y="49"/>
                </a:cxn>
                <a:cxn ang="0">
                  <a:pos x="18" y="29"/>
                </a:cxn>
                <a:cxn ang="0">
                  <a:pos x="29" y="18"/>
                </a:cxn>
                <a:cxn ang="0">
                  <a:pos x="49" y="6"/>
                </a:cxn>
                <a:cxn ang="0">
                  <a:pos x="65" y="1"/>
                </a:cxn>
                <a:cxn ang="0">
                  <a:pos x="89" y="0"/>
                </a:cxn>
                <a:cxn ang="0">
                  <a:pos x="104" y="3"/>
                </a:cxn>
                <a:cxn ang="0">
                  <a:pos x="118" y="8"/>
                </a:cxn>
                <a:cxn ang="0">
                  <a:pos x="131" y="18"/>
                </a:cxn>
                <a:cxn ang="0">
                  <a:pos x="143" y="29"/>
                </a:cxn>
                <a:cxn ang="0">
                  <a:pos x="152" y="42"/>
                </a:cxn>
                <a:cxn ang="0">
                  <a:pos x="158" y="57"/>
                </a:cxn>
                <a:cxn ang="0">
                  <a:pos x="162" y="73"/>
                </a:cxn>
                <a:cxn ang="0">
                  <a:pos x="162" y="89"/>
                </a:cxn>
                <a:cxn ang="0">
                  <a:pos x="160" y="94"/>
                </a:cxn>
                <a:cxn ang="0">
                  <a:pos x="158" y="105"/>
                </a:cxn>
                <a:cxn ang="0">
                  <a:pos x="152" y="119"/>
                </a:cxn>
                <a:cxn ang="0">
                  <a:pos x="151" y="120"/>
                </a:cxn>
                <a:cxn ang="0">
                  <a:pos x="148" y="126"/>
                </a:cxn>
                <a:cxn ang="0">
                  <a:pos x="138" y="139"/>
                </a:cxn>
                <a:cxn ang="0">
                  <a:pos x="125" y="149"/>
                </a:cxn>
                <a:cxn ang="0">
                  <a:pos x="120" y="152"/>
                </a:cxn>
                <a:cxn ang="0">
                  <a:pos x="118" y="154"/>
                </a:cxn>
                <a:cxn ang="0">
                  <a:pos x="104" y="159"/>
                </a:cxn>
                <a:cxn ang="0">
                  <a:pos x="94" y="161"/>
                </a:cxn>
                <a:cxn ang="0">
                  <a:pos x="89" y="162"/>
                </a:cxn>
                <a:cxn ang="0">
                  <a:pos x="73" y="162"/>
                </a:cxn>
                <a:cxn ang="0">
                  <a:pos x="56" y="159"/>
                </a:cxn>
                <a:cxn ang="0">
                  <a:pos x="42" y="154"/>
                </a:cxn>
                <a:cxn ang="0">
                  <a:pos x="29" y="144"/>
                </a:cxn>
              </a:cxnLst>
              <a:rect l="0" t="0" r="r" b="b"/>
              <a:pathLst>
                <a:path w="162" h="163">
                  <a:moveTo>
                    <a:pt x="24" y="139"/>
                  </a:moveTo>
                  <a:lnTo>
                    <a:pt x="18" y="132"/>
                  </a:lnTo>
                  <a:lnTo>
                    <a:pt x="13" y="126"/>
                  </a:lnTo>
                  <a:lnTo>
                    <a:pt x="10" y="119"/>
                  </a:lnTo>
                  <a:lnTo>
                    <a:pt x="6" y="112"/>
                  </a:lnTo>
                  <a:lnTo>
                    <a:pt x="4" y="105"/>
                  </a:lnTo>
                  <a:lnTo>
                    <a:pt x="3" y="97"/>
                  </a:lnTo>
                  <a:lnTo>
                    <a:pt x="0" y="89"/>
                  </a:lnTo>
                  <a:lnTo>
                    <a:pt x="0" y="81"/>
                  </a:lnTo>
                  <a:lnTo>
                    <a:pt x="3" y="65"/>
                  </a:lnTo>
                  <a:lnTo>
                    <a:pt x="4" y="57"/>
                  </a:lnTo>
                  <a:lnTo>
                    <a:pt x="6" y="49"/>
                  </a:lnTo>
                  <a:lnTo>
                    <a:pt x="13" y="36"/>
                  </a:lnTo>
                  <a:lnTo>
                    <a:pt x="18" y="29"/>
                  </a:lnTo>
                  <a:lnTo>
                    <a:pt x="24" y="23"/>
                  </a:lnTo>
                  <a:lnTo>
                    <a:pt x="29" y="18"/>
                  </a:lnTo>
                  <a:lnTo>
                    <a:pt x="36" y="13"/>
                  </a:lnTo>
                  <a:lnTo>
                    <a:pt x="49" y="6"/>
                  </a:lnTo>
                  <a:lnTo>
                    <a:pt x="56" y="3"/>
                  </a:lnTo>
                  <a:lnTo>
                    <a:pt x="65" y="1"/>
                  </a:lnTo>
                  <a:lnTo>
                    <a:pt x="81" y="0"/>
                  </a:lnTo>
                  <a:lnTo>
                    <a:pt x="89" y="0"/>
                  </a:lnTo>
                  <a:lnTo>
                    <a:pt x="96" y="1"/>
                  </a:lnTo>
                  <a:lnTo>
                    <a:pt x="104" y="3"/>
                  </a:lnTo>
                  <a:lnTo>
                    <a:pt x="111" y="6"/>
                  </a:lnTo>
                  <a:lnTo>
                    <a:pt x="118" y="8"/>
                  </a:lnTo>
                  <a:lnTo>
                    <a:pt x="125" y="13"/>
                  </a:lnTo>
                  <a:lnTo>
                    <a:pt x="131" y="18"/>
                  </a:lnTo>
                  <a:lnTo>
                    <a:pt x="138" y="23"/>
                  </a:lnTo>
                  <a:lnTo>
                    <a:pt x="143" y="29"/>
                  </a:lnTo>
                  <a:lnTo>
                    <a:pt x="148" y="36"/>
                  </a:lnTo>
                  <a:lnTo>
                    <a:pt x="152" y="42"/>
                  </a:lnTo>
                  <a:lnTo>
                    <a:pt x="156" y="49"/>
                  </a:lnTo>
                  <a:lnTo>
                    <a:pt x="158" y="57"/>
                  </a:lnTo>
                  <a:lnTo>
                    <a:pt x="160" y="65"/>
                  </a:lnTo>
                  <a:lnTo>
                    <a:pt x="162" y="73"/>
                  </a:lnTo>
                  <a:lnTo>
                    <a:pt x="162" y="81"/>
                  </a:lnTo>
                  <a:lnTo>
                    <a:pt x="162" y="89"/>
                  </a:lnTo>
                  <a:lnTo>
                    <a:pt x="160" y="93"/>
                  </a:lnTo>
                  <a:lnTo>
                    <a:pt x="160" y="94"/>
                  </a:lnTo>
                  <a:lnTo>
                    <a:pt x="160" y="97"/>
                  </a:lnTo>
                  <a:lnTo>
                    <a:pt x="158" y="105"/>
                  </a:lnTo>
                  <a:lnTo>
                    <a:pt x="156" y="112"/>
                  </a:lnTo>
                  <a:lnTo>
                    <a:pt x="152" y="119"/>
                  </a:lnTo>
                  <a:lnTo>
                    <a:pt x="151" y="119"/>
                  </a:lnTo>
                  <a:lnTo>
                    <a:pt x="151" y="120"/>
                  </a:lnTo>
                  <a:lnTo>
                    <a:pt x="150" y="122"/>
                  </a:lnTo>
                  <a:lnTo>
                    <a:pt x="148" y="126"/>
                  </a:lnTo>
                  <a:lnTo>
                    <a:pt x="143" y="132"/>
                  </a:lnTo>
                  <a:lnTo>
                    <a:pt x="138" y="139"/>
                  </a:lnTo>
                  <a:lnTo>
                    <a:pt x="131" y="144"/>
                  </a:lnTo>
                  <a:lnTo>
                    <a:pt x="125" y="149"/>
                  </a:lnTo>
                  <a:lnTo>
                    <a:pt x="122" y="151"/>
                  </a:lnTo>
                  <a:lnTo>
                    <a:pt x="120" y="152"/>
                  </a:lnTo>
                  <a:lnTo>
                    <a:pt x="118" y="152"/>
                  </a:lnTo>
                  <a:lnTo>
                    <a:pt x="118" y="154"/>
                  </a:lnTo>
                  <a:lnTo>
                    <a:pt x="111" y="157"/>
                  </a:lnTo>
                  <a:lnTo>
                    <a:pt x="104" y="159"/>
                  </a:lnTo>
                  <a:lnTo>
                    <a:pt x="96" y="161"/>
                  </a:lnTo>
                  <a:lnTo>
                    <a:pt x="94" y="161"/>
                  </a:lnTo>
                  <a:lnTo>
                    <a:pt x="93" y="162"/>
                  </a:lnTo>
                  <a:lnTo>
                    <a:pt x="89" y="162"/>
                  </a:lnTo>
                  <a:lnTo>
                    <a:pt x="81" y="163"/>
                  </a:lnTo>
                  <a:lnTo>
                    <a:pt x="73" y="162"/>
                  </a:lnTo>
                  <a:lnTo>
                    <a:pt x="65" y="161"/>
                  </a:lnTo>
                  <a:lnTo>
                    <a:pt x="56" y="159"/>
                  </a:lnTo>
                  <a:lnTo>
                    <a:pt x="49" y="157"/>
                  </a:lnTo>
                  <a:lnTo>
                    <a:pt x="42" y="154"/>
                  </a:lnTo>
                  <a:lnTo>
                    <a:pt x="36" y="149"/>
                  </a:lnTo>
                  <a:lnTo>
                    <a:pt x="29" y="144"/>
                  </a:lnTo>
                  <a:lnTo>
                    <a:pt x="24" y="139"/>
                  </a:lnTo>
                  <a:close/>
                </a:path>
              </a:pathLst>
            </a:custGeom>
            <a:solidFill>
              <a:schemeClr va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9252" name="Freeform 36"/>
            <p:cNvSpPr>
              <a:spLocks/>
            </p:cNvSpPr>
            <p:nvPr userDrawn="1"/>
          </p:nvSpPr>
          <p:spPr bwMode="auto">
            <a:xfrm>
              <a:off x="5161" y="210"/>
              <a:ext cx="187" cy="38"/>
            </a:xfrm>
            <a:custGeom>
              <a:avLst/>
              <a:gdLst/>
              <a:ahLst/>
              <a:cxnLst>
                <a:cxn ang="0">
                  <a:pos x="292" y="40"/>
                </a:cxn>
                <a:cxn ang="0">
                  <a:pos x="368" y="27"/>
                </a:cxn>
                <a:cxn ang="0">
                  <a:pos x="447" y="18"/>
                </a:cxn>
                <a:cxn ang="0">
                  <a:pos x="487" y="13"/>
                </a:cxn>
                <a:cxn ang="0">
                  <a:pos x="526" y="10"/>
                </a:cxn>
                <a:cxn ang="0">
                  <a:pos x="567" y="6"/>
                </a:cxn>
                <a:cxn ang="0">
                  <a:pos x="608" y="5"/>
                </a:cxn>
                <a:cxn ang="0">
                  <a:pos x="649" y="2"/>
                </a:cxn>
                <a:cxn ang="0">
                  <a:pos x="690" y="1"/>
                </a:cxn>
                <a:cxn ang="0">
                  <a:pos x="775" y="0"/>
                </a:cxn>
                <a:cxn ang="0">
                  <a:pos x="861" y="2"/>
                </a:cxn>
                <a:cxn ang="0">
                  <a:pos x="904" y="4"/>
                </a:cxn>
                <a:cxn ang="0">
                  <a:pos x="949" y="6"/>
                </a:cxn>
                <a:cxn ang="0">
                  <a:pos x="869" y="7"/>
                </a:cxn>
                <a:cxn ang="0">
                  <a:pos x="829" y="8"/>
                </a:cxn>
                <a:cxn ang="0">
                  <a:pos x="790" y="11"/>
                </a:cxn>
                <a:cxn ang="0">
                  <a:pos x="750" y="13"/>
                </a:cxn>
                <a:cxn ang="0">
                  <a:pos x="710" y="17"/>
                </a:cxn>
                <a:cxn ang="0">
                  <a:pos x="630" y="26"/>
                </a:cxn>
                <a:cxn ang="0">
                  <a:pos x="591" y="32"/>
                </a:cxn>
                <a:cxn ang="0">
                  <a:pos x="550" y="39"/>
                </a:cxn>
                <a:cxn ang="0">
                  <a:pos x="469" y="55"/>
                </a:cxn>
                <a:cxn ang="0">
                  <a:pos x="429" y="63"/>
                </a:cxn>
                <a:cxn ang="0">
                  <a:pos x="388" y="73"/>
                </a:cxn>
                <a:cxn ang="0">
                  <a:pos x="349" y="83"/>
                </a:cxn>
                <a:cxn ang="0">
                  <a:pos x="308" y="95"/>
                </a:cxn>
                <a:cxn ang="0">
                  <a:pos x="274" y="105"/>
                </a:cxn>
                <a:cxn ang="0">
                  <a:pos x="257" y="110"/>
                </a:cxn>
                <a:cxn ang="0">
                  <a:pos x="242" y="115"/>
                </a:cxn>
                <a:cxn ang="0">
                  <a:pos x="213" y="124"/>
                </a:cxn>
                <a:cxn ang="0">
                  <a:pos x="186" y="134"/>
                </a:cxn>
                <a:cxn ang="0">
                  <a:pos x="78" y="173"/>
                </a:cxn>
                <a:cxn ang="0">
                  <a:pos x="80" y="173"/>
                </a:cxn>
                <a:cxn ang="0">
                  <a:pos x="33" y="192"/>
                </a:cxn>
                <a:cxn ang="0">
                  <a:pos x="32" y="181"/>
                </a:cxn>
                <a:cxn ang="0">
                  <a:pos x="29" y="170"/>
                </a:cxn>
                <a:cxn ang="0">
                  <a:pos x="26" y="161"/>
                </a:cxn>
                <a:cxn ang="0">
                  <a:pos x="22" y="151"/>
                </a:cxn>
                <a:cxn ang="0">
                  <a:pos x="18" y="142"/>
                </a:cxn>
                <a:cxn ang="0">
                  <a:pos x="13" y="134"/>
                </a:cxn>
                <a:cxn ang="0">
                  <a:pos x="7" y="125"/>
                </a:cxn>
                <a:cxn ang="0">
                  <a:pos x="0" y="118"/>
                </a:cxn>
                <a:cxn ang="0">
                  <a:pos x="57" y="98"/>
                </a:cxn>
                <a:cxn ang="0">
                  <a:pos x="57" y="99"/>
                </a:cxn>
                <a:cxn ang="0">
                  <a:pos x="109" y="83"/>
                </a:cxn>
                <a:cxn ang="0">
                  <a:pos x="159" y="70"/>
                </a:cxn>
                <a:cxn ang="0">
                  <a:pos x="193" y="60"/>
                </a:cxn>
                <a:cxn ang="0">
                  <a:pos x="227" y="53"/>
                </a:cxn>
                <a:cxn ang="0">
                  <a:pos x="260" y="46"/>
                </a:cxn>
                <a:cxn ang="0">
                  <a:pos x="292" y="41"/>
                </a:cxn>
                <a:cxn ang="0">
                  <a:pos x="292" y="40"/>
                </a:cxn>
              </a:cxnLst>
              <a:rect l="0" t="0" r="r" b="b"/>
              <a:pathLst>
                <a:path w="949" h="192">
                  <a:moveTo>
                    <a:pt x="292" y="40"/>
                  </a:moveTo>
                  <a:lnTo>
                    <a:pt x="368" y="27"/>
                  </a:lnTo>
                  <a:lnTo>
                    <a:pt x="447" y="18"/>
                  </a:lnTo>
                  <a:lnTo>
                    <a:pt x="487" y="13"/>
                  </a:lnTo>
                  <a:lnTo>
                    <a:pt x="526" y="10"/>
                  </a:lnTo>
                  <a:lnTo>
                    <a:pt x="567" y="6"/>
                  </a:lnTo>
                  <a:lnTo>
                    <a:pt x="608" y="5"/>
                  </a:lnTo>
                  <a:lnTo>
                    <a:pt x="649" y="2"/>
                  </a:lnTo>
                  <a:lnTo>
                    <a:pt x="690" y="1"/>
                  </a:lnTo>
                  <a:lnTo>
                    <a:pt x="775" y="0"/>
                  </a:lnTo>
                  <a:lnTo>
                    <a:pt x="861" y="2"/>
                  </a:lnTo>
                  <a:lnTo>
                    <a:pt x="904" y="4"/>
                  </a:lnTo>
                  <a:lnTo>
                    <a:pt x="949" y="6"/>
                  </a:lnTo>
                  <a:lnTo>
                    <a:pt x="869" y="7"/>
                  </a:lnTo>
                  <a:lnTo>
                    <a:pt x="829" y="8"/>
                  </a:lnTo>
                  <a:lnTo>
                    <a:pt x="790" y="11"/>
                  </a:lnTo>
                  <a:lnTo>
                    <a:pt x="750" y="13"/>
                  </a:lnTo>
                  <a:lnTo>
                    <a:pt x="710" y="17"/>
                  </a:lnTo>
                  <a:lnTo>
                    <a:pt x="630" y="26"/>
                  </a:lnTo>
                  <a:lnTo>
                    <a:pt x="591" y="32"/>
                  </a:lnTo>
                  <a:lnTo>
                    <a:pt x="550" y="39"/>
                  </a:lnTo>
                  <a:lnTo>
                    <a:pt x="469" y="55"/>
                  </a:lnTo>
                  <a:lnTo>
                    <a:pt x="429" y="63"/>
                  </a:lnTo>
                  <a:lnTo>
                    <a:pt x="388" y="73"/>
                  </a:lnTo>
                  <a:lnTo>
                    <a:pt x="349" y="83"/>
                  </a:lnTo>
                  <a:lnTo>
                    <a:pt x="308" y="95"/>
                  </a:lnTo>
                  <a:lnTo>
                    <a:pt x="274" y="105"/>
                  </a:lnTo>
                  <a:lnTo>
                    <a:pt x="257" y="110"/>
                  </a:lnTo>
                  <a:lnTo>
                    <a:pt x="242" y="115"/>
                  </a:lnTo>
                  <a:lnTo>
                    <a:pt x="213" y="124"/>
                  </a:lnTo>
                  <a:lnTo>
                    <a:pt x="186" y="134"/>
                  </a:lnTo>
                  <a:lnTo>
                    <a:pt x="78" y="173"/>
                  </a:lnTo>
                  <a:lnTo>
                    <a:pt x="80" y="173"/>
                  </a:lnTo>
                  <a:lnTo>
                    <a:pt x="33" y="192"/>
                  </a:lnTo>
                  <a:lnTo>
                    <a:pt x="32" y="181"/>
                  </a:lnTo>
                  <a:lnTo>
                    <a:pt x="29" y="170"/>
                  </a:lnTo>
                  <a:lnTo>
                    <a:pt x="26" y="161"/>
                  </a:lnTo>
                  <a:lnTo>
                    <a:pt x="22" y="151"/>
                  </a:lnTo>
                  <a:lnTo>
                    <a:pt x="18" y="142"/>
                  </a:lnTo>
                  <a:lnTo>
                    <a:pt x="13" y="134"/>
                  </a:lnTo>
                  <a:lnTo>
                    <a:pt x="7" y="125"/>
                  </a:lnTo>
                  <a:lnTo>
                    <a:pt x="0" y="118"/>
                  </a:lnTo>
                  <a:lnTo>
                    <a:pt x="57" y="98"/>
                  </a:lnTo>
                  <a:lnTo>
                    <a:pt x="57" y="99"/>
                  </a:lnTo>
                  <a:lnTo>
                    <a:pt x="109" y="83"/>
                  </a:lnTo>
                  <a:lnTo>
                    <a:pt x="159" y="70"/>
                  </a:lnTo>
                  <a:lnTo>
                    <a:pt x="193" y="60"/>
                  </a:lnTo>
                  <a:lnTo>
                    <a:pt x="227" y="53"/>
                  </a:lnTo>
                  <a:lnTo>
                    <a:pt x="260" y="46"/>
                  </a:lnTo>
                  <a:lnTo>
                    <a:pt x="292" y="41"/>
                  </a:lnTo>
                  <a:lnTo>
                    <a:pt x="292" y="40"/>
                  </a:lnTo>
                  <a:close/>
                </a:path>
              </a:pathLst>
            </a:custGeom>
            <a:solidFill>
              <a:schemeClr val="fo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9253" name="Freeform 37"/>
            <p:cNvSpPr>
              <a:spLocks/>
            </p:cNvSpPr>
            <p:nvPr userDrawn="1"/>
          </p:nvSpPr>
          <p:spPr bwMode="auto">
            <a:xfrm>
              <a:off x="5059" y="249"/>
              <a:ext cx="541" cy="201"/>
            </a:xfrm>
            <a:custGeom>
              <a:avLst/>
              <a:gdLst/>
              <a:ahLst/>
              <a:cxnLst>
                <a:cxn ang="0">
                  <a:pos x="2722" y="646"/>
                </a:cxn>
                <a:cxn ang="0">
                  <a:pos x="2679" y="680"/>
                </a:cxn>
                <a:cxn ang="0">
                  <a:pos x="2646" y="705"/>
                </a:cxn>
                <a:cxn ang="0">
                  <a:pos x="2604" y="732"/>
                </a:cxn>
                <a:cxn ang="0">
                  <a:pos x="2545" y="767"/>
                </a:cxn>
                <a:cxn ang="0">
                  <a:pos x="2513" y="785"/>
                </a:cxn>
                <a:cxn ang="0">
                  <a:pos x="2430" y="825"/>
                </a:cxn>
                <a:cxn ang="0">
                  <a:pos x="2386" y="844"/>
                </a:cxn>
                <a:cxn ang="0">
                  <a:pos x="2303" y="876"/>
                </a:cxn>
                <a:cxn ang="0">
                  <a:pos x="2264" y="889"/>
                </a:cxn>
                <a:cxn ang="0">
                  <a:pos x="2222" y="903"/>
                </a:cxn>
                <a:cxn ang="0">
                  <a:pos x="2155" y="923"/>
                </a:cxn>
                <a:cxn ang="0">
                  <a:pos x="2017" y="957"/>
                </a:cxn>
                <a:cxn ang="0">
                  <a:pos x="1827" y="990"/>
                </a:cxn>
                <a:cxn ang="0">
                  <a:pos x="1676" y="1006"/>
                </a:cxn>
                <a:cxn ang="0">
                  <a:pos x="1520" y="1015"/>
                </a:cxn>
                <a:cxn ang="0">
                  <a:pos x="1428" y="1017"/>
                </a:cxn>
                <a:cxn ang="0">
                  <a:pos x="1234" y="1012"/>
                </a:cxn>
                <a:cxn ang="0">
                  <a:pos x="1087" y="1003"/>
                </a:cxn>
                <a:cxn ang="0">
                  <a:pos x="948" y="987"/>
                </a:cxn>
                <a:cxn ang="0">
                  <a:pos x="752" y="953"/>
                </a:cxn>
                <a:cxn ang="0">
                  <a:pos x="629" y="922"/>
                </a:cxn>
                <a:cxn ang="0">
                  <a:pos x="485" y="875"/>
                </a:cxn>
                <a:cxn ang="0">
                  <a:pos x="358" y="822"/>
                </a:cxn>
                <a:cxn ang="0">
                  <a:pos x="271" y="777"/>
                </a:cxn>
                <a:cxn ang="0">
                  <a:pos x="164" y="702"/>
                </a:cxn>
                <a:cxn ang="0">
                  <a:pos x="92" y="634"/>
                </a:cxn>
                <a:cxn ang="0">
                  <a:pos x="41" y="563"/>
                </a:cxn>
                <a:cxn ang="0">
                  <a:pos x="7" y="473"/>
                </a:cxn>
                <a:cxn ang="0">
                  <a:pos x="1" y="383"/>
                </a:cxn>
                <a:cxn ang="0">
                  <a:pos x="34" y="272"/>
                </a:cxn>
                <a:cxn ang="0">
                  <a:pos x="109" y="164"/>
                </a:cxn>
                <a:cxn ang="0">
                  <a:pos x="223" y="65"/>
                </a:cxn>
                <a:cxn ang="0">
                  <a:pos x="333" y="12"/>
                </a:cxn>
                <a:cxn ang="0">
                  <a:pos x="350" y="58"/>
                </a:cxn>
                <a:cxn ang="0">
                  <a:pos x="371" y="81"/>
                </a:cxn>
                <a:cxn ang="0">
                  <a:pos x="295" y="144"/>
                </a:cxn>
                <a:cxn ang="0">
                  <a:pos x="214" y="222"/>
                </a:cxn>
                <a:cxn ang="0">
                  <a:pos x="167" y="303"/>
                </a:cxn>
                <a:cxn ang="0">
                  <a:pos x="152" y="383"/>
                </a:cxn>
                <a:cxn ang="0">
                  <a:pos x="165" y="459"/>
                </a:cxn>
                <a:cxn ang="0">
                  <a:pos x="187" y="513"/>
                </a:cxn>
                <a:cxn ang="0">
                  <a:pos x="229" y="577"/>
                </a:cxn>
                <a:cxn ang="0">
                  <a:pos x="289" y="638"/>
                </a:cxn>
                <a:cxn ang="0">
                  <a:pos x="346" y="683"/>
                </a:cxn>
                <a:cxn ang="0">
                  <a:pos x="449" y="746"/>
                </a:cxn>
                <a:cxn ang="0">
                  <a:pos x="530" y="784"/>
                </a:cxn>
                <a:cxn ang="0">
                  <a:pos x="672" y="835"/>
                </a:cxn>
                <a:cxn ang="0">
                  <a:pos x="829" y="876"/>
                </a:cxn>
                <a:cxn ang="0">
                  <a:pos x="1031" y="910"/>
                </a:cxn>
                <a:cxn ang="0">
                  <a:pos x="1188" y="926"/>
                </a:cxn>
                <a:cxn ang="0">
                  <a:pos x="1354" y="934"/>
                </a:cxn>
                <a:cxn ang="0">
                  <a:pos x="1566" y="934"/>
                </a:cxn>
                <a:cxn ang="0">
                  <a:pos x="1744" y="925"/>
                </a:cxn>
                <a:cxn ang="0">
                  <a:pos x="1868" y="915"/>
                </a:cxn>
                <a:cxn ang="0">
                  <a:pos x="1986" y="899"/>
                </a:cxn>
                <a:cxn ang="0">
                  <a:pos x="2100" y="880"/>
                </a:cxn>
                <a:cxn ang="0">
                  <a:pos x="2232" y="853"/>
                </a:cxn>
                <a:cxn ang="0">
                  <a:pos x="2356" y="818"/>
                </a:cxn>
                <a:cxn ang="0">
                  <a:pos x="2484" y="772"/>
                </a:cxn>
                <a:cxn ang="0">
                  <a:pos x="2580" y="728"/>
                </a:cxn>
                <a:cxn ang="0">
                  <a:pos x="2676" y="672"/>
                </a:cxn>
              </a:cxnLst>
              <a:rect l="0" t="0" r="r" b="b"/>
              <a:pathLst>
                <a:path w="2747" h="1017">
                  <a:moveTo>
                    <a:pt x="2743" y="618"/>
                  </a:moveTo>
                  <a:lnTo>
                    <a:pt x="2747" y="625"/>
                  </a:lnTo>
                  <a:lnTo>
                    <a:pt x="2734" y="635"/>
                  </a:lnTo>
                  <a:lnTo>
                    <a:pt x="2722" y="646"/>
                  </a:lnTo>
                  <a:lnTo>
                    <a:pt x="2711" y="655"/>
                  </a:lnTo>
                  <a:lnTo>
                    <a:pt x="2698" y="666"/>
                  </a:lnTo>
                  <a:lnTo>
                    <a:pt x="2685" y="675"/>
                  </a:lnTo>
                  <a:lnTo>
                    <a:pt x="2679" y="680"/>
                  </a:lnTo>
                  <a:lnTo>
                    <a:pt x="2676" y="682"/>
                  </a:lnTo>
                  <a:lnTo>
                    <a:pt x="2672" y="686"/>
                  </a:lnTo>
                  <a:lnTo>
                    <a:pt x="2659" y="695"/>
                  </a:lnTo>
                  <a:lnTo>
                    <a:pt x="2646" y="705"/>
                  </a:lnTo>
                  <a:lnTo>
                    <a:pt x="2632" y="714"/>
                  </a:lnTo>
                  <a:lnTo>
                    <a:pt x="2618" y="724"/>
                  </a:lnTo>
                  <a:lnTo>
                    <a:pt x="2611" y="727"/>
                  </a:lnTo>
                  <a:lnTo>
                    <a:pt x="2604" y="732"/>
                  </a:lnTo>
                  <a:lnTo>
                    <a:pt x="2590" y="741"/>
                  </a:lnTo>
                  <a:lnTo>
                    <a:pt x="2575" y="750"/>
                  </a:lnTo>
                  <a:lnTo>
                    <a:pt x="2560" y="759"/>
                  </a:lnTo>
                  <a:lnTo>
                    <a:pt x="2545" y="767"/>
                  </a:lnTo>
                  <a:lnTo>
                    <a:pt x="2529" y="777"/>
                  </a:lnTo>
                  <a:lnTo>
                    <a:pt x="2521" y="780"/>
                  </a:lnTo>
                  <a:lnTo>
                    <a:pt x="2517" y="783"/>
                  </a:lnTo>
                  <a:lnTo>
                    <a:pt x="2513" y="785"/>
                  </a:lnTo>
                  <a:lnTo>
                    <a:pt x="2497" y="793"/>
                  </a:lnTo>
                  <a:lnTo>
                    <a:pt x="2464" y="809"/>
                  </a:lnTo>
                  <a:lnTo>
                    <a:pt x="2448" y="817"/>
                  </a:lnTo>
                  <a:lnTo>
                    <a:pt x="2430" y="825"/>
                  </a:lnTo>
                  <a:lnTo>
                    <a:pt x="2413" y="832"/>
                  </a:lnTo>
                  <a:lnTo>
                    <a:pt x="2403" y="836"/>
                  </a:lnTo>
                  <a:lnTo>
                    <a:pt x="2395" y="841"/>
                  </a:lnTo>
                  <a:lnTo>
                    <a:pt x="2386" y="844"/>
                  </a:lnTo>
                  <a:lnTo>
                    <a:pt x="2377" y="848"/>
                  </a:lnTo>
                  <a:lnTo>
                    <a:pt x="2359" y="855"/>
                  </a:lnTo>
                  <a:lnTo>
                    <a:pt x="2321" y="869"/>
                  </a:lnTo>
                  <a:lnTo>
                    <a:pt x="2303" y="876"/>
                  </a:lnTo>
                  <a:lnTo>
                    <a:pt x="2298" y="877"/>
                  </a:lnTo>
                  <a:lnTo>
                    <a:pt x="2293" y="880"/>
                  </a:lnTo>
                  <a:lnTo>
                    <a:pt x="2284" y="883"/>
                  </a:lnTo>
                  <a:lnTo>
                    <a:pt x="2264" y="889"/>
                  </a:lnTo>
                  <a:lnTo>
                    <a:pt x="2258" y="892"/>
                  </a:lnTo>
                  <a:lnTo>
                    <a:pt x="2253" y="893"/>
                  </a:lnTo>
                  <a:lnTo>
                    <a:pt x="2244" y="896"/>
                  </a:lnTo>
                  <a:lnTo>
                    <a:pt x="2222" y="903"/>
                  </a:lnTo>
                  <a:lnTo>
                    <a:pt x="2211" y="907"/>
                  </a:lnTo>
                  <a:lnTo>
                    <a:pt x="2200" y="910"/>
                  </a:lnTo>
                  <a:lnTo>
                    <a:pt x="2177" y="916"/>
                  </a:lnTo>
                  <a:lnTo>
                    <a:pt x="2155" y="923"/>
                  </a:lnTo>
                  <a:lnTo>
                    <a:pt x="2133" y="929"/>
                  </a:lnTo>
                  <a:lnTo>
                    <a:pt x="2111" y="935"/>
                  </a:lnTo>
                  <a:lnTo>
                    <a:pt x="2064" y="946"/>
                  </a:lnTo>
                  <a:lnTo>
                    <a:pt x="2017" y="957"/>
                  </a:lnTo>
                  <a:lnTo>
                    <a:pt x="1970" y="966"/>
                  </a:lnTo>
                  <a:lnTo>
                    <a:pt x="1924" y="976"/>
                  </a:lnTo>
                  <a:lnTo>
                    <a:pt x="1876" y="984"/>
                  </a:lnTo>
                  <a:lnTo>
                    <a:pt x="1827" y="990"/>
                  </a:lnTo>
                  <a:lnTo>
                    <a:pt x="1776" y="996"/>
                  </a:lnTo>
                  <a:lnTo>
                    <a:pt x="1752" y="998"/>
                  </a:lnTo>
                  <a:lnTo>
                    <a:pt x="1727" y="1002"/>
                  </a:lnTo>
                  <a:lnTo>
                    <a:pt x="1676" y="1006"/>
                  </a:lnTo>
                  <a:lnTo>
                    <a:pt x="1624" y="1010"/>
                  </a:lnTo>
                  <a:lnTo>
                    <a:pt x="1599" y="1011"/>
                  </a:lnTo>
                  <a:lnTo>
                    <a:pt x="1573" y="1012"/>
                  </a:lnTo>
                  <a:lnTo>
                    <a:pt x="1520" y="1015"/>
                  </a:lnTo>
                  <a:lnTo>
                    <a:pt x="1507" y="1015"/>
                  </a:lnTo>
                  <a:lnTo>
                    <a:pt x="1493" y="1016"/>
                  </a:lnTo>
                  <a:lnTo>
                    <a:pt x="1468" y="1017"/>
                  </a:lnTo>
                  <a:lnTo>
                    <a:pt x="1428" y="1017"/>
                  </a:lnTo>
                  <a:lnTo>
                    <a:pt x="1388" y="1017"/>
                  </a:lnTo>
                  <a:lnTo>
                    <a:pt x="1348" y="1016"/>
                  </a:lnTo>
                  <a:lnTo>
                    <a:pt x="1311" y="1015"/>
                  </a:lnTo>
                  <a:lnTo>
                    <a:pt x="1234" y="1012"/>
                  </a:lnTo>
                  <a:lnTo>
                    <a:pt x="1196" y="1010"/>
                  </a:lnTo>
                  <a:lnTo>
                    <a:pt x="1160" y="1009"/>
                  </a:lnTo>
                  <a:lnTo>
                    <a:pt x="1124" y="1005"/>
                  </a:lnTo>
                  <a:lnTo>
                    <a:pt x="1087" y="1003"/>
                  </a:lnTo>
                  <a:lnTo>
                    <a:pt x="1051" y="999"/>
                  </a:lnTo>
                  <a:lnTo>
                    <a:pt x="1017" y="996"/>
                  </a:lnTo>
                  <a:lnTo>
                    <a:pt x="982" y="991"/>
                  </a:lnTo>
                  <a:lnTo>
                    <a:pt x="948" y="987"/>
                  </a:lnTo>
                  <a:lnTo>
                    <a:pt x="880" y="978"/>
                  </a:lnTo>
                  <a:lnTo>
                    <a:pt x="815" y="966"/>
                  </a:lnTo>
                  <a:lnTo>
                    <a:pt x="782" y="959"/>
                  </a:lnTo>
                  <a:lnTo>
                    <a:pt x="752" y="953"/>
                  </a:lnTo>
                  <a:lnTo>
                    <a:pt x="719" y="945"/>
                  </a:lnTo>
                  <a:lnTo>
                    <a:pt x="689" y="938"/>
                  </a:lnTo>
                  <a:lnTo>
                    <a:pt x="658" y="929"/>
                  </a:lnTo>
                  <a:lnTo>
                    <a:pt x="629" y="922"/>
                  </a:lnTo>
                  <a:lnTo>
                    <a:pt x="599" y="913"/>
                  </a:lnTo>
                  <a:lnTo>
                    <a:pt x="569" y="905"/>
                  </a:lnTo>
                  <a:lnTo>
                    <a:pt x="513" y="886"/>
                  </a:lnTo>
                  <a:lnTo>
                    <a:pt x="485" y="875"/>
                  </a:lnTo>
                  <a:lnTo>
                    <a:pt x="458" y="866"/>
                  </a:lnTo>
                  <a:lnTo>
                    <a:pt x="431" y="855"/>
                  </a:lnTo>
                  <a:lnTo>
                    <a:pt x="404" y="844"/>
                  </a:lnTo>
                  <a:lnTo>
                    <a:pt x="358" y="822"/>
                  </a:lnTo>
                  <a:lnTo>
                    <a:pt x="334" y="811"/>
                  </a:lnTo>
                  <a:lnTo>
                    <a:pt x="313" y="799"/>
                  </a:lnTo>
                  <a:lnTo>
                    <a:pt x="291" y="787"/>
                  </a:lnTo>
                  <a:lnTo>
                    <a:pt x="271" y="777"/>
                  </a:lnTo>
                  <a:lnTo>
                    <a:pt x="233" y="753"/>
                  </a:lnTo>
                  <a:lnTo>
                    <a:pt x="214" y="740"/>
                  </a:lnTo>
                  <a:lnTo>
                    <a:pt x="197" y="728"/>
                  </a:lnTo>
                  <a:lnTo>
                    <a:pt x="164" y="702"/>
                  </a:lnTo>
                  <a:lnTo>
                    <a:pt x="133" y="676"/>
                  </a:lnTo>
                  <a:lnTo>
                    <a:pt x="119" y="662"/>
                  </a:lnTo>
                  <a:lnTo>
                    <a:pt x="106" y="649"/>
                  </a:lnTo>
                  <a:lnTo>
                    <a:pt x="92" y="634"/>
                  </a:lnTo>
                  <a:lnTo>
                    <a:pt x="81" y="620"/>
                  </a:lnTo>
                  <a:lnTo>
                    <a:pt x="69" y="605"/>
                  </a:lnTo>
                  <a:lnTo>
                    <a:pt x="59" y="591"/>
                  </a:lnTo>
                  <a:lnTo>
                    <a:pt x="41" y="563"/>
                  </a:lnTo>
                  <a:lnTo>
                    <a:pt x="27" y="533"/>
                  </a:lnTo>
                  <a:lnTo>
                    <a:pt x="15" y="502"/>
                  </a:lnTo>
                  <a:lnTo>
                    <a:pt x="10" y="487"/>
                  </a:lnTo>
                  <a:lnTo>
                    <a:pt x="7" y="473"/>
                  </a:lnTo>
                  <a:lnTo>
                    <a:pt x="3" y="457"/>
                  </a:lnTo>
                  <a:lnTo>
                    <a:pt x="1" y="442"/>
                  </a:lnTo>
                  <a:lnTo>
                    <a:pt x="0" y="411"/>
                  </a:lnTo>
                  <a:lnTo>
                    <a:pt x="1" y="383"/>
                  </a:lnTo>
                  <a:lnTo>
                    <a:pt x="6" y="355"/>
                  </a:lnTo>
                  <a:lnTo>
                    <a:pt x="12" y="327"/>
                  </a:lnTo>
                  <a:lnTo>
                    <a:pt x="22" y="300"/>
                  </a:lnTo>
                  <a:lnTo>
                    <a:pt x="34" y="272"/>
                  </a:lnTo>
                  <a:lnTo>
                    <a:pt x="48" y="245"/>
                  </a:lnTo>
                  <a:lnTo>
                    <a:pt x="65" y="217"/>
                  </a:lnTo>
                  <a:lnTo>
                    <a:pt x="86" y="191"/>
                  </a:lnTo>
                  <a:lnTo>
                    <a:pt x="109" y="164"/>
                  </a:lnTo>
                  <a:lnTo>
                    <a:pt x="134" y="139"/>
                  </a:lnTo>
                  <a:lnTo>
                    <a:pt x="161" y="113"/>
                  </a:lnTo>
                  <a:lnTo>
                    <a:pt x="192" y="90"/>
                  </a:lnTo>
                  <a:lnTo>
                    <a:pt x="223" y="65"/>
                  </a:lnTo>
                  <a:lnTo>
                    <a:pt x="257" y="42"/>
                  </a:lnTo>
                  <a:lnTo>
                    <a:pt x="293" y="20"/>
                  </a:lnTo>
                  <a:lnTo>
                    <a:pt x="333" y="0"/>
                  </a:lnTo>
                  <a:lnTo>
                    <a:pt x="333" y="12"/>
                  </a:lnTo>
                  <a:lnTo>
                    <a:pt x="335" y="25"/>
                  </a:lnTo>
                  <a:lnTo>
                    <a:pt x="339" y="36"/>
                  </a:lnTo>
                  <a:lnTo>
                    <a:pt x="345" y="47"/>
                  </a:lnTo>
                  <a:lnTo>
                    <a:pt x="350" y="58"/>
                  </a:lnTo>
                  <a:lnTo>
                    <a:pt x="353" y="62"/>
                  </a:lnTo>
                  <a:lnTo>
                    <a:pt x="358" y="68"/>
                  </a:lnTo>
                  <a:lnTo>
                    <a:pt x="366" y="77"/>
                  </a:lnTo>
                  <a:lnTo>
                    <a:pt x="371" y="81"/>
                  </a:lnTo>
                  <a:lnTo>
                    <a:pt x="376" y="86"/>
                  </a:lnTo>
                  <a:lnTo>
                    <a:pt x="347" y="105"/>
                  </a:lnTo>
                  <a:lnTo>
                    <a:pt x="319" y="124"/>
                  </a:lnTo>
                  <a:lnTo>
                    <a:pt x="295" y="144"/>
                  </a:lnTo>
                  <a:lnTo>
                    <a:pt x="271" y="163"/>
                  </a:lnTo>
                  <a:lnTo>
                    <a:pt x="250" y="183"/>
                  </a:lnTo>
                  <a:lnTo>
                    <a:pt x="231" y="203"/>
                  </a:lnTo>
                  <a:lnTo>
                    <a:pt x="214" y="222"/>
                  </a:lnTo>
                  <a:lnTo>
                    <a:pt x="200" y="242"/>
                  </a:lnTo>
                  <a:lnTo>
                    <a:pt x="187" y="262"/>
                  </a:lnTo>
                  <a:lnTo>
                    <a:pt x="175" y="282"/>
                  </a:lnTo>
                  <a:lnTo>
                    <a:pt x="167" y="303"/>
                  </a:lnTo>
                  <a:lnTo>
                    <a:pt x="160" y="323"/>
                  </a:lnTo>
                  <a:lnTo>
                    <a:pt x="155" y="343"/>
                  </a:lnTo>
                  <a:lnTo>
                    <a:pt x="153" y="363"/>
                  </a:lnTo>
                  <a:lnTo>
                    <a:pt x="152" y="383"/>
                  </a:lnTo>
                  <a:lnTo>
                    <a:pt x="153" y="404"/>
                  </a:lnTo>
                  <a:lnTo>
                    <a:pt x="155" y="417"/>
                  </a:lnTo>
                  <a:lnTo>
                    <a:pt x="158" y="431"/>
                  </a:lnTo>
                  <a:lnTo>
                    <a:pt x="165" y="459"/>
                  </a:lnTo>
                  <a:lnTo>
                    <a:pt x="169" y="473"/>
                  </a:lnTo>
                  <a:lnTo>
                    <a:pt x="174" y="486"/>
                  </a:lnTo>
                  <a:lnTo>
                    <a:pt x="180" y="499"/>
                  </a:lnTo>
                  <a:lnTo>
                    <a:pt x="187" y="513"/>
                  </a:lnTo>
                  <a:lnTo>
                    <a:pt x="194" y="526"/>
                  </a:lnTo>
                  <a:lnTo>
                    <a:pt x="202" y="539"/>
                  </a:lnTo>
                  <a:lnTo>
                    <a:pt x="220" y="565"/>
                  </a:lnTo>
                  <a:lnTo>
                    <a:pt x="229" y="577"/>
                  </a:lnTo>
                  <a:lnTo>
                    <a:pt x="240" y="590"/>
                  </a:lnTo>
                  <a:lnTo>
                    <a:pt x="251" y="602"/>
                  </a:lnTo>
                  <a:lnTo>
                    <a:pt x="263" y="615"/>
                  </a:lnTo>
                  <a:lnTo>
                    <a:pt x="289" y="638"/>
                  </a:lnTo>
                  <a:lnTo>
                    <a:pt x="302" y="650"/>
                  </a:lnTo>
                  <a:lnTo>
                    <a:pt x="316" y="662"/>
                  </a:lnTo>
                  <a:lnTo>
                    <a:pt x="331" y="673"/>
                  </a:lnTo>
                  <a:lnTo>
                    <a:pt x="346" y="683"/>
                  </a:lnTo>
                  <a:lnTo>
                    <a:pt x="378" y="706"/>
                  </a:lnTo>
                  <a:lnTo>
                    <a:pt x="394" y="715"/>
                  </a:lnTo>
                  <a:lnTo>
                    <a:pt x="413" y="726"/>
                  </a:lnTo>
                  <a:lnTo>
                    <a:pt x="449" y="746"/>
                  </a:lnTo>
                  <a:lnTo>
                    <a:pt x="469" y="756"/>
                  </a:lnTo>
                  <a:lnTo>
                    <a:pt x="489" y="765"/>
                  </a:lnTo>
                  <a:lnTo>
                    <a:pt x="509" y="774"/>
                  </a:lnTo>
                  <a:lnTo>
                    <a:pt x="530" y="784"/>
                  </a:lnTo>
                  <a:lnTo>
                    <a:pt x="575" y="802"/>
                  </a:lnTo>
                  <a:lnTo>
                    <a:pt x="599" y="810"/>
                  </a:lnTo>
                  <a:lnTo>
                    <a:pt x="623" y="819"/>
                  </a:lnTo>
                  <a:lnTo>
                    <a:pt x="672" y="835"/>
                  </a:lnTo>
                  <a:lnTo>
                    <a:pt x="724" y="850"/>
                  </a:lnTo>
                  <a:lnTo>
                    <a:pt x="775" y="863"/>
                  </a:lnTo>
                  <a:lnTo>
                    <a:pt x="802" y="869"/>
                  </a:lnTo>
                  <a:lnTo>
                    <a:pt x="829" y="876"/>
                  </a:lnTo>
                  <a:lnTo>
                    <a:pt x="885" y="887"/>
                  </a:lnTo>
                  <a:lnTo>
                    <a:pt x="942" y="897"/>
                  </a:lnTo>
                  <a:lnTo>
                    <a:pt x="1001" y="906"/>
                  </a:lnTo>
                  <a:lnTo>
                    <a:pt x="1031" y="910"/>
                  </a:lnTo>
                  <a:lnTo>
                    <a:pt x="1062" y="914"/>
                  </a:lnTo>
                  <a:lnTo>
                    <a:pt x="1092" y="918"/>
                  </a:lnTo>
                  <a:lnTo>
                    <a:pt x="1124" y="920"/>
                  </a:lnTo>
                  <a:lnTo>
                    <a:pt x="1188" y="926"/>
                  </a:lnTo>
                  <a:lnTo>
                    <a:pt x="1252" y="929"/>
                  </a:lnTo>
                  <a:lnTo>
                    <a:pt x="1286" y="932"/>
                  </a:lnTo>
                  <a:lnTo>
                    <a:pt x="1320" y="933"/>
                  </a:lnTo>
                  <a:lnTo>
                    <a:pt x="1354" y="934"/>
                  </a:lnTo>
                  <a:lnTo>
                    <a:pt x="1388" y="935"/>
                  </a:lnTo>
                  <a:lnTo>
                    <a:pt x="1459" y="936"/>
                  </a:lnTo>
                  <a:lnTo>
                    <a:pt x="1512" y="935"/>
                  </a:lnTo>
                  <a:lnTo>
                    <a:pt x="1566" y="934"/>
                  </a:lnTo>
                  <a:lnTo>
                    <a:pt x="1617" y="933"/>
                  </a:lnTo>
                  <a:lnTo>
                    <a:pt x="1669" y="931"/>
                  </a:lnTo>
                  <a:lnTo>
                    <a:pt x="1719" y="927"/>
                  </a:lnTo>
                  <a:lnTo>
                    <a:pt x="1744" y="925"/>
                  </a:lnTo>
                  <a:lnTo>
                    <a:pt x="1769" y="923"/>
                  </a:lnTo>
                  <a:lnTo>
                    <a:pt x="1794" y="921"/>
                  </a:lnTo>
                  <a:lnTo>
                    <a:pt x="1818" y="920"/>
                  </a:lnTo>
                  <a:lnTo>
                    <a:pt x="1868" y="915"/>
                  </a:lnTo>
                  <a:lnTo>
                    <a:pt x="1915" y="909"/>
                  </a:lnTo>
                  <a:lnTo>
                    <a:pt x="1939" y="906"/>
                  </a:lnTo>
                  <a:lnTo>
                    <a:pt x="1962" y="903"/>
                  </a:lnTo>
                  <a:lnTo>
                    <a:pt x="1986" y="899"/>
                  </a:lnTo>
                  <a:lnTo>
                    <a:pt x="2009" y="896"/>
                  </a:lnTo>
                  <a:lnTo>
                    <a:pt x="2031" y="892"/>
                  </a:lnTo>
                  <a:lnTo>
                    <a:pt x="2055" y="889"/>
                  </a:lnTo>
                  <a:lnTo>
                    <a:pt x="2100" y="880"/>
                  </a:lnTo>
                  <a:lnTo>
                    <a:pt x="2145" y="871"/>
                  </a:lnTo>
                  <a:lnTo>
                    <a:pt x="2189" y="862"/>
                  </a:lnTo>
                  <a:lnTo>
                    <a:pt x="2210" y="857"/>
                  </a:lnTo>
                  <a:lnTo>
                    <a:pt x="2232" y="853"/>
                  </a:lnTo>
                  <a:lnTo>
                    <a:pt x="2275" y="841"/>
                  </a:lnTo>
                  <a:lnTo>
                    <a:pt x="2317" y="830"/>
                  </a:lnTo>
                  <a:lnTo>
                    <a:pt x="2335" y="823"/>
                  </a:lnTo>
                  <a:lnTo>
                    <a:pt x="2356" y="818"/>
                  </a:lnTo>
                  <a:lnTo>
                    <a:pt x="2395" y="805"/>
                  </a:lnTo>
                  <a:lnTo>
                    <a:pt x="2431" y="792"/>
                  </a:lnTo>
                  <a:lnTo>
                    <a:pt x="2466" y="779"/>
                  </a:lnTo>
                  <a:lnTo>
                    <a:pt x="2484" y="772"/>
                  </a:lnTo>
                  <a:lnTo>
                    <a:pt x="2501" y="765"/>
                  </a:lnTo>
                  <a:lnTo>
                    <a:pt x="2534" y="751"/>
                  </a:lnTo>
                  <a:lnTo>
                    <a:pt x="2565" y="735"/>
                  </a:lnTo>
                  <a:lnTo>
                    <a:pt x="2580" y="728"/>
                  </a:lnTo>
                  <a:lnTo>
                    <a:pt x="2595" y="720"/>
                  </a:lnTo>
                  <a:lnTo>
                    <a:pt x="2623" y="705"/>
                  </a:lnTo>
                  <a:lnTo>
                    <a:pt x="2650" y="688"/>
                  </a:lnTo>
                  <a:lnTo>
                    <a:pt x="2676" y="672"/>
                  </a:lnTo>
                  <a:lnTo>
                    <a:pt x="2699" y="654"/>
                  </a:lnTo>
                  <a:lnTo>
                    <a:pt x="2721" y="636"/>
                  </a:lnTo>
                  <a:lnTo>
                    <a:pt x="2743" y="618"/>
                  </a:lnTo>
                  <a:close/>
                </a:path>
              </a:pathLst>
            </a:custGeom>
            <a:solidFill>
              <a:schemeClr val="fo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9254" name="Freeform 38"/>
            <p:cNvSpPr>
              <a:spLocks/>
            </p:cNvSpPr>
            <p:nvPr userDrawn="1"/>
          </p:nvSpPr>
          <p:spPr bwMode="auto">
            <a:xfrm>
              <a:off x="5140" y="276"/>
              <a:ext cx="14" cy="93"/>
            </a:xfrm>
            <a:custGeom>
              <a:avLst/>
              <a:gdLst/>
              <a:ahLst/>
              <a:cxnLst>
                <a:cxn ang="0">
                  <a:pos x="76" y="0"/>
                </a:cxn>
                <a:cxn ang="0">
                  <a:pos x="76" y="478"/>
                </a:cxn>
                <a:cxn ang="0">
                  <a:pos x="0" y="478"/>
                </a:cxn>
                <a:cxn ang="0">
                  <a:pos x="0" y="11"/>
                </a:cxn>
                <a:cxn ang="0">
                  <a:pos x="76" y="0"/>
                </a:cxn>
              </a:cxnLst>
              <a:rect l="0" t="0" r="r" b="b"/>
              <a:pathLst>
                <a:path w="76" h="478">
                  <a:moveTo>
                    <a:pt x="76" y="0"/>
                  </a:moveTo>
                  <a:lnTo>
                    <a:pt x="76" y="478"/>
                  </a:lnTo>
                  <a:lnTo>
                    <a:pt x="0" y="478"/>
                  </a:lnTo>
                  <a:lnTo>
                    <a:pt x="0" y="11"/>
                  </a:lnTo>
                  <a:lnTo>
                    <a:pt x="76" y="0"/>
                  </a:lnTo>
                  <a:close/>
                </a:path>
              </a:pathLst>
            </a:custGeom>
            <a:solidFill>
              <a:schemeClr va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9255" name="Freeform 39"/>
            <p:cNvSpPr>
              <a:spLocks/>
            </p:cNvSpPr>
            <p:nvPr userDrawn="1"/>
          </p:nvSpPr>
          <p:spPr bwMode="auto">
            <a:xfrm>
              <a:off x="5170" y="290"/>
              <a:ext cx="49" cy="79"/>
            </a:xfrm>
            <a:custGeom>
              <a:avLst/>
              <a:gdLst/>
              <a:ahLst/>
              <a:cxnLst>
                <a:cxn ang="0">
                  <a:pos x="174" y="407"/>
                </a:cxn>
                <a:cxn ang="0">
                  <a:pos x="174" y="130"/>
                </a:cxn>
                <a:cxn ang="0">
                  <a:pos x="171" y="114"/>
                </a:cxn>
                <a:cxn ang="0">
                  <a:pos x="170" y="101"/>
                </a:cxn>
                <a:cxn ang="0">
                  <a:pos x="167" y="91"/>
                </a:cxn>
                <a:cxn ang="0">
                  <a:pos x="163" y="85"/>
                </a:cxn>
                <a:cxn ang="0">
                  <a:pos x="157" y="82"/>
                </a:cxn>
                <a:cxn ang="0">
                  <a:pos x="152" y="79"/>
                </a:cxn>
                <a:cxn ang="0">
                  <a:pos x="141" y="78"/>
                </a:cxn>
                <a:cxn ang="0">
                  <a:pos x="127" y="81"/>
                </a:cxn>
                <a:cxn ang="0">
                  <a:pos x="113" y="87"/>
                </a:cxn>
                <a:cxn ang="0">
                  <a:pos x="99" y="97"/>
                </a:cxn>
                <a:cxn ang="0">
                  <a:pos x="85" y="114"/>
                </a:cxn>
                <a:cxn ang="0">
                  <a:pos x="10" y="407"/>
                </a:cxn>
                <a:cxn ang="0">
                  <a:pos x="10" y="104"/>
                </a:cxn>
                <a:cxn ang="0">
                  <a:pos x="8" y="81"/>
                </a:cxn>
                <a:cxn ang="0">
                  <a:pos x="5" y="57"/>
                </a:cxn>
                <a:cxn ang="0">
                  <a:pos x="3" y="38"/>
                </a:cxn>
                <a:cxn ang="0">
                  <a:pos x="0" y="19"/>
                </a:cxn>
                <a:cxn ang="0">
                  <a:pos x="72" y="8"/>
                </a:cxn>
                <a:cxn ang="0">
                  <a:pos x="76" y="23"/>
                </a:cxn>
                <a:cxn ang="0">
                  <a:pos x="78" y="31"/>
                </a:cxn>
                <a:cxn ang="0">
                  <a:pos x="79" y="39"/>
                </a:cxn>
                <a:cxn ang="0">
                  <a:pos x="79" y="42"/>
                </a:cxn>
                <a:cxn ang="0">
                  <a:pos x="80" y="48"/>
                </a:cxn>
                <a:cxn ang="0">
                  <a:pos x="99" y="27"/>
                </a:cxn>
                <a:cxn ang="0">
                  <a:pos x="120" y="14"/>
                </a:cxn>
                <a:cxn ang="0">
                  <a:pos x="143" y="5"/>
                </a:cxn>
                <a:cxn ang="0">
                  <a:pos x="170" y="3"/>
                </a:cxn>
                <a:cxn ang="0">
                  <a:pos x="189" y="5"/>
                </a:cxn>
                <a:cxn ang="0">
                  <a:pos x="205" y="10"/>
                </a:cxn>
                <a:cxn ang="0">
                  <a:pos x="219" y="19"/>
                </a:cxn>
                <a:cxn ang="0">
                  <a:pos x="231" y="31"/>
                </a:cxn>
                <a:cxn ang="0">
                  <a:pos x="239" y="44"/>
                </a:cxn>
                <a:cxn ang="0">
                  <a:pos x="245" y="61"/>
                </a:cxn>
                <a:cxn ang="0">
                  <a:pos x="249" y="81"/>
                </a:cxn>
                <a:cxn ang="0">
                  <a:pos x="250" y="104"/>
                </a:cxn>
              </a:cxnLst>
              <a:rect l="0" t="0" r="r" b="b"/>
              <a:pathLst>
                <a:path w="250" h="407">
                  <a:moveTo>
                    <a:pt x="250" y="407"/>
                  </a:moveTo>
                  <a:lnTo>
                    <a:pt x="174" y="407"/>
                  </a:lnTo>
                  <a:lnTo>
                    <a:pt x="174" y="140"/>
                  </a:lnTo>
                  <a:lnTo>
                    <a:pt x="174" y="130"/>
                  </a:lnTo>
                  <a:lnTo>
                    <a:pt x="173" y="122"/>
                  </a:lnTo>
                  <a:lnTo>
                    <a:pt x="171" y="114"/>
                  </a:lnTo>
                  <a:lnTo>
                    <a:pt x="171" y="107"/>
                  </a:lnTo>
                  <a:lnTo>
                    <a:pt x="170" y="101"/>
                  </a:lnTo>
                  <a:lnTo>
                    <a:pt x="169" y="96"/>
                  </a:lnTo>
                  <a:lnTo>
                    <a:pt x="167" y="91"/>
                  </a:lnTo>
                  <a:lnTo>
                    <a:pt x="166" y="88"/>
                  </a:lnTo>
                  <a:lnTo>
                    <a:pt x="163" y="85"/>
                  </a:lnTo>
                  <a:lnTo>
                    <a:pt x="161" y="83"/>
                  </a:lnTo>
                  <a:lnTo>
                    <a:pt x="157" y="82"/>
                  </a:lnTo>
                  <a:lnTo>
                    <a:pt x="155" y="81"/>
                  </a:lnTo>
                  <a:lnTo>
                    <a:pt x="152" y="79"/>
                  </a:lnTo>
                  <a:lnTo>
                    <a:pt x="148" y="78"/>
                  </a:lnTo>
                  <a:lnTo>
                    <a:pt x="141" y="78"/>
                  </a:lnTo>
                  <a:lnTo>
                    <a:pt x="133" y="78"/>
                  </a:lnTo>
                  <a:lnTo>
                    <a:pt x="127" y="81"/>
                  </a:lnTo>
                  <a:lnTo>
                    <a:pt x="120" y="83"/>
                  </a:lnTo>
                  <a:lnTo>
                    <a:pt x="113" y="87"/>
                  </a:lnTo>
                  <a:lnTo>
                    <a:pt x="106" y="91"/>
                  </a:lnTo>
                  <a:lnTo>
                    <a:pt x="99" y="97"/>
                  </a:lnTo>
                  <a:lnTo>
                    <a:pt x="92" y="104"/>
                  </a:lnTo>
                  <a:lnTo>
                    <a:pt x="85" y="114"/>
                  </a:lnTo>
                  <a:lnTo>
                    <a:pt x="85" y="407"/>
                  </a:lnTo>
                  <a:lnTo>
                    <a:pt x="10" y="407"/>
                  </a:lnTo>
                  <a:lnTo>
                    <a:pt x="10" y="116"/>
                  </a:lnTo>
                  <a:lnTo>
                    <a:pt x="10" y="104"/>
                  </a:lnTo>
                  <a:lnTo>
                    <a:pt x="9" y="92"/>
                  </a:lnTo>
                  <a:lnTo>
                    <a:pt x="8" y="81"/>
                  </a:lnTo>
                  <a:lnTo>
                    <a:pt x="8" y="70"/>
                  </a:lnTo>
                  <a:lnTo>
                    <a:pt x="5" y="57"/>
                  </a:lnTo>
                  <a:lnTo>
                    <a:pt x="4" y="45"/>
                  </a:lnTo>
                  <a:lnTo>
                    <a:pt x="3" y="38"/>
                  </a:lnTo>
                  <a:lnTo>
                    <a:pt x="2" y="32"/>
                  </a:lnTo>
                  <a:lnTo>
                    <a:pt x="0" y="19"/>
                  </a:lnTo>
                  <a:lnTo>
                    <a:pt x="71" y="0"/>
                  </a:lnTo>
                  <a:lnTo>
                    <a:pt x="72" y="8"/>
                  </a:lnTo>
                  <a:lnTo>
                    <a:pt x="74" y="16"/>
                  </a:lnTo>
                  <a:lnTo>
                    <a:pt x="76" y="23"/>
                  </a:lnTo>
                  <a:lnTo>
                    <a:pt x="78" y="29"/>
                  </a:lnTo>
                  <a:lnTo>
                    <a:pt x="78" y="31"/>
                  </a:lnTo>
                  <a:lnTo>
                    <a:pt x="78" y="33"/>
                  </a:lnTo>
                  <a:lnTo>
                    <a:pt x="79" y="39"/>
                  </a:lnTo>
                  <a:lnTo>
                    <a:pt x="79" y="40"/>
                  </a:lnTo>
                  <a:lnTo>
                    <a:pt x="79" y="42"/>
                  </a:lnTo>
                  <a:lnTo>
                    <a:pt x="79" y="43"/>
                  </a:lnTo>
                  <a:lnTo>
                    <a:pt x="80" y="48"/>
                  </a:lnTo>
                  <a:lnTo>
                    <a:pt x="90" y="37"/>
                  </a:lnTo>
                  <a:lnTo>
                    <a:pt x="99" y="27"/>
                  </a:lnTo>
                  <a:lnTo>
                    <a:pt x="109" y="20"/>
                  </a:lnTo>
                  <a:lnTo>
                    <a:pt x="120" y="14"/>
                  </a:lnTo>
                  <a:lnTo>
                    <a:pt x="132" y="8"/>
                  </a:lnTo>
                  <a:lnTo>
                    <a:pt x="143" y="5"/>
                  </a:lnTo>
                  <a:lnTo>
                    <a:pt x="156" y="4"/>
                  </a:lnTo>
                  <a:lnTo>
                    <a:pt x="170" y="3"/>
                  </a:lnTo>
                  <a:lnTo>
                    <a:pt x="180" y="3"/>
                  </a:lnTo>
                  <a:lnTo>
                    <a:pt x="189" y="5"/>
                  </a:lnTo>
                  <a:lnTo>
                    <a:pt x="197" y="7"/>
                  </a:lnTo>
                  <a:lnTo>
                    <a:pt x="205" y="10"/>
                  </a:lnTo>
                  <a:lnTo>
                    <a:pt x="212" y="13"/>
                  </a:lnTo>
                  <a:lnTo>
                    <a:pt x="219" y="19"/>
                  </a:lnTo>
                  <a:lnTo>
                    <a:pt x="225" y="24"/>
                  </a:lnTo>
                  <a:lnTo>
                    <a:pt x="231" y="31"/>
                  </a:lnTo>
                  <a:lnTo>
                    <a:pt x="235" y="37"/>
                  </a:lnTo>
                  <a:lnTo>
                    <a:pt x="239" y="44"/>
                  </a:lnTo>
                  <a:lnTo>
                    <a:pt x="242" y="52"/>
                  </a:lnTo>
                  <a:lnTo>
                    <a:pt x="245" y="61"/>
                  </a:lnTo>
                  <a:lnTo>
                    <a:pt x="246" y="70"/>
                  </a:lnTo>
                  <a:lnTo>
                    <a:pt x="249" y="81"/>
                  </a:lnTo>
                  <a:lnTo>
                    <a:pt x="249" y="91"/>
                  </a:lnTo>
                  <a:lnTo>
                    <a:pt x="250" y="104"/>
                  </a:lnTo>
                  <a:lnTo>
                    <a:pt x="250" y="407"/>
                  </a:lnTo>
                  <a:close/>
                </a:path>
              </a:pathLst>
            </a:custGeom>
            <a:solidFill>
              <a:schemeClr va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9256" name="Freeform 40"/>
            <p:cNvSpPr>
              <a:spLocks/>
            </p:cNvSpPr>
            <p:nvPr userDrawn="1"/>
          </p:nvSpPr>
          <p:spPr bwMode="auto">
            <a:xfrm>
              <a:off x="5234" y="256"/>
              <a:ext cx="38" cy="113"/>
            </a:xfrm>
            <a:custGeom>
              <a:avLst/>
              <a:gdLst/>
              <a:ahLst/>
              <a:cxnLst>
                <a:cxn ang="0">
                  <a:pos x="27" y="179"/>
                </a:cxn>
                <a:cxn ang="0">
                  <a:pos x="26" y="152"/>
                </a:cxn>
                <a:cxn ang="0">
                  <a:pos x="26" y="127"/>
                </a:cxn>
                <a:cxn ang="0">
                  <a:pos x="26" y="108"/>
                </a:cxn>
                <a:cxn ang="0">
                  <a:pos x="28" y="91"/>
                </a:cxn>
                <a:cxn ang="0">
                  <a:pos x="28" y="83"/>
                </a:cxn>
                <a:cxn ang="0">
                  <a:pos x="30" y="76"/>
                </a:cxn>
                <a:cxn ang="0">
                  <a:pos x="35" y="63"/>
                </a:cxn>
                <a:cxn ang="0">
                  <a:pos x="40" y="50"/>
                </a:cxn>
                <a:cxn ang="0">
                  <a:pos x="42" y="44"/>
                </a:cxn>
                <a:cxn ang="0">
                  <a:pos x="47" y="38"/>
                </a:cxn>
                <a:cxn ang="0">
                  <a:pos x="54" y="29"/>
                </a:cxn>
                <a:cxn ang="0">
                  <a:pos x="63" y="20"/>
                </a:cxn>
                <a:cxn ang="0">
                  <a:pos x="75" y="11"/>
                </a:cxn>
                <a:cxn ang="0">
                  <a:pos x="82" y="7"/>
                </a:cxn>
                <a:cxn ang="0">
                  <a:pos x="89" y="5"/>
                </a:cxn>
                <a:cxn ang="0">
                  <a:pos x="96" y="3"/>
                </a:cxn>
                <a:cxn ang="0">
                  <a:pos x="104" y="1"/>
                </a:cxn>
                <a:cxn ang="0">
                  <a:pos x="120" y="0"/>
                </a:cxn>
                <a:cxn ang="0">
                  <a:pos x="131" y="0"/>
                </a:cxn>
                <a:cxn ang="0">
                  <a:pos x="141" y="1"/>
                </a:cxn>
                <a:cxn ang="0">
                  <a:pos x="151" y="3"/>
                </a:cxn>
                <a:cxn ang="0">
                  <a:pos x="160" y="6"/>
                </a:cxn>
                <a:cxn ang="0">
                  <a:pos x="168" y="9"/>
                </a:cxn>
                <a:cxn ang="0">
                  <a:pos x="176" y="12"/>
                </a:cxn>
                <a:cxn ang="0">
                  <a:pos x="185" y="17"/>
                </a:cxn>
                <a:cxn ang="0">
                  <a:pos x="192" y="22"/>
                </a:cxn>
                <a:cxn ang="0">
                  <a:pos x="171" y="81"/>
                </a:cxn>
                <a:cxn ang="0">
                  <a:pos x="166" y="78"/>
                </a:cxn>
                <a:cxn ang="0">
                  <a:pos x="162" y="76"/>
                </a:cxn>
                <a:cxn ang="0">
                  <a:pos x="154" y="72"/>
                </a:cxn>
                <a:cxn ang="0">
                  <a:pos x="144" y="70"/>
                </a:cxn>
                <a:cxn ang="0">
                  <a:pos x="134" y="69"/>
                </a:cxn>
                <a:cxn ang="0">
                  <a:pos x="127" y="70"/>
                </a:cxn>
                <a:cxn ang="0">
                  <a:pos x="121" y="72"/>
                </a:cxn>
                <a:cxn ang="0">
                  <a:pos x="116" y="76"/>
                </a:cxn>
                <a:cxn ang="0">
                  <a:pos x="112" y="81"/>
                </a:cxn>
                <a:cxn ang="0">
                  <a:pos x="109" y="88"/>
                </a:cxn>
                <a:cxn ang="0">
                  <a:pos x="106" y="96"/>
                </a:cxn>
                <a:cxn ang="0">
                  <a:pos x="105" y="107"/>
                </a:cxn>
                <a:cxn ang="0">
                  <a:pos x="104" y="119"/>
                </a:cxn>
                <a:cxn ang="0">
                  <a:pos x="104" y="179"/>
                </a:cxn>
                <a:cxn ang="0">
                  <a:pos x="175" y="179"/>
                </a:cxn>
                <a:cxn ang="0">
                  <a:pos x="161" y="246"/>
                </a:cxn>
                <a:cxn ang="0">
                  <a:pos x="104" y="246"/>
                </a:cxn>
                <a:cxn ang="0">
                  <a:pos x="104" y="575"/>
                </a:cxn>
                <a:cxn ang="0">
                  <a:pos x="27" y="575"/>
                </a:cxn>
                <a:cxn ang="0">
                  <a:pos x="27" y="246"/>
                </a:cxn>
                <a:cxn ang="0">
                  <a:pos x="0" y="246"/>
                </a:cxn>
                <a:cxn ang="0">
                  <a:pos x="0" y="179"/>
                </a:cxn>
                <a:cxn ang="0">
                  <a:pos x="27" y="179"/>
                </a:cxn>
              </a:cxnLst>
              <a:rect l="0" t="0" r="r" b="b"/>
              <a:pathLst>
                <a:path w="192" h="575">
                  <a:moveTo>
                    <a:pt x="27" y="179"/>
                  </a:moveTo>
                  <a:lnTo>
                    <a:pt x="26" y="152"/>
                  </a:lnTo>
                  <a:lnTo>
                    <a:pt x="26" y="127"/>
                  </a:lnTo>
                  <a:lnTo>
                    <a:pt x="26" y="108"/>
                  </a:lnTo>
                  <a:lnTo>
                    <a:pt x="28" y="91"/>
                  </a:lnTo>
                  <a:lnTo>
                    <a:pt x="28" y="83"/>
                  </a:lnTo>
                  <a:lnTo>
                    <a:pt x="30" y="76"/>
                  </a:lnTo>
                  <a:lnTo>
                    <a:pt x="35" y="63"/>
                  </a:lnTo>
                  <a:lnTo>
                    <a:pt x="40" y="50"/>
                  </a:lnTo>
                  <a:lnTo>
                    <a:pt x="42" y="44"/>
                  </a:lnTo>
                  <a:lnTo>
                    <a:pt x="47" y="38"/>
                  </a:lnTo>
                  <a:lnTo>
                    <a:pt x="54" y="29"/>
                  </a:lnTo>
                  <a:lnTo>
                    <a:pt x="63" y="20"/>
                  </a:lnTo>
                  <a:lnTo>
                    <a:pt x="75" y="11"/>
                  </a:lnTo>
                  <a:lnTo>
                    <a:pt x="82" y="7"/>
                  </a:lnTo>
                  <a:lnTo>
                    <a:pt x="89" y="5"/>
                  </a:lnTo>
                  <a:lnTo>
                    <a:pt x="96" y="3"/>
                  </a:lnTo>
                  <a:lnTo>
                    <a:pt x="104" y="1"/>
                  </a:lnTo>
                  <a:lnTo>
                    <a:pt x="120" y="0"/>
                  </a:lnTo>
                  <a:lnTo>
                    <a:pt x="131" y="0"/>
                  </a:lnTo>
                  <a:lnTo>
                    <a:pt x="141" y="1"/>
                  </a:lnTo>
                  <a:lnTo>
                    <a:pt x="151" y="3"/>
                  </a:lnTo>
                  <a:lnTo>
                    <a:pt x="160" y="6"/>
                  </a:lnTo>
                  <a:lnTo>
                    <a:pt x="168" y="9"/>
                  </a:lnTo>
                  <a:lnTo>
                    <a:pt x="176" y="12"/>
                  </a:lnTo>
                  <a:lnTo>
                    <a:pt x="185" y="17"/>
                  </a:lnTo>
                  <a:lnTo>
                    <a:pt x="192" y="22"/>
                  </a:lnTo>
                  <a:lnTo>
                    <a:pt x="171" y="81"/>
                  </a:lnTo>
                  <a:lnTo>
                    <a:pt x="166" y="78"/>
                  </a:lnTo>
                  <a:lnTo>
                    <a:pt x="162" y="76"/>
                  </a:lnTo>
                  <a:lnTo>
                    <a:pt x="154" y="72"/>
                  </a:lnTo>
                  <a:lnTo>
                    <a:pt x="144" y="70"/>
                  </a:lnTo>
                  <a:lnTo>
                    <a:pt x="134" y="69"/>
                  </a:lnTo>
                  <a:lnTo>
                    <a:pt x="127" y="70"/>
                  </a:lnTo>
                  <a:lnTo>
                    <a:pt x="121" y="72"/>
                  </a:lnTo>
                  <a:lnTo>
                    <a:pt x="116" y="76"/>
                  </a:lnTo>
                  <a:lnTo>
                    <a:pt x="112" y="81"/>
                  </a:lnTo>
                  <a:lnTo>
                    <a:pt x="109" y="88"/>
                  </a:lnTo>
                  <a:lnTo>
                    <a:pt x="106" y="96"/>
                  </a:lnTo>
                  <a:lnTo>
                    <a:pt x="105" y="107"/>
                  </a:lnTo>
                  <a:lnTo>
                    <a:pt x="104" y="119"/>
                  </a:lnTo>
                  <a:lnTo>
                    <a:pt x="104" y="179"/>
                  </a:lnTo>
                  <a:lnTo>
                    <a:pt x="175" y="179"/>
                  </a:lnTo>
                  <a:lnTo>
                    <a:pt x="161" y="246"/>
                  </a:lnTo>
                  <a:lnTo>
                    <a:pt x="104" y="246"/>
                  </a:lnTo>
                  <a:lnTo>
                    <a:pt x="104" y="575"/>
                  </a:lnTo>
                  <a:lnTo>
                    <a:pt x="27" y="575"/>
                  </a:lnTo>
                  <a:lnTo>
                    <a:pt x="27" y="246"/>
                  </a:lnTo>
                  <a:lnTo>
                    <a:pt x="0" y="246"/>
                  </a:lnTo>
                  <a:lnTo>
                    <a:pt x="0" y="179"/>
                  </a:lnTo>
                  <a:lnTo>
                    <a:pt x="27" y="179"/>
                  </a:lnTo>
                  <a:close/>
                </a:path>
              </a:pathLst>
            </a:custGeom>
            <a:solidFill>
              <a:schemeClr va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9257" name="Freeform 41"/>
            <p:cNvSpPr>
              <a:spLocks/>
            </p:cNvSpPr>
            <p:nvPr userDrawn="1"/>
          </p:nvSpPr>
          <p:spPr bwMode="auto">
            <a:xfrm>
              <a:off x="5277" y="261"/>
              <a:ext cx="20" cy="20"/>
            </a:xfrm>
            <a:custGeom>
              <a:avLst/>
              <a:gdLst/>
              <a:ahLst/>
              <a:cxnLst>
                <a:cxn ang="0">
                  <a:pos x="49" y="101"/>
                </a:cxn>
                <a:cxn ang="0">
                  <a:pos x="38" y="101"/>
                </a:cxn>
                <a:cxn ang="0">
                  <a:pos x="30" y="98"/>
                </a:cxn>
                <a:cxn ang="0">
                  <a:pos x="21" y="93"/>
                </a:cxn>
                <a:cxn ang="0">
                  <a:pos x="14" y="87"/>
                </a:cxn>
                <a:cxn ang="0">
                  <a:pos x="10" y="82"/>
                </a:cxn>
                <a:cxn ang="0">
                  <a:pos x="8" y="79"/>
                </a:cxn>
                <a:cxn ang="0">
                  <a:pos x="5" y="74"/>
                </a:cxn>
                <a:cxn ang="0">
                  <a:pos x="3" y="71"/>
                </a:cxn>
                <a:cxn ang="0">
                  <a:pos x="0" y="61"/>
                </a:cxn>
                <a:cxn ang="0">
                  <a:pos x="0" y="50"/>
                </a:cxn>
                <a:cxn ang="0">
                  <a:pos x="1" y="40"/>
                </a:cxn>
                <a:cxn ang="0">
                  <a:pos x="3" y="31"/>
                </a:cxn>
                <a:cxn ang="0">
                  <a:pos x="8" y="22"/>
                </a:cxn>
                <a:cxn ang="0">
                  <a:pos x="15" y="15"/>
                </a:cxn>
                <a:cxn ang="0">
                  <a:pos x="22" y="8"/>
                </a:cxn>
                <a:cxn ang="0">
                  <a:pos x="30" y="3"/>
                </a:cxn>
                <a:cxn ang="0">
                  <a:pos x="40" y="1"/>
                </a:cxn>
                <a:cxn ang="0">
                  <a:pos x="50" y="0"/>
                </a:cxn>
                <a:cxn ang="0">
                  <a:pos x="60" y="1"/>
                </a:cxn>
                <a:cxn ang="0">
                  <a:pos x="64" y="2"/>
                </a:cxn>
                <a:cxn ang="0">
                  <a:pos x="69" y="3"/>
                </a:cxn>
                <a:cxn ang="0">
                  <a:pos x="77" y="8"/>
                </a:cxn>
                <a:cxn ang="0">
                  <a:pos x="81" y="11"/>
                </a:cxn>
                <a:cxn ang="0">
                  <a:pos x="85" y="15"/>
                </a:cxn>
                <a:cxn ang="0">
                  <a:pos x="91" y="22"/>
                </a:cxn>
                <a:cxn ang="0">
                  <a:pos x="96" y="31"/>
                </a:cxn>
                <a:cxn ang="0">
                  <a:pos x="99" y="40"/>
                </a:cxn>
                <a:cxn ang="0">
                  <a:pos x="99" y="50"/>
                </a:cxn>
                <a:cxn ang="0">
                  <a:pos x="99" y="55"/>
                </a:cxn>
                <a:cxn ang="0">
                  <a:pos x="99" y="56"/>
                </a:cxn>
                <a:cxn ang="0">
                  <a:pos x="99" y="58"/>
                </a:cxn>
                <a:cxn ang="0">
                  <a:pos x="99" y="61"/>
                </a:cxn>
                <a:cxn ang="0">
                  <a:pos x="96" y="71"/>
                </a:cxn>
                <a:cxn ang="0">
                  <a:pos x="95" y="72"/>
                </a:cxn>
                <a:cxn ang="0">
                  <a:pos x="93" y="74"/>
                </a:cxn>
                <a:cxn ang="0">
                  <a:pos x="91" y="79"/>
                </a:cxn>
                <a:cxn ang="0">
                  <a:pos x="88" y="82"/>
                </a:cxn>
                <a:cxn ang="0">
                  <a:pos x="85" y="87"/>
                </a:cxn>
                <a:cxn ang="0">
                  <a:pos x="81" y="89"/>
                </a:cxn>
                <a:cxn ang="0">
                  <a:pos x="77" y="93"/>
                </a:cxn>
                <a:cxn ang="0">
                  <a:pos x="72" y="95"/>
                </a:cxn>
                <a:cxn ang="0">
                  <a:pos x="70" y="97"/>
                </a:cxn>
                <a:cxn ang="0">
                  <a:pos x="69" y="98"/>
                </a:cxn>
                <a:cxn ang="0">
                  <a:pos x="60" y="101"/>
                </a:cxn>
                <a:cxn ang="0">
                  <a:pos x="56" y="101"/>
                </a:cxn>
                <a:cxn ang="0">
                  <a:pos x="55" y="101"/>
                </a:cxn>
                <a:cxn ang="0">
                  <a:pos x="54" y="101"/>
                </a:cxn>
                <a:cxn ang="0">
                  <a:pos x="49" y="101"/>
                </a:cxn>
              </a:cxnLst>
              <a:rect l="0" t="0" r="r" b="b"/>
              <a:pathLst>
                <a:path w="99" h="101">
                  <a:moveTo>
                    <a:pt x="49" y="101"/>
                  </a:moveTo>
                  <a:lnTo>
                    <a:pt x="38" y="101"/>
                  </a:lnTo>
                  <a:lnTo>
                    <a:pt x="30" y="98"/>
                  </a:lnTo>
                  <a:lnTo>
                    <a:pt x="21" y="93"/>
                  </a:lnTo>
                  <a:lnTo>
                    <a:pt x="14" y="87"/>
                  </a:lnTo>
                  <a:lnTo>
                    <a:pt x="10" y="82"/>
                  </a:lnTo>
                  <a:lnTo>
                    <a:pt x="8" y="79"/>
                  </a:lnTo>
                  <a:lnTo>
                    <a:pt x="5" y="74"/>
                  </a:lnTo>
                  <a:lnTo>
                    <a:pt x="3" y="71"/>
                  </a:lnTo>
                  <a:lnTo>
                    <a:pt x="0" y="61"/>
                  </a:lnTo>
                  <a:lnTo>
                    <a:pt x="0" y="50"/>
                  </a:lnTo>
                  <a:lnTo>
                    <a:pt x="1" y="40"/>
                  </a:lnTo>
                  <a:lnTo>
                    <a:pt x="3" y="31"/>
                  </a:lnTo>
                  <a:lnTo>
                    <a:pt x="8" y="22"/>
                  </a:lnTo>
                  <a:lnTo>
                    <a:pt x="15" y="15"/>
                  </a:lnTo>
                  <a:lnTo>
                    <a:pt x="22" y="8"/>
                  </a:lnTo>
                  <a:lnTo>
                    <a:pt x="30" y="3"/>
                  </a:lnTo>
                  <a:lnTo>
                    <a:pt x="40" y="1"/>
                  </a:lnTo>
                  <a:lnTo>
                    <a:pt x="50" y="0"/>
                  </a:lnTo>
                  <a:lnTo>
                    <a:pt x="60" y="1"/>
                  </a:lnTo>
                  <a:lnTo>
                    <a:pt x="64" y="2"/>
                  </a:lnTo>
                  <a:lnTo>
                    <a:pt x="69" y="3"/>
                  </a:lnTo>
                  <a:lnTo>
                    <a:pt x="77" y="8"/>
                  </a:lnTo>
                  <a:lnTo>
                    <a:pt x="81" y="11"/>
                  </a:lnTo>
                  <a:lnTo>
                    <a:pt x="85" y="15"/>
                  </a:lnTo>
                  <a:lnTo>
                    <a:pt x="91" y="22"/>
                  </a:lnTo>
                  <a:lnTo>
                    <a:pt x="96" y="31"/>
                  </a:lnTo>
                  <a:lnTo>
                    <a:pt x="99" y="40"/>
                  </a:lnTo>
                  <a:lnTo>
                    <a:pt x="99" y="50"/>
                  </a:lnTo>
                  <a:lnTo>
                    <a:pt x="99" y="55"/>
                  </a:lnTo>
                  <a:lnTo>
                    <a:pt x="99" y="56"/>
                  </a:lnTo>
                  <a:lnTo>
                    <a:pt x="99" y="58"/>
                  </a:lnTo>
                  <a:lnTo>
                    <a:pt x="99" y="61"/>
                  </a:lnTo>
                  <a:lnTo>
                    <a:pt x="96" y="71"/>
                  </a:lnTo>
                  <a:lnTo>
                    <a:pt x="95" y="72"/>
                  </a:lnTo>
                  <a:lnTo>
                    <a:pt x="93" y="74"/>
                  </a:lnTo>
                  <a:lnTo>
                    <a:pt x="91" y="79"/>
                  </a:lnTo>
                  <a:lnTo>
                    <a:pt x="88" y="82"/>
                  </a:lnTo>
                  <a:lnTo>
                    <a:pt x="85" y="87"/>
                  </a:lnTo>
                  <a:lnTo>
                    <a:pt x="81" y="89"/>
                  </a:lnTo>
                  <a:lnTo>
                    <a:pt x="77" y="93"/>
                  </a:lnTo>
                  <a:lnTo>
                    <a:pt x="72" y="95"/>
                  </a:lnTo>
                  <a:lnTo>
                    <a:pt x="70" y="97"/>
                  </a:lnTo>
                  <a:lnTo>
                    <a:pt x="69" y="98"/>
                  </a:lnTo>
                  <a:lnTo>
                    <a:pt x="60" y="101"/>
                  </a:lnTo>
                  <a:lnTo>
                    <a:pt x="56" y="101"/>
                  </a:lnTo>
                  <a:lnTo>
                    <a:pt x="55" y="101"/>
                  </a:lnTo>
                  <a:lnTo>
                    <a:pt x="54" y="101"/>
                  </a:lnTo>
                  <a:lnTo>
                    <a:pt x="49" y="101"/>
                  </a:lnTo>
                  <a:close/>
                </a:path>
              </a:pathLst>
            </a:custGeom>
            <a:solidFill>
              <a:schemeClr va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9258" name="Freeform 42"/>
            <p:cNvSpPr>
              <a:spLocks/>
            </p:cNvSpPr>
            <p:nvPr userDrawn="1"/>
          </p:nvSpPr>
          <p:spPr bwMode="auto">
            <a:xfrm>
              <a:off x="5280" y="290"/>
              <a:ext cx="15" cy="79"/>
            </a:xfrm>
            <a:custGeom>
              <a:avLst/>
              <a:gdLst/>
              <a:ahLst/>
              <a:cxnLst>
                <a:cxn ang="0">
                  <a:pos x="0" y="404"/>
                </a:cxn>
                <a:cxn ang="0">
                  <a:pos x="0" y="10"/>
                </a:cxn>
                <a:cxn ang="0">
                  <a:pos x="76" y="0"/>
                </a:cxn>
                <a:cxn ang="0">
                  <a:pos x="76" y="404"/>
                </a:cxn>
                <a:cxn ang="0">
                  <a:pos x="0" y="404"/>
                </a:cxn>
              </a:cxnLst>
              <a:rect l="0" t="0" r="r" b="b"/>
              <a:pathLst>
                <a:path w="76" h="404">
                  <a:moveTo>
                    <a:pt x="0" y="404"/>
                  </a:moveTo>
                  <a:lnTo>
                    <a:pt x="0" y="10"/>
                  </a:lnTo>
                  <a:lnTo>
                    <a:pt x="76" y="0"/>
                  </a:lnTo>
                  <a:lnTo>
                    <a:pt x="76" y="404"/>
                  </a:lnTo>
                  <a:lnTo>
                    <a:pt x="0" y="404"/>
                  </a:lnTo>
                  <a:close/>
                </a:path>
              </a:pathLst>
            </a:custGeom>
            <a:solidFill>
              <a:schemeClr va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9259" name="Freeform 43"/>
            <p:cNvSpPr>
              <a:spLocks/>
            </p:cNvSpPr>
            <p:nvPr userDrawn="1"/>
          </p:nvSpPr>
          <p:spPr bwMode="auto">
            <a:xfrm>
              <a:off x="5313" y="290"/>
              <a:ext cx="49" cy="79"/>
            </a:xfrm>
            <a:custGeom>
              <a:avLst/>
              <a:gdLst/>
              <a:ahLst/>
              <a:cxnLst>
                <a:cxn ang="0">
                  <a:pos x="174" y="407"/>
                </a:cxn>
                <a:cxn ang="0">
                  <a:pos x="174" y="130"/>
                </a:cxn>
                <a:cxn ang="0">
                  <a:pos x="172" y="114"/>
                </a:cxn>
                <a:cxn ang="0">
                  <a:pos x="170" y="101"/>
                </a:cxn>
                <a:cxn ang="0">
                  <a:pos x="167" y="91"/>
                </a:cxn>
                <a:cxn ang="0">
                  <a:pos x="163" y="85"/>
                </a:cxn>
                <a:cxn ang="0">
                  <a:pos x="158" y="82"/>
                </a:cxn>
                <a:cxn ang="0">
                  <a:pos x="151" y="79"/>
                </a:cxn>
                <a:cxn ang="0">
                  <a:pos x="141" y="78"/>
                </a:cxn>
                <a:cxn ang="0">
                  <a:pos x="127" y="81"/>
                </a:cxn>
                <a:cxn ang="0">
                  <a:pos x="113" y="87"/>
                </a:cxn>
                <a:cxn ang="0">
                  <a:pos x="99" y="97"/>
                </a:cxn>
                <a:cxn ang="0">
                  <a:pos x="86" y="114"/>
                </a:cxn>
                <a:cxn ang="0">
                  <a:pos x="10" y="407"/>
                </a:cxn>
                <a:cxn ang="0">
                  <a:pos x="10" y="105"/>
                </a:cxn>
                <a:cxn ang="0">
                  <a:pos x="7" y="83"/>
                </a:cxn>
                <a:cxn ang="0">
                  <a:pos x="5" y="59"/>
                </a:cxn>
                <a:cxn ang="0">
                  <a:pos x="4" y="51"/>
                </a:cxn>
                <a:cxn ang="0">
                  <a:pos x="4" y="46"/>
                </a:cxn>
                <a:cxn ang="0">
                  <a:pos x="0" y="19"/>
                </a:cxn>
                <a:cxn ang="0">
                  <a:pos x="71" y="4"/>
                </a:cxn>
                <a:cxn ang="0">
                  <a:pos x="74" y="13"/>
                </a:cxn>
                <a:cxn ang="0">
                  <a:pos x="78" y="31"/>
                </a:cxn>
                <a:cxn ang="0">
                  <a:pos x="79" y="39"/>
                </a:cxn>
                <a:cxn ang="0">
                  <a:pos x="80" y="48"/>
                </a:cxn>
                <a:cxn ang="0">
                  <a:pos x="99" y="27"/>
                </a:cxn>
                <a:cxn ang="0">
                  <a:pos x="120" y="14"/>
                </a:cxn>
                <a:cxn ang="0">
                  <a:pos x="143" y="5"/>
                </a:cxn>
                <a:cxn ang="0">
                  <a:pos x="170" y="3"/>
                </a:cxn>
                <a:cxn ang="0">
                  <a:pos x="188" y="5"/>
                </a:cxn>
                <a:cxn ang="0">
                  <a:pos x="205" y="10"/>
                </a:cxn>
                <a:cxn ang="0">
                  <a:pos x="219" y="19"/>
                </a:cxn>
                <a:cxn ang="0">
                  <a:pos x="232" y="31"/>
                </a:cxn>
                <a:cxn ang="0">
                  <a:pos x="239" y="44"/>
                </a:cxn>
                <a:cxn ang="0">
                  <a:pos x="245" y="61"/>
                </a:cxn>
                <a:cxn ang="0">
                  <a:pos x="248" y="81"/>
                </a:cxn>
                <a:cxn ang="0">
                  <a:pos x="250" y="104"/>
                </a:cxn>
              </a:cxnLst>
              <a:rect l="0" t="0" r="r" b="b"/>
              <a:pathLst>
                <a:path w="250" h="407">
                  <a:moveTo>
                    <a:pt x="250" y="407"/>
                  </a:moveTo>
                  <a:lnTo>
                    <a:pt x="174" y="407"/>
                  </a:lnTo>
                  <a:lnTo>
                    <a:pt x="174" y="140"/>
                  </a:lnTo>
                  <a:lnTo>
                    <a:pt x="174" y="130"/>
                  </a:lnTo>
                  <a:lnTo>
                    <a:pt x="174" y="121"/>
                  </a:lnTo>
                  <a:lnTo>
                    <a:pt x="172" y="114"/>
                  </a:lnTo>
                  <a:lnTo>
                    <a:pt x="171" y="107"/>
                  </a:lnTo>
                  <a:lnTo>
                    <a:pt x="170" y="101"/>
                  </a:lnTo>
                  <a:lnTo>
                    <a:pt x="169" y="96"/>
                  </a:lnTo>
                  <a:lnTo>
                    <a:pt x="167" y="91"/>
                  </a:lnTo>
                  <a:lnTo>
                    <a:pt x="165" y="88"/>
                  </a:lnTo>
                  <a:lnTo>
                    <a:pt x="163" y="85"/>
                  </a:lnTo>
                  <a:lnTo>
                    <a:pt x="161" y="83"/>
                  </a:lnTo>
                  <a:lnTo>
                    <a:pt x="158" y="82"/>
                  </a:lnTo>
                  <a:lnTo>
                    <a:pt x="155" y="81"/>
                  </a:lnTo>
                  <a:lnTo>
                    <a:pt x="151" y="79"/>
                  </a:lnTo>
                  <a:lnTo>
                    <a:pt x="148" y="78"/>
                  </a:lnTo>
                  <a:lnTo>
                    <a:pt x="141" y="78"/>
                  </a:lnTo>
                  <a:lnTo>
                    <a:pt x="133" y="78"/>
                  </a:lnTo>
                  <a:lnTo>
                    <a:pt x="127" y="81"/>
                  </a:lnTo>
                  <a:lnTo>
                    <a:pt x="120" y="83"/>
                  </a:lnTo>
                  <a:lnTo>
                    <a:pt x="113" y="87"/>
                  </a:lnTo>
                  <a:lnTo>
                    <a:pt x="106" y="91"/>
                  </a:lnTo>
                  <a:lnTo>
                    <a:pt x="99" y="97"/>
                  </a:lnTo>
                  <a:lnTo>
                    <a:pt x="92" y="104"/>
                  </a:lnTo>
                  <a:lnTo>
                    <a:pt x="86" y="114"/>
                  </a:lnTo>
                  <a:lnTo>
                    <a:pt x="86" y="407"/>
                  </a:lnTo>
                  <a:lnTo>
                    <a:pt x="10" y="407"/>
                  </a:lnTo>
                  <a:lnTo>
                    <a:pt x="10" y="116"/>
                  </a:lnTo>
                  <a:lnTo>
                    <a:pt x="10" y="105"/>
                  </a:lnTo>
                  <a:lnTo>
                    <a:pt x="9" y="95"/>
                  </a:lnTo>
                  <a:lnTo>
                    <a:pt x="7" y="83"/>
                  </a:lnTo>
                  <a:lnTo>
                    <a:pt x="7" y="72"/>
                  </a:lnTo>
                  <a:lnTo>
                    <a:pt x="5" y="59"/>
                  </a:lnTo>
                  <a:lnTo>
                    <a:pt x="4" y="52"/>
                  </a:lnTo>
                  <a:lnTo>
                    <a:pt x="4" y="51"/>
                  </a:lnTo>
                  <a:lnTo>
                    <a:pt x="4" y="50"/>
                  </a:lnTo>
                  <a:lnTo>
                    <a:pt x="4" y="46"/>
                  </a:lnTo>
                  <a:lnTo>
                    <a:pt x="2" y="33"/>
                  </a:lnTo>
                  <a:lnTo>
                    <a:pt x="0" y="19"/>
                  </a:lnTo>
                  <a:lnTo>
                    <a:pt x="71" y="0"/>
                  </a:lnTo>
                  <a:lnTo>
                    <a:pt x="71" y="4"/>
                  </a:lnTo>
                  <a:lnTo>
                    <a:pt x="72" y="7"/>
                  </a:lnTo>
                  <a:lnTo>
                    <a:pt x="74" y="13"/>
                  </a:lnTo>
                  <a:lnTo>
                    <a:pt x="78" y="26"/>
                  </a:lnTo>
                  <a:lnTo>
                    <a:pt x="78" y="31"/>
                  </a:lnTo>
                  <a:lnTo>
                    <a:pt x="79" y="37"/>
                  </a:lnTo>
                  <a:lnTo>
                    <a:pt x="79" y="39"/>
                  </a:lnTo>
                  <a:lnTo>
                    <a:pt x="80" y="42"/>
                  </a:lnTo>
                  <a:lnTo>
                    <a:pt x="80" y="48"/>
                  </a:lnTo>
                  <a:lnTo>
                    <a:pt x="89" y="37"/>
                  </a:lnTo>
                  <a:lnTo>
                    <a:pt x="99" y="27"/>
                  </a:lnTo>
                  <a:lnTo>
                    <a:pt x="109" y="20"/>
                  </a:lnTo>
                  <a:lnTo>
                    <a:pt x="120" y="14"/>
                  </a:lnTo>
                  <a:lnTo>
                    <a:pt x="131" y="8"/>
                  </a:lnTo>
                  <a:lnTo>
                    <a:pt x="143" y="5"/>
                  </a:lnTo>
                  <a:lnTo>
                    <a:pt x="156" y="4"/>
                  </a:lnTo>
                  <a:lnTo>
                    <a:pt x="170" y="3"/>
                  </a:lnTo>
                  <a:lnTo>
                    <a:pt x="179" y="3"/>
                  </a:lnTo>
                  <a:lnTo>
                    <a:pt x="188" y="5"/>
                  </a:lnTo>
                  <a:lnTo>
                    <a:pt x="197" y="7"/>
                  </a:lnTo>
                  <a:lnTo>
                    <a:pt x="205" y="10"/>
                  </a:lnTo>
                  <a:lnTo>
                    <a:pt x="212" y="13"/>
                  </a:lnTo>
                  <a:lnTo>
                    <a:pt x="219" y="19"/>
                  </a:lnTo>
                  <a:lnTo>
                    <a:pt x="225" y="24"/>
                  </a:lnTo>
                  <a:lnTo>
                    <a:pt x="232" y="31"/>
                  </a:lnTo>
                  <a:lnTo>
                    <a:pt x="236" y="37"/>
                  </a:lnTo>
                  <a:lnTo>
                    <a:pt x="239" y="44"/>
                  </a:lnTo>
                  <a:lnTo>
                    <a:pt x="241" y="51"/>
                  </a:lnTo>
                  <a:lnTo>
                    <a:pt x="245" y="61"/>
                  </a:lnTo>
                  <a:lnTo>
                    <a:pt x="246" y="69"/>
                  </a:lnTo>
                  <a:lnTo>
                    <a:pt x="248" y="81"/>
                  </a:lnTo>
                  <a:lnTo>
                    <a:pt x="248" y="91"/>
                  </a:lnTo>
                  <a:lnTo>
                    <a:pt x="250" y="104"/>
                  </a:lnTo>
                  <a:lnTo>
                    <a:pt x="250" y="407"/>
                  </a:lnTo>
                  <a:close/>
                </a:path>
              </a:pathLst>
            </a:custGeom>
            <a:solidFill>
              <a:schemeClr va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9260" name="Freeform 44"/>
            <p:cNvSpPr>
              <a:spLocks/>
            </p:cNvSpPr>
            <p:nvPr userDrawn="1"/>
          </p:nvSpPr>
          <p:spPr bwMode="auto">
            <a:xfrm>
              <a:off x="5376" y="290"/>
              <a:ext cx="50" cy="81"/>
            </a:xfrm>
            <a:custGeom>
              <a:avLst/>
              <a:gdLst/>
              <a:ahLst/>
              <a:cxnLst>
                <a:cxn ang="0">
                  <a:pos x="221" y="49"/>
                </a:cxn>
                <a:cxn ang="0">
                  <a:pos x="229" y="63"/>
                </a:cxn>
                <a:cxn ang="0">
                  <a:pos x="236" y="81"/>
                </a:cxn>
                <a:cxn ang="0">
                  <a:pos x="243" y="100"/>
                </a:cxn>
                <a:cxn ang="0">
                  <a:pos x="248" y="121"/>
                </a:cxn>
                <a:cxn ang="0">
                  <a:pos x="250" y="145"/>
                </a:cxn>
                <a:cxn ang="0">
                  <a:pos x="254" y="169"/>
                </a:cxn>
                <a:cxn ang="0">
                  <a:pos x="255" y="198"/>
                </a:cxn>
                <a:cxn ang="0">
                  <a:pos x="255" y="231"/>
                </a:cxn>
                <a:cxn ang="0">
                  <a:pos x="81" y="238"/>
                </a:cxn>
                <a:cxn ang="0">
                  <a:pos x="84" y="278"/>
                </a:cxn>
                <a:cxn ang="0">
                  <a:pos x="89" y="301"/>
                </a:cxn>
                <a:cxn ang="0">
                  <a:pos x="96" y="316"/>
                </a:cxn>
                <a:cxn ang="0">
                  <a:pos x="107" y="330"/>
                </a:cxn>
                <a:cxn ang="0">
                  <a:pos x="120" y="340"/>
                </a:cxn>
                <a:cxn ang="0">
                  <a:pos x="137" y="344"/>
                </a:cxn>
                <a:cxn ang="0">
                  <a:pos x="155" y="344"/>
                </a:cxn>
                <a:cxn ang="0">
                  <a:pos x="174" y="340"/>
                </a:cxn>
                <a:cxn ang="0">
                  <a:pos x="193" y="329"/>
                </a:cxn>
                <a:cxn ang="0">
                  <a:pos x="212" y="315"/>
                </a:cxn>
                <a:cxn ang="0">
                  <a:pos x="250" y="363"/>
                </a:cxn>
                <a:cxn ang="0">
                  <a:pos x="231" y="381"/>
                </a:cxn>
                <a:cxn ang="0">
                  <a:pos x="221" y="388"/>
                </a:cxn>
                <a:cxn ang="0">
                  <a:pos x="219" y="391"/>
                </a:cxn>
                <a:cxn ang="0">
                  <a:pos x="212" y="395"/>
                </a:cxn>
                <a:cxn ang="0">
                  <a:pos x="198" y="404"/>
                </a:cxn>
                <a:cxn ang="0">
                  <a:pos x="184" y="409"/>
                </a:cxn>
                <a:cxn ang="0">
                  <a:pos x="154" y="415"/>
                </a:cxn>
                <a:cxn ang="0">
                  <a:pos x="123" y="415"/>
                </a:cxn>
                <a:cxn ang="0">
                  <a:pos x="93" y="408"/>
                </a:cxn>
                <a:cxn ang="0">
                  <a:pos x="68" y="394"/>
                </a:cxn>
                <a:cxn ang="0">
                  <a:pos x="46" y="374"/>
                </a:cxn>
                <a:cxn ang="0">
                  <a:pos x="28" y="347"/>
                </a:cxn>
                <a:cxn ang="0">
                  <a:pos x="20" y="331"/>
                </a:cxn>
                <a:cxn ang="0">
                  <a:pos x="9" y="296"/>
                </a:cxn>
                <a:cxn ang="0">
                  <a:pos x="2" y="265"/>
                </a:cxn>
                <a:cxn ang="0">
                  <a:pos x="0" y="232"/>
                </a:cxn>
                <a:cxn ang="0">
                  <a:pos x="0" y="182"/>
                </a:cxn>
                <a:cxn ang="0">
                  <a:pos x="2" y="148"/>
                </a:cxn>
                <a:cxn ang="0">
                  <a:pos x="9" y="118"/>
                </a:cxn>
                <a:cxn ang="0">
                  <a:pos x="14" y="100"/>
                </a:cxn>
                <a:cxn ang="0">
                  <a:pos x="23" y="74"/>
                </a:cxn>
                <a:cxn ang="0">
                  <a:pos x="36" y="52"/>
                </a:cxn>
                <a:cxn ang="0">
                  <a:pos x="55" y="29"/>
                </a:cxn>
                <a:cxn ang="0">
                  <a:pos x="77" y="12"/>
                </a:cxn>
                <a:cxn ang="0">
                  <a:pos x="102" y="3"/>
                </a:cxn>
                <a:cxn ang="0">
                  <a:pos x="130" y="0"/>
                </a:cxn>
                <a:cxn ang="0">
                  <a:pos x="150" y="0"/>
                </a:cxn>
                <a:cxn ang="0">
                  <a:pos x="167" y="5"/>
                </a:cxn>
                <a:cxn ang="0">
                  <a:pos x="179" y="10"/>
                </a:cxn>
                <a:cxn ang="0">
                  <a:pos x="194" y="19"/>
                </a:cxn>
                <a:cxn ang="0">
                  <a:pos x="203" y="27"/>
                </a:cxn>
                <a:cxn ang="0">
                  <a:pos x="213" y="37"/>
                </a:cxn>
              </a:cxnLst>
              <a:rect l="0" t="0" r="r" b="b"/>
              <a:pathLst>
                <a:path w="255" h="417">
                  <a:moveTo>
                    <a:pt x="217" y="43"/>
                  </a:moveTo>
                  <a:lnTo>
                    <a:pt x="221" y="49"/>
                  </a:lnTo>
                  <a:lnTo>
                    <a:pt x="226" y="56"/>
                  </a:lnTo>
                  <a:lnTo>
                    <a:pt x="229" y="63"/>
                  </a:lnTo>
                  <a:lnTo>
                    <a:pt x="234" y="71"/>
                  </a:lnTo>
                  <a:lnTo>
                    <a:pt x="236" y="81"/>
                  </a:lnTo>
                  <a:lnTo>
                    <a:pt x="240" y="90"/>
                  </a:lnTo>
                  <a:lnTo>
                    <a:pt x="243" y="100"/>
                  </a:lnTo>
                  <a:lnTo>
                    <a:pt x="245" y="110"/>
                  </a:lnTo>
                  <a:lnTo>
                    <a:pt x="248" y="121"/>
                  </a:lnTo>
                  <a:lnTo>
                    <a:pt x="249" y="133"/>
                  </a:lnTo>
                  <a:lnTo>
                    <a:pt x="250" y="145"/>
                  </a:lnTo>
                  <a:lnTo>
                    <a:pt x="253" y="156"/>
                  </a:lnTo>
                  <a:lnTo>
                    <a:pt x="254" y="169"/>
                  </a:lnTo>
                  <a:lnTo>
                    <a:pt x="255" y="184"/>
                  </a:lnTo>
                  <a:lnTo>
                    <a:pt x="255" y="198"/>
                  </a:lnTo>
                  <a:lnTo>
                    <a:pt x="255" y="213"/>
                  </a:lnTo>
                  <a:lnTo>
                    <a:pt x="255" y="231"/>
                  </a:lnTo>
                  <a:lnTo>
                    <a:pt x="81" y="231"/>
                  </a:lnTo>
                  <a:lnTo>
                    <a:pt x="81" y="238"/>
                  </a:lnTo>
                  <a:lnTo>
                    <a:pt x="82" y="259"/>
                  </a:lnTo>
                  <a:lnTo>
                    <a:pt x="84" y="278"/>
                  </a:lnTo>
                  <a:lnTo>
                    <a:pt x="86" y="294"/>
                  </a:lnTo>
                  <a:lnTo>
                    <a:pt x="89" y="301"/>
                  </a:lnTo>
                  <a:lnTo>
                    <a:pt x="92" y="308"/>
                  </a:lnTo>
                  <a:lnTo>
                    <a:pt x="96" y="316"/>
                  </a:lnTo>
                  <a:lnTo>
                    <a:pt x="102" y="324"/>
                  </a:lnTo>
                  <a:lnTo>
                    <a:pt x="107" y="330"/>
                  </a:lnTo>
                  <a:lnTo>
                    <a:pt x="115" y="336"/>
                  </a:lnTo>
                  <a:lnTo>
                    <a:pt x="120" y="340"/>
                  </a:lnTo>
                  <a:lnTo>
                    <a:pt x="129" y="343"/>
                  </a:lnTo>
                  <a:lnTo>
                    <a:pt x="137" y="344"/>
                  </a:lnTo>
                  <a:lnTo>
                    <a:pt x="146" y="346"/>
                  </a:lnTo>
                  <a:lnTo>
                    <a:pt x="155" y="344"/>
                  </a:lnTo>
                  <a:lnTo>
                    <a:pt x="165" y="343"/>
                  </a:lnTo>
                  <a:lnTo>
                    <a:pt x="174" y="340"/>
                  </a:lnTo>
                  <a:lnTo>
                    <a:pt x="184" y="336"/>
                  </a:lnTo>
                  <a:lnTo>
                    <a:pt x="193" y="329"/>
                  </a:lnTo>
                  <a:lnTo>
                    <a:pt x="202" y="323"/>
                  </a:lnTo>
                  <a:lnTo>
                    <a:pt x="212" y="315"/>
                  </a:lnTo>
                  <a:lnTo>
                    <a:pt x="221" y="307"/>
                  </a:lnTo>
                  <a:lnTo>
                    <a:pt x="250" y="363"/>
                  </a:lnTo>
                  <a:lnTo>
                    <a:pt x="237" y="376"/>
                  </a:lnTo>
                  <a:lnTo>
                    <a:pt x="231" y="381"/>
                  </a:lnTo>
                  <a:lnTo>
                    <a:pt x="224" y="387"/>
                  </a:lnTo>
                  <a:lnTo>
                    <a:pt x="221" y="388"/>
                  </a:lnTo>
                  <a:lnTo>
                    <a:pt x="220" y="389"/>
                  </a:lnTo>
                  <a:lnTo>
                    <a:pt x="219" y="391"/>
                  </a:lnTo>
                  <a:lnTo>
                    <a:pt x="217" y="391"/>
                  </a:lnTo>
                  <a:lnTo>
                    <a:pt x="212" y="395"/>
                  </a:lnTo>
                  <a:lnTo>
                    <a:pt x="205" y="400"/>
                  </a:lnTo>
                  <a:lnTo>
                    <a:pt x="198" y="404"/>
                  </a:lnTo>
                  <a:lnTo>
                    <a:pt x="191" y="406"/>
                  </a:lnTo>
                  <a:lnTo>
                    <a:pt x="184" y="409"/>
                  </a:lnTo>
                  <a:lnTo>
                    <a:pt x="169" y="413"/>
                  </a:lnTo>
                  <a:lnTo>
                    <a:pt x="154" y="415"/>
                  </a:lnTo>
                  <a:lnTo>
                    <a:pt x="139" y="417"/>
                  </a:lnTo>
                  <a:lnTo>
                    <a:pt x="123" y="415"/>
                  </a:lnTo>
                  <a:lnTo>
                    <a:pt x="107" y="413"/>
                  </a:lnTo>
                  <a:lnTo>
                    <a:pt x="93" y="408"/>
                  </a:lnTo>
                  <a:lnTo>
                    <a:pt x="81" y="402"/>
                  </a:lnTo>
                  <a:lnTo>
                    <a:pt x="68" y="394"/>
                  </a:lnTo>
                  <a:lnTo>
                    <a:pt x="56" y="385"/>
                  </a:lnTo>
                  <a:lnTo>
                    <a:pt x="46" y="374"/>
                  </a:lnTo>
                  <a:lnTo>
                    <a:pt x="36" y="361"/>
                  </a:lnTo>
                  <a:lnTo>
                    <a:pt x="28" y="347"/>
                  </a:lnTo>
                  <a:lnTo>
                    <a:pt x="23" y="338"/>
                  </a:lnTo>
                  <a:lnTo>
                    <a:pt x="20" y="331"/>
                  </a:lnTo>
                  <a:lnTo>
                    <a:pt x="14" y="314"/>
                  </a:lnTo>
                  <a:lnTo>
                    <a:pt x="9" y="296"/>
                  </a:lnTo>
                  <a:lnTo>
                    <a:pt x="5" y="275"/>
                  </a:lnTo>
                  <a:lnTo>
                    <a:pt x="2" y="265"/>
                  </a:lnTo>
                  <a:lnTo>
                    <a:pt x="2" y="254"/>
                  </a:lnTo>
                  <a:lnTo>
                    <a:pt x="0" y="232"/>
                  </a:lnTo>
                  <a:lnTo>
                    <a:pt x="0" y="208"/>
                  </a:lnTo>
                  <a:lnTo>
                    <a:pt x="0" y="182"/>
                  </a:lnTo>
                  <a:lnTo>
                    <a:pt x="2" y="160"/>
                  </a:lnTo>
                  <a:lnTo>
                    <a:pt x="2" y="148"/>
                  </a:lnTo>
                  <a:lnTo>
                    <a:pt x="5" y="137"/>
                  </a:lnTo>
                  <a:lnTo>
                    <a:pt x="9" y="118"/>
                  </a:lnTo>
                  <a:lnTo>
                    <a:pt x="10" y="108"/>
                  </a:lnTo>
                  <a:lnTo>
                    <a:pt x="14" y="100"/>
                  </a:lnTo>
                  <a:lnTo>
                    <a:pt x="20" y="82"/>
                  </a:lnTo>
                  <a:lnTo>
                    <a:pt x="23" y="74"/>
                  </a:lnTo>
                  <a:lnTo>
                    <a:pt x="27" y="66"/>
                  </a:lnTo>
                  <a:lnTo>
                    <a:pt x="36" y="52"/>
                  </a:lnTo>
                  <a:lnTo>
                    <a:pt x="44" y="39"/>
                  </a:lnTo>
                  <a:lnTo>
                    <a:pt x="55" y="29"/>
                  </a:lnTo>
                  <a:lnTo>
                    <a:pt x="65" y="19"/>
                  </a:lnTo>
                  <a:lnTo>
                    <a:pt x="77" y="12"/>
                  </a:lnTo>
                  <a:lnTo>
                    <a:pt x="89" y="6"/>
                  </a:lnTo>
                  <a:lnTo>
                    <a:pt x="102" y="3"/>
                  </a:lnTo>
                  <a:lnTo>
                    <a:pt x="115" y="0"/>
                  </a:lnTo>
                  <a:lnTo>
                    <a:pt x="130" y="0"/>
                  </a:lnTo>
                  <a:lnTo>
                    <a:pt x="143" y="0"/>
                  </a:lnTo>
                  <a:lnTo>
                    <a:pt x="150" y="0"/>
                  </a:lnTo>
                  <a:lnTo>
                    <a:pt x="155" y="3"/>
                  </a:lnTo>
                  <a:lnTo>
                    <a:pt x="167" y="5"/>
                  </a:lnTo>
                  <a:lnTo>
                    <a:pt x="173" y="7"/>
                  </a:lnTo>
                  <a:lnTo>
                    <a:pt x="179" y="10"/>
                  </a:lnTo>
                  <a:lnTo>
                    <a:pt x="189" y="16"/>
                  </a:lnTo>
                  <a:lnTo>
                    <a:pt x="194" y="19"/>
                  </a:lnTo>
                  <a:lnTo>
                    <a:pt x="199" y="24"/>
                  </a:lnTo>
                  <a:lnTo>
                    <a:pt x="203" y="27"/>
                  </a:lnTo>
                  <a:lnTo>
                    <a:pt x="208" y="32"/>
                  </a:lnTo>
                  <a:lnTo>
                    <a:pt x="213" y="37"/>
                  </a:lnTo>
                  <a:lnTo>
                    <a:pt x="217" y="43"/>
                  </a:lnTo>
                  <a:close/>
                </a:path>
              </a:pathLst>
            </a:custGeom>
            <a:solidFill>
              <a:schemeClr va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9261" name="Freeform 45"/>
            <p:cNvSpPr>
              <a:spLocks/>
            </p:cNvSpPr>
            <p:nvPr userDrawn="1"/>
          </p:nvSpPr>
          <p:spPr bwMode="auto">
            <a:xfrm>
              <a:off x="5391" y="302"/>
              <a:ext cx="19" cy="20"/>
            </a:xfrm>
            <a:custGeom>
              <a:avLst/>
              <a:gdLst/>
              <a:ahLst/>
              <a:cxnLst>
                <a:cxn ang="0">
                  <a:pos x="50" y="0"/>
                </a:cxn>
                <a:cxn ang="0">
                  <a:pos x="38" y="1"/>
                </a:cxn>
                <a:cxn ang="0">
                  <a:pos x="34" y="3"/>
                </a:cxn>
                <a:cxn ang="0">
                  <a:pos x="29" y="6"/>
                </a:cxn>
                <a:cxn ang="0">
                  <a:pos x="19" y="14"/>
                </a:cxn>
                <a:cxn ang="0">
                  <a:pos x="16" y="19"/>
                </a:cxn>
                <a:cxn ang="0">
                  <a:pos x="12" y="25"/>
                </a:cxn>
                <a:cxn ang="0">
                  <a:pos x="10" y="32"/>
                </a:cxn>
                <a:cxn ang="0">
                  <a:pos x="7" y="39"/>
                </a:cxn>
                <a:cxn ang="0">
                  <a:pos x="4" y="48"/>
                </a:cxn>
                <a:cxn ang="0">
                  <a:pos x="3" y="57"/>
                </a:cxn>
                <a:cxn ang="0">
                  <a:pos x="1" y="68"/>
                </a:cxn>
                <a:cxn ang="0">
                  <a:pos x="1" y="78"/>
                </a:cxn>
                <a:cxn ang="0">
                  <a:pos x="0" y="102"/>
                </a:cxn>
                <a:cxn ang="0">
                  <a:pos x="97" y="102"/>
                </a:cxn>
                <a:cxn ang="0">
                  <a:pos x="97" y="89"/>
                </a:cxn>
                <a:cxn ang="0">
                  <a:pos x="97" y="77"/>
                </a:cxn>
                <a:cxn ang="0">
                  <a:pos x="95" y="66"/>
                </a:cxn>
                <a:cxn ang="0">
                  <a:pos x="94" y="58"/>
                </a:cxn>
                <a:cxn ang="0">
                  <a:pos x="93" y="49"/>
                </a:cxn>
                <a:cxn ang="0">
                  <a:pos x="92" y="42"/>
                </a:cxn>
                <a:cxn ang="0">
                  <a:pos x="90" y="35"/>
                </a:cxn>
                <a:cxn ang="0">
                  <a:pos x="88" y="29"/>
                </a:cxn>
                <a:cxn ang="0">
                  <a:pos x="85" y="22"/>
                </a:cxn>
                <a:cxn ang="0">
                  <a:pos x="81" y="16"/>
                </a:cxn>
                <a:cxn ang="0">
                  <a:pos x="77" y="11"/>
                </a:cxn>
                <a:cxn ang="0">
                  <a:pos x="73" y="7"/>
                </a:cxn>
                <a:cxn ang="0">
                  <a:pos x="67" y="4"/>
                </a:cxn>
                <a:cxn ang="0">
                  <a:pos x="62" y="1"/>
                </a:cxn>
                <a:cxn ang="0">
                  <a:pos x="56" y="0"/>
                </a:cxn>
                <a:cxn ang="0">
                  <a:pos x="50" y="0"/>
                </a:cxn>
              </a:cxnLst>
              <a:rect l="0" t="0" r="r" b="b"/>
              <a:pathLst>
                <a:path w="97" h="102">
                  <a:moveTo>
                    <a:pt x="50" y="0"/>
                  </a:moveTo>
                  <a:lnTo>
                    <a:pt x="38" y="1"/>
                  </a:lnTo>
                  <a:lnTo>
                    <a:pt x="34" y="3"/>
                  </a:lnTo>
                  <a:lnTo>
                    <a:pt x="29" y="6"/>
                  </a:lnTo>
                  <a:lnTo>
                    <a:pt x="19" y="14"/>
                  </a:lnTo>
                  <a:lnTo>
                    <a:pt x="16" y="19"/>
                  </a:lnTo>
                  <a:lnTo>
                    <a:pt x="12" y="25"/>
                  </a:lnTo>
                  <a:lnTo>
                    <a:pt x="10" y="32"/>
                  </a:lnTo>
                  <a:lnTo>
                    <a:pt x="7" y="39"/>
                  </a:lnTo>
                  <a:lnTo>
                    <a:pt x="4" y="48"/>
                  </a:lnTo>
                  <a:lnTo>
                    <a:pt x="3" y="57"/>
                  </a:lnTo>
                  <a:lnTo>
                    <a:pt x="1" y="68"/>
                  </a:lnTo>
                  <a:lnTo>
                    <a:pt x="1" y="78"/>
                  </a:lnTo>
                  <a:lnTo>
                    <a:pt x="0" y="102"/>
                  </a:lnTo>
                  <a:lnTo>
                    <a:pt x="97" y="102"/>
                  </a:lnTo>
                  <a:lnTo>
                    <a:pt x="97" y="89"/>
                  </a:lnTo>
                  <a:lnTo>
                    <a:pt x="97" y="77"/>
                  </a:lnTo>
                  <a:lnTo>
                    <a:pt x="95" y="66"/>
                  </a:lnTo>
                  <a:lnTo>
                    <a:pt x="94" y="58"/>
                  </a:lnTo>
                  <a:lnTo>
                    <a:pt x="93" y="49"/>
                  </a:lnTo>
                  <a:lnTo>
                    <a:pt x="92" y="42"/>
                  </a:lnTo>
                  <a:lnTo>
                    <a:pt x="90" y="35"/>
                  </a:lnTo>
                  <a:lnTo>
                    <a:pt x="88" y="29"/>
                  </a:lnTo>
                  <a:lnTo>
                    <a:pt x="85" y="22"/>
                  </a:lnTo>
                  <a:lnTo>
                    <a:pt x="81" y="16"/>
                  </a:lnTo>
                  <a:lnTo>
                    <a:pt x="77" y="11"/>
                  </a:lnTo>
                  <a:lnTo>
                    <a:pt x="73" y="7"/>
                  </a:lnTo>
                  <a:lnTo>
                    <a:pt x="67" y="4"/>
                  </a:lnTo>
                  <a:lnTo>
                    <a:pt x="62" y="1"/>
                  </a:lnTo>
                  <a:lnTo>
                    <a:pt x="56" y="0"/>
                  </a:lnTo>
                  <a:lnTo>
                    <a:pt x="50" y="0"/>
                  </a:lnTo>
                  <a:close/>
                </a:path>
              </a:pathLst>
            </a:custGeom>
            <a:solidFill>
              <a:srgbClr val="E6EFF5"/>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9262" name="Freeform 46"/>
            <p:cNvSpPr>
              <a:spLocks/>
            </p:cNvSpPr>
            <p:nvPr userDrawn="1"/>
          </p:nvSpPr>
          <p:spPr bwMode="auto">
            <a:xfrm>
              <a:off x="5436" y="290"/>
              <a:ext cx="52" cy="81"/>
            </a:xfrm>
            <a:custGeom>
              <a:avLst/>
              <a:gdLst/>
              <a:ahLst/>
              <a:cxnLst>
                <a:cxn ang="0">
                  <a:pos x="234" y="59"/>
                </a:cxn>
                <a:cxn ang="0">
                  <a:pos x="246" y="82"/>
                </a:cxn>
                <a:cxn ang="0">
                  <a:pos x="252" y="100"/>
                </a:cxn>
                <a:cxn ang="0">
                  <a:pos x="258" y="118"/>
                </a:cxn>
                <a:cxn ang="0">
                  <a:pos x="261" y="137"/>
                </a:cxn>
                <a:cxn ang="0">
                  <a:pos x="266" y="171"/>
                </a:cxn>
                <a:cxn ang="0">
                  <a:pos x="267" y="194"/>
                </a:cxn>
                <a:cxn ang="0">
                  <a:pos x="267" y="217"/>
                </a:cxn>
                <a:cxn ang="0">
                  <a:pos x="266" y="238"/>
                </a:cxn>
                <a:cxn ang="0">
                  <a:pos x="265" y="258"/>
                </a:cxn>
                <a:cxn ang="0">
                  <a:pos x="261" y="277"/>
                </a:cxn>
                <a:cxn ang="0">
                  <a:pos x="258" y="295"/>
                </a:cxn>
                <a:cxn ang="0">
                  <a:pos x="253" y="311"/>
                </a:cxn>
                <a:cxn ang="0">
                  <a:pos x="247" y="327"/>
                </a:cxn>
                <a:cxn ang="0">
                  <a:pos x="242" y="338"/>
                </a:cxn>
                <a:cxn ang="0">
                  <a:pos x="239" y="350"/>
                </a:cxn>
                <a:cxn ang="0">
                  <a:pos x="228" y="364"/>
                </a:cxn>
                <a:cxn ang="0">
                  <a:pos x="224" y="372"/>
                </a:cxn>
                <a:cxn ang="0">
                  <a:pos x="218" y="379"/>
                </a:cxn>
                <a:cxn ang="0">
                  <a:pos x="206" y="391"/>
                </a:cxn>
                <a:cxn ang="0">
                  <a:pos x="194" y="400"/>
                </a:cxn>
                <a:cxn ang="0">
                  <a:pos x="183" y="406"/>
                </a:cxn>
                <a:cxn ang="0">
                  <a:pos x="172" y="411"/>
                </a:cxn>
                <a:cxn ang="0">
                  <a:pos x="157" y="414"/>
                </a:cxn>
                <a:cxn ang="0">
                  <a:pos x="152" y="415"/>
                </a:cxn>
                <a:cxn ang="0">
                  <a:pos x="141" y="417"/>
                </a:cxn>
                <a:cxn ang="0">
                  <a:pos x="132" y="418"/>
                </a:cxn>
                <a:cxn ang="0">
                  <a:pos x="115" y="417"/>
                </a:cxn>
                <a:cxn ang="0">
                  <a:pos x="99" y="413"/>
                </a:cxn>
                <a:cxn ang="0">
                  <a:pos x="85" y="407"/>
                </a:cxn>
                <a:cxn ang="0">
                  <a:pos x="70" y="400"/>
                </a:cxn>
                <a:cxn ang="0">
                  <a:pos x="58" y="391"/>
                </a:cxn>
                <a:cxn ang="0">
                  <a:pos x="47" y="379"/>
                </a:cxn>
                <a:cxn ang="0">
                  <a:pos x="37" y="364"/>
                </a:cxn>
                <a:cxn ang="0">
                  <a:pos x="27" y="349"/>
                </a:cxn>
                <a:cxn ang="0">
                  <a:pos x="16" y="320"/>
                </a:cxn>
                <a:cxn ang="0">
                  <a:pos x="7" y="286"/>
                </a:cxn>
                <a:cxn ang="0">
                  <a:pos x="1" y="249"/>
                </a:cxn>
                <a:cxn ang="0">
                  <a:pos x="0" y="208"/>
                </a:cxn>
                <a:cxn ang="0">
                  <a:pos x="1" y="167"/>
                </a:cxn>
                <a:cxn ang="0">
                  <a:pos x="7" y="130"/>
                </a:cxn>
                <a:cxn ang="0">
                  <a:pos x="17" y="96"/>
                </a:cxn>
                <a:cxn ang="0">
                  <a:pos x="30" y="66"/>
                </a:cxn>
                <a:cxn ang="0">
                  <a:pos x="49" y="37"/>
                </a:cxn>
                <a:cxn ang="0">
                  <a:pos x="60" y="26"/>
                </a:cxn>
                <a:cxn ang="0">
                  <a:pos x="87" y="8"/>
                </a:cxn>
                <a:cxn ang="0">
                  <a:pos x="116" y="0"/>
                </a:cxn>
                <a:cxn ang="0">
                  <a:pos x="134" y="0"/>
                </a:cxn>
                <a:cxn ang="0">
                  <a:pos x="162" y="3"/>
                </a:cxn>
                <a:cxn ang="0">
                  <a:pos x="187" y="12"/>
                </a:cxn>
                <a:cxn ang="0">
                  <a:pos x="204" y="24"/>
                </a:cxn>
                <a:cxn ang="0">
                  <a:pos x="220" y="39"/>
                </a:cxn>
              </a:cxnLst>
              <a:rect l="0" t="0" r="r" b="b"/>
              <a:pathLst>
                <a:path w="267" h="418">
                  <a:moveTo>
                    <a:pt x="230" y="52"/>
                  </a:moveTo>
                  <a:lnTo>
                    <a:pt x="234" y="59"/>
                  </a:lnTo>
                  <a:lnTo>
                    <a:pt x="238" y="66"/>
                  </a:lnTo>
                  <a:lnTo>
                    <a:pt x="246" y="82"/>
                  </a:lnTo>
                  <a:lnTo>
                    <a:pt x="248" y="90"/>
                  </a:lnTo>
                  <a:lnTo>
                    <a:pt x="252" y="100"/>
                  </a:lnTo>
                  <a:lnTo>
                    <a:pt x="255" y="108"/>
                  </a:lnTo>
                  <a:lnTo>
                    <a:pt x="258" y="118"/>
                  </a:lnTo>
                  <a:lnTo>
                    <a:pt x="260" y="128"/>
                  </a:lnTo>
                  <a:lnTo>
                    <a:pt x="261" y="137"/>
                  </a:lnTo>
                  <a:lnTo>
                    <a:pt x="265" y="159"/>
                  </a:lnTo>
                  <a:lnTo>
                    <a:pt x="266" y="171"/>
                  </a:lnTo>
                  <a:lnTo>
                    <a:pt x="267" y="182"/>
                  </a:lnTo>
                  <a:lnTo>
                    <a:pt x="267" y="194"/>
                  </a:lnTo>
                  <a:lnTo>
                    <a:pt x="267" y="206"/>
                  </a:lnTo>
                  <a:lnTo>
                    <a:pt x="267" y="217"/>
                  </a:lnTo>
                  <a:lnTo>
                    <a:pt x="267" y="227"/>
                  </a:lnTo>
                  <a:lnTo>
                    <a:pt x="266" y="238"/>
                  </a:lnTo>
                  <a:lnTo>
                    <a:pt x="266" y="249"/>
                  </a:lnTo>
                  <a:lnTo>
                    <a:pt x="265" y="258"/>
                  </a:lnTo>
                  <a:lnTo>
                    <a:pt x="263" y="268"/>
                  </a:lnTo>
                  <a:lnTo>
                    <a:pt x="261" y="277"/>
                  </a:lnTo>
                  <a:lnTo>
                    <a:pt x="260" y="286"/>
                  </a:lnTo>
                  <a:lnTo>
                    <a:pt x="258" y="295"/>
                  </a:lnTo>
                  <a:lnTo>
                    <a:pt x="255" y="303"/>
                  </a:lnTo>
                  <a:lnTo>
                    <a:pt x="253" y="311"/>
                  </a:lnTo>
                  <a:lnTo>
                    <a:pt x="251" y="320"/>
                  </a:lnTo>
                  <a:lnTo>
                    <a:pt x="247" y="327"/>
                  </a:lnTo>
                  <a:lnTo>
                    <a:pt x="245" y="335"/>
                  </a:lnTo>
                  <a:lnTo>
                    <a:pt x="242" y="338"/>
                  </a:lnTo>
                  <a:lnTo>
                    <a:pt x="241" y="342"/>
                  </a:lnTo>
                  <a:lnTo>
                    <a:pt x="239" y="350"/>
                  </a:lnTo>
                  <a:lnTo>
                    <a:pt x="233" y="357"/>
                  </a:lnTo>
                  <a:lnTo>
                    <a:pt x="228" y="364"/>
                  </a:lnTo>
                  <a:lnTo>
                    <a:pt x="226" y="368"/>
                  </a:lnTo>
                  <a:lnTo>
                    <a:pt x="224" y="372"/>
                  </a:lnTo>
                  <a:lnTo>
                    <a:pt x="220" y="375"/>
                  </a:lnTo>
                  <a:lnTo>
                    <a:pt x="218" y="379"/>
                  </a:lnTo>
                  <a:lnTo>
                    <a:pt x="212" y="385"/>
                  </a:lnTo>
                  <a:lnTo>
                    <a:pt x="206" y="391"/>
                  </a:lnTo>
                  <a:lnTo>
                    <a:pt x="200" y="395"/>
                  </a:lnTo>
                  <a:lnTo>
                    <a:pt x="194" y="400"/>
                  </a:lnTo>
                  <a:lnTo>
                    <a:pt x="187" y="405"/>
                  </a:lnTo>
                  <a:lnTo>
                    <a:pt x="183" y="406"/>
                  </a:lnTo>
                  <a:lnTo>
                    <a:pt x="180" y="407"/>
                  </a:lnTo>
                  <a:lnTo>
                    <a:pt x="172" y="411"/>
                  </a:lnTo>
                  <a:lnTo>
                    <a:pt x="165" y="413"/>
                  </a:lnTo>
                  <a:lnTo>
                    <a:pt x="157" y="414"/>
                  </a:lnTo>
                  <a:lnTo>
                    <a:pt x="155" y="414"/>
                  </a:lnTo>
                  <a:lnTo>
                    <a:pt x="152" y="415"/>
                  </a:lnTo>
                  <a:lnTo>
                    <a:pt x="149" y="417"/>
                  </a:lnTo>
                  <a:lnTo>
                    <a:pt x="141" y="417"/>
                  </a:lnTo>
                  <a:lnTo>
                    <a:pt x="136" y="417"/>
                  </a:lnTo>
                  <a:lnTo>
                    <a:pt x="132" y="418"/>
                  </a:lnTo>
                  <a:lnTo>
                    <a:pt x="123" y="417"/>
                  </a:lnTo>
                  <a:lnTo>
                    <a:pt x="115" y="417"/>
                  </a:lnTo>
                  <a:lnTo>
                    <a:pt x="107" y="414"/>
                  </a:lnTo>
                  <a:lnTo>
                    <a:pt x="99" y="413"/>
                  </a:lnTo>
                  <a:lnTo>
                    <a:pt x="92" y="409"/>
                  </a:lnTo>
                  <a:lnTo>
                    <a:pt x="85" y="407"/>
                  </a:lnTo>
                  <a:lnTo>
                    <a:pt x="77" y="404"/>
                  </a:lnTo>
                  <a:lnTo>
                    <a:pt x="70" y="400"/>
                  </a:lnTo>
                  <a:lnTo>
                    <a:pt x="63" y="395"/>
                  </a:lnTo>
                  <a:lnTo>
                    <a:pt x="58" y="391"/>
                  </a:lnTo>
                  <a:lnTo>
                    <a:pt x="52" y="385"/>
                  </a:lnTo>
                  <a:lnTo>
                    <a:pt x="47" y="379"/>
                  </a:lnTo>
                  <a:lnTo>
                    <a:pt x="41" y="372"/>
                  </a:lnTo>
                  <a:lnTo>
                    <a:pt x="37" y="364"/>
                  </a:lnTo>
                  <a:lnTo>
                    <a:pt x="32" y="357"/>
                  </a:lnTo>
                  <a:lnTo>
                    <a:pt x="27" y="349"/>
                  </a:lnTo>
                  <a:lnTo>
                    <a:pt x="20" y="334"/>
                  </a:lnTo>
                  <a:lnTo>
                    <a:pt x="16" y="320"/>
                  </a:lnTo>
                  <a:lnTo>
                    <a:pt x="10" y="303"/>
                  </a:lnTo>
                  <a:lnTo>
                    <a:pt x="7" y="286"/>
                  </a:lnTo>
                  <a:lnTo>
                    <a:pt x="4" y="268"/>
                  </a:lnTo>
                  <a:lnTo>
                    <a:pt x="1" y="249"/>
                  </a:lnTo>
                  <a:lnTo>
                    <a:pt x="0" y="228"/>
                  </a:lnTo>
                  <a:lnTo>
                    <a:pt x="0" y="208"/>
                  </a:lnTo>
                  <a:lnTo>
                    <a:pt x="0" y="187"/>
                  </a:lnTo>
                  <a:lnTo>
                    <a:pt x="1" y="167"/>
                  </a:lnTo>
                  <a:lnTo>
                    <a:pt x="4" y="147"/>
                  </a:lnTo>
                  <a:lnTo>
                    <a:pt x="7" y="130"/>
                  </a:lnTo>
                  <a:lnTo>
                    <a:pt x="11" y="113"/>
                  </a:lnTo>
                  <a:lnTo>
                    <a:pt x="17" y="96"/>
                  </a:lnTo>
                  <a:lnTo>
                    <a:pt x="23" y="81"/>
                  </a:lnTo>
                  <a:lnTo>
                    <a:pt x="30" y="66"/>
                  </a:lnTo>
                  <a:lnTo>
                    <a:pt x="38" y="51"/>
                  </a:lnTo>
                  <a:lnTo>
                    <a:pt x="49" y="37"/>
                  </a:lnTo>
                  <a:lnTo>
                    <a:pt x="54" y="31"/>
                  </a:lnTo>
                  <a:lnTo>
                    <a:pt x="60" y="26"/>
                  </a:lnTo>
                  <a:lnTo>
                    <a:pt x="73" y="17"/>
                  </a:lnTo>
                  <a:lnTo>
                    <a:pt x="87" y="8"/>
                  </a:lnTo>
                  <a:lnTo>
                    <a:pt x="101" y="4"/>
                  </a:lnTo>
                  <a:lnTo>
                    <a:pt x="116" y="0"/>
                  </a:lnTo>
                  <a:lnTo>
                    <a:pt x="124" y="0"/>
                  </a:lnTo>
                  <a:lnTo>
                    <a:pt x="134" y="0"/>
                  </a:lnTo>
                  <a:lnTo>
                    <a:pt x="148" y="0"/>
                  </a:lnTo>
                  <a:lnTo>
                    <a:pt x="162" y="3"/>
                  </a:lnTo>
                  <a:lnTo>
                    <a:pt x="175" y="6"/>
                  </a:lnTo>
                  <a:lnTo>
                    <a:pt x="187" y="12"/>
                  </a:lnTo>
                  <a:lnTo>
                    <a:pt x="199" y="19"/>
                  </a:lnTo>
                  <a:lnTo>
                    <a:pt x="204" y="24"/>
                  </a:lnTo>
                  <a:lnTo>
                    <a:pt x="210" y="29"/>
                  </a:lnTo>
                  <a:lnTo>
                    <a:pt x="220" y="39"/>
                  </a:lnTo>
                  <a:lnTo>
                    <a:pt x="230" y="52"/>
                  </a:lnTo>
                  <a:close/>
                </a:path>
              </a:pathLst>
            </a:custGeom>
            <a:solidFill>
              <a:schemeClr va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9263" name="Freeform 47"/>
            <p:cNvSpPr>
              <a:spLocks/>
            </p:cNvSpPr>
            <p:nvPr userDrawn="1"/>
          </p:nvSpPr>
          <p:spPr bwMode="auto">
            <a:xfrm>
              <a:off x="5451" y="303"/>
              <a:ext cx="21" cy="55"/>
            </a:xfrm>
            <a:custGeom>
              <a:avLst/>
              <a:gdLst/>
              <a:ahLst/>
              <a:cxnLst>
                <a:cxn ang="0">
                  <a:pos x="0" y="151"/>
                </a:cxn>
                <a:cxn ang="0">
                  <a:pos x="1" y="182"/>
                </a:cxn>
                <a:cxn ang="0">
                  <a:pos x="5" y="209"/>
                </a:cxn>
                <a:cxn ang="0">
                  <a:pos x="10" y="231"/>
                </a:cxn>
                <a:cxn ang="0">
                  <a:pos x="17" y="250"/>
                </a:cxn>
                <a:cxn ang="0">
                  <a:pos x="24" y="263"/>
                </a:cxn>
                <a:cxn ang="0">
                  <a:pos x="34" y="271"/>
                </a:cxn>
                <a:cxn ang="0">
                  <a:pos x="46" y="276"/>
                </a:cxn>
                <a:cxn ang="0">
                  <a:pos x="59" y="276"/>
                </a:cxn>
                <a:cxn ang="0">
                  <a:pos x="66" y="273"/>
                </a:cxn>
                <a:cxn ang="0">
                  <a:pos x="72" y="270"/>
                </a:cxn>
                <a:cxn ang="0">
                  <a:pos x="76" y="265"/>
                </a:cxn>
                <a:cxn ang="0">
                  <a:pos x="79" y="263"/>
                </a:cxn>
                <a:cxn ang="0">
                  <a:pos x="82" y="257"/>
                </a:cxn>
                <a:cxn ang="0">
                  <a:pos x="90" y="241"/>
                </a:cxn>
                <a:cxn ang="0">
                  <a:pos x="93" y="232"/>
                </a:cxn>
                <a:cxn ang="0">
                  <a:pos x="97" y="209"/>
                </a:cxn>
                <a:cxn ang="0">
                  <a:pos x="98" y="202"/>
                </a:cxn>
                <a:cxn ang="0">
                  <a:pos x="100" y="198"/>
                </a:cxn>
                <a:cxn ang="0">
                  <a:pos x="101" y="176"/>
                </a:cxn>
                <a:cxn ang="0">
                  <a:pos x="102" y="161"/>
                </a:cxn>
                <a:cxn ang="0">
                  <a:pos x="102" y="153"/>
                </a:cxn>
                <a:cxn ang="0">
                  <a:pos x="102" y="140"/>
                </a:cxn>
                <a:cxn ang="0">
                  <a:pos x="102" y="119"/>
                </a:cxn>
                <a:cxn ang="0">
                  <a:pos x="101" y="89"/>
                </a:cxn>
                <a:cxn ang="0">
                  <a:pos x="97" y="64"/>
                </a:cxn>
                <a:cxn ang="0">
                  <a:pos x="93" y="43"/>
                </a:cxn>
                <a:cxn ang="0">
                  <a:pos x="86" y="26"/>
                </a:cxn>
                <a:cxn ang="0">
                  <a:pos x="77" y="13"/>
                </a:cxn>
                <a:cxn ang="0">
                  <a:pos x="68" y="5"/>
                </a:cxn>
                <a:cxn ang="0">
                  <a:pos x="56" y="1"/>
                </a:cxn>
                <a:cxn ang="0">
                  <a:pos x="45" y="1"/>
                </a:cxn>
                <a:cxn ang="0">
                  <a:pos x="33" y="5"/>
                </a:cxn>
                <a:cxn ang="0">
                  <a:pos x="24" y="13"/>
                </a:cxn>
                <a:cxn ang="0">
                  <a:pos x="15" y="26"/>
                </a:cxn>
                <a:cxn ang="0">
                  <a:pos x="10" y="43"/>
                </a:cxn>
                <a:cxn ang="0">
                  <a:pos x="4" y="63"/>
                </a:cxn>
                <a:cxn ang="0">
                  <a:pos x="1" y="89"/>
                </a:cxn>
                <a:cxn ang="0">
                  <a:pos x="0" y="118"/>
                </a:cxn>
              </a:cxnLst>
              <a:rect l="0" t="0" r="r" b="b"/>
              <a:pathLst>
                <a:path w="103" h="277">
                  <a:moveTo>
                    <a:pt x="0" y="135"/>
                  </a:moveTo>
                  <a:lnTo>
                    <a:pt x="0" y="151"/>
                  </a:lnTo>
                  <a:lnTo>
                    <a:pt x="0" y="168"/>
                  </a:lnTo>
                  <a:lnTo>
                    <a:pt x="1" y="182"/>
                  </a:lnTo>
                  <a:lnTo>
                    <a:pt x="3" y="196"/>
                  </a:lnTo>
                  <a:lnTo>
                    <a:pt x="5" y="209"/>
                  </a:lnTo>
                  <a:lnTo>
                    <a:pt x="7" y="221"/>
                  </a:lnTo>
                  <a:lnTo>
                    <a:pt x="10" y="231"/>
                  </a:lnTo>
                  <a:lnTo>
                    <a:pt x="13" y="241"/>
                  </a:lnTo>
                  <a:lnTo>
                    <a:pt x="17" y="250"/>
                  </a:lnTo>
                  <a:lnTo>
                    <a:pt x="20" y="257"/>
                  </a:lnTo>
                  <a:lnTo>
                    <a:pt x="24" y="263"/>
                  </a:lnTo>
                  <a:lnTo>
                    <a:pt x="29" y="268"/>
                  </a:lnTo>
                  <a:lnTo>
                    <a:pt x="34" y="271"/>
                  </a:lnTo>
                  <a:lnTo>
                    <a:pt x="40" y="274"/>
                  </a:lnTo>
                  <a:lnTo>
                    <a:pt x="46" y="276"/>
                  </a:lnTo>
                  <a:lnTo>
                    <a:pt x="53" y="277"/>
                  </a:lnTo>
                  <a:lnTo>
                    <a:pt x="59" y="276"/>
                  </a:lnTo>
                  <a:lnTo>
                    <a:pt x="63" y="274"/>
                  </a:lnTo>
                  <a:lnTo>
                    <a:pt x="66" y="273"/>
                  </a:lnTo>
                  <a:lnTo>
                    <a:pt x="69" y="271"/>
                  </a:lnTo>
                  <a:lnTo>
                    <a:pt x="72" y="270"/>
                  </a:lnTo>
                  <a:lnTo>
                    <a:pt x="74" y="268"/>
                  </a:lnTo>
                  <a:lnTo>
                    <a:pt x="76" y="265"/>
                  </a:lnTo>
                  <a:lnTo>
                    <a:pt x="77" y="264"/>
                  </a:lnTo>
                  <a:lnTo>
                    <a:pt x="79" y="263"/>
                  </a:lnTo>
                  <a:lnTo>
                    <a:pt x="80" y="259"/>
                  </a:lnTo>
                  <a:lnTo>
                    <a:pt x="82" y="257"/>
                  </a:lnTo>
                  <a:lnTo>
                    <a:pt x="87" y="250"/>
                  </a:lnTo>
                  <a:lnTo>
                    <a:pt x="90" y="241"/>
                  </a:lnTo>
                  <a:lnTo>
                    <a:pt x="91" y="237"/>
                  </a:lnTo>
                  <a:lnTo>
                    <a:pt x="93" y="232"/>
                  </a:lnTo>
                  <a:lnTo>
                    <a:pt x="95" y="221"/>
                  </a:lnTo>
                  <a:lnTo>
                    <a:pt x="97" y="209"/>
                  </a:lnTo>
                  <a:lnTo>
                    <a:pt x="98" y="203"/>
                  </a:lnTo>
                  <a:lnTo>
                    <a:pt x="98" y="202"/>
                  </a:lnTo>
                  <a:lnTo>
                    <a:pt x="98" y="200"/>
                  </a:lnTo>
                  <a:lnTo>
                    <a:pt x="100" y="198"/>
                  </a:lnTo>
                  <a:lnTo>
                    <a:pt x="101" y="183"/>
                  </a:lnTo>
                  <a:lnTo>
                    <a:pt x="101" y="176"/>
                  </a:lnTo>
                  <a:lnTo>
                    <a:pt x="102" y="169"/>
                  </a:lnTo>
                  <a:lnTo>
                    <a:pt x="102" y="161"/>
                  </a:lnTo>
                  <a:lnTo>
                    <a:pt x="102" y="156"/>
                  </a:lnTo>
                  <a:lnTo>
                    <a:pt x="102" y="153"/>
                  </a:lnTo>
                  <a:lnTo>
                    <a:pt x="102" y="144"/>
                  </a:lnTo>
                  <a:lnTo>
                    <a:pt x="102" y="140"/>
                  </a:lnTo>
                  <a:lnTo>
                    <a:pt x="103" y="136"/>
                  </a:lnTo>
                  <a:lnTo>
                    <a:pt x="102" y="119"/>
                  </a:lnTo>
                  <a:lnTo>
                    <a:pt x="102" y="104"/>
                  </a:lnTo>
                  <a:lnTo>
                    <a:pt x="101" y="89"/>
                  </a:lnTo>
                  <a:lnTo>
                    <a:pt x="100" y="77"/>
                  </a:lnTo>
                  <a:lnTo>
                    <a:pt x="97" y="64"/>
                  </a:lnTo>
                  <a:lnTo>
                    <a:pt x="95" y="53"/>
                  </a:lnTo>
                  <a:lnTo>
                    <a:pt x="93" y="43"/>
                  </a:lnTo>
                  <a:lnTo>
                    <a:pt x="89" y="34"/>
                  </a:lnTo>
                  <a:lnTo>
                    <a:pt x="86" y="26"/>
                  </a:lnTo>
                  <a:lnTo>
                    <a:pt x="82" y="19"/>
                  </a:lnTo>
                  <a:lnTo>
                    <a:pt x="77" y="13"/>
                  </a:lnTo>
                  <a:lnTo>
                    <a:pt x="73" y="8"/>
                  </a:lnTo>
                  <a:lnTo>
                    <a:pt x="68" y="5"/>
                  </a:lnTo>
                  <a:lnTo>
                    <a:pt x="62" y="2"/>
                  </a:lnTo>
                  <a:lnTo>
                    <a:pt x="56" y="1"/>
                  </a:lnTo>
                  <a:lnTo>
                    <a:pt x="50" y="0"/>
                  </a:lnTo>
                  <a:lnTo>
                    <a:pt x="45" y="1"/>
                  </a:lnTo>
                  <a:lnTo>
                    <a:pt x="38" y="2"/>
                  </a:lnTo>
                  <a:lnTo>
                    <a:pt x="33" y="5"/>
                  </a:lnTo>
                  <a:lnTo>
                    <a:pt x="28" y="8"/>
                  </a:lnTo>
                  <a:lnTo>
                    <a:pt x="24" y="13"/>
                  </a:lnTo>
                  <a:lnTo>
                    <a:pt x="19" y="19"/>
                  </a:lnTo>
                  <a:lnTo>
                    <a:pt x="15" y="26"/>
                  </a:lnTo>
                  <a:lnTo>
                    <a:pt x="12" y="34"/>
                  </a:lnTo>
                  <a:lnTo>
                    <a:pt x="10" y="43"/>
                  </a:lnTo>
                  <a:lnTo>
                    <a:pt x="6" y="52"/>
                  </a:lnTo>
                  <a:lnTo>
                    <a:pt x="4" y="63"/>
                  </a:lnTo>
                  <a:lnTo>
                    <a:pt x="3" y="76"/>
                  </a:lnTo>
                  <a:lnTo>
                    <a:pt x="1" y="89"/>
                  </a:lnTo>
                  <a:lnTo>
                    <a:pt x="0" y="103"/>
                  </a:lnTo>
                  <a:lnTo>
                    <a:pt x="0" y="118"/>
                  </a:lnTo>
                  <a:lnTo>
                    <a:pt x="0" y="135"/>
                  </a:lnTo>
                  <a:close/>
                </a:path>
              </a:pathLst>
            </a:custGeom>
            <a:solidFill>
              <a:srgbClr val="E6EFF5"/>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sp>
          <p:nvSpPr>
            <p:cNvPr id="9264" name="Freeform 48"/>
            <p:cNvSpPr>
              <a:spLocks/>
            </p:cNvSpPr>
            <p:nvPr userDrawn="1"/>
          </p:nvSpPr>
          <p:spPr bwMode="auto">
            <a:xfrm>
              <a:off x="5499" y="290"/>
              <a:ext cx="49" cy="79"/>
            </a:xfrm>
            <a:custGeom>
              <a:avLst/>
              <a:gdLst/>
              <a:ahLst/>
              <a:cxnLst>
                <a:cxn ang="0">
                  <a:pos x="236" y="37"/>
                </a:cxn>
                <a:cxn ang="0">
                  <a:pos x="243" y="52"/>
                </a:cxn>
                <a:cxn ang="0">
                  <a:pos x="248" y="70"/>
                </a:cxn>
                <a:cxn ang="0">
                  <a:pos x="250" y="91"/>
                </a:cxn>
                <a:cxn ang="0">
                  <a:pos x="250" y="407"/>
                </a:cxn>
                <a:cxn ang="0">
                  <a:pos x="174" y="140"/>
                </a:cxn>
                <a:cxn ang="0">
                  <a:pos x="173" y="122"/>
                </a:cxn>
                <a:cxn ang="0">
                  <a:pos x="172" y="107"/>
                </a:cxn>
                <a:cxn ang="0">
                  <a:pos x="169" y="96"/>
                </a:cxn>
                <a:cxn ang="0">
                  <a:pos x="166" y="88"/>
                </a:cxn>
                <a:cxn ang="0">
                  <a:pos x="161" y="83"/>
                </a:cxn>
                <a:cxn ang="0">
                  <a:pos x="155" y="81"/>
                </a:cxn>
                <a:cxn ang="0">
                  <a:pos x="148" y="78"/>
                </a:cxn>
                <a:cxn ang="0">
                  <a:pos x="133" y="78"/>
                </a:cxn>
                <a:cxn ang="0">
                  <a:pos x="120" y="83"/>
                </a:cxn>
                <a:cxn ang="0">
                  <a:pos x="106" y="91"/>
                </a:cxn>
                <a:cxn ang="0">
                  <a:pos x="92" y="104"/>
                </a:cxn>
                <a:cxn ang="0">
                  <a:pos x="86" y="407"/>
                </a:cxn>
                <a:cxn ang="0">
                  <a:pos x="10" y="116"/>
                </a:cxn>
                <a:cxn ang="0">
                  <a:pos x="9" y="92"/>
                </a:cxn>
                <a:cxn ang="0">
                  <a:pos x="8" y="70"/>
                </a:cxn>
                <a:cxn ang="0">
                  <a:pos x="4" y="45"/>
                </a:cxn>
                <a:cxn ang="0">
                  <a:pos x="2" y="32"/>
                </a:cxn>
                <a:cxn ang="0">
                  <a:pos x="71" y="0"/>
                </a:cxn>
                <a:cxn ang="0">
                  <a:pos x="72" y="8"/>
                </a:cxn>
                <a:cxn ang="0">
                  <a:pos x="76" y="23"/>
                </a:cxn>
                <a:cxn ang="0">
                  <a:pos x="78" y="32"/>
                </a:cxn>
                <a:cxn ang="0">
                  <a:pos x="79" y="39"/>
                </a:cxn>
                <a:cxn ang="0">
                  <a:pos x="79" y="43"/>
                </a:cxn>
                <a:cxn ang="0">
                  <a:pos x="80" y="48"/>
                </a:cxn>
                <a:cxn ang="0">
                  <a:pos x="99" y="27"/>
                </a:cxn>
                <a:cxn ang="0">
                  <a:pos x="121" y="14"/>
                </a:cxn>
                <a:cxn ang="0">
                  <a:pos x="145" y="5"/>
                </a:cxn>
                <a:cxn ang="0">
                  <a:pos x="170" y="3"/>
                </a:cxn>
                <a:cxn ang="0">
                  <a:pos x="189" y="5"/>
                </a:cxn>
                <a:cxn ang="0">
                  <a:pos x="206" y="10"/>
                </a:cxn>
                <a:cxn ang="0">
                  <a:pos x="220" y="19"/>
                </a:cxn>
                <a:cxn ang="0">
                  <a:pos x="231" y="31"/>
                </a:cxn>
              </a:cxnLst>
              <a:rect l="0" t="0" r="r" b="b"/>
              <a:pathLst>
                <a:path w="250" h="407">
                  <a:moveTo>
                    <a:pt x="231" y="31"/>
                  </a:moveTo>
                  <a:lnTo>
                    <a:pt x="236" y="37"/>
                  </a:lnTo>
                  <a:lnTo>
                    <a:pt x="239" y="44"/>
                  </a:lnTo>
                  <a:lnTo>
                    <a:pt x="243" y="52"/>
                  </a:lnTo>
                  <a:lnTo>
                    <a:pt x="245" y="61"/>
                  </a:lnTo>
                  <a:lnTo>
                    <a:pt x="248" y="70"/>
                  </a:lnTo>
                  <a:lnTo>
                    <a:pt x="249" y="81"/>
                  </a:lnTo>
                  <a:lnTo>
                    <a:pt x="250" y="91"/>
                  </a:lnTo>
                  <a:lnTo>
                    <a:pt x="250" y="104"/>
                  </a:lnTo>
                  <a:lnTo>
                    <a:pt x="250" y="407"/>
                  </a:lnTo>
                  <a:lnTo>
                    <a:pt x="174" y="407"/>
                  </a:lnTo>
                  <a:lnTo>
                    <a:pt x="174" y="140"/>
                  </a:lnTo>
                  <a:lnTo>
                    <a:pt x="174" y="130"/>
                  </a:lnTo>
                  <a:lnTo>
                    <a:pt x="173" y="122"/>
                  </a:lnTo>
                  <a:lnTo>
                    <a:pt x="173" y="114"/>
                  </a:lnTo>
                  <a:lnTo>
                    <a:pt x="172" y="107"/>
                  </a:lnTo>
                  <a:lnTo>
                    <a:pt x="170" y="101"/>
                  </a:lnTo>
                  <a:lnTo>
                    <a:pt x="169" y="96"/>
                  </a:lnTo>
                  <a:lnTo>
                    <a:pt x="167" y="91"/>
                  </a:lnTo>
                  <a:lnTo>
                    <a:pt x="166" y="88"/>
                  </a:lnTo>
                  <a:lnTo>
                    <a:pt x="163" y="85"/>
                  </a:lnTo>
                  <a:lnTo>
                    <a:pt x="161" y="83"/>
                  </a:lnTo>
                  <a:lnTo>
                    <a:pt x="159" y="82"/>
                  </a:lnTo>
                  <a:lnTo>
                    <a:pt x="155" y="81"/>
                  </a:lnTo>
                  <a:lnTo>
                    <a:pt x="152" y="79"/>
                  </a:lnTo>
                  <a:lnTo>
                    <a:pt x="148" y="78"/>
                  </a:lnTo>
                  <a:lnTo>
                    <a:pt x="141" y="78"/>
                  </a:lnTo>
                  <a:lnTo>
                    <a:pt x="133" y="78"/>
                  </a:lnTo>
                  <a:lnTo>
                    <a:pt x="127" y="81"/>
                  </a:lnTo>
                  <a:lnTo>
                    <a:pt x="120" y="83"/>
                  </a:lnTo>
                  <a:lnTo>
                    <a:pt x="113" y="87"/>
                  </a:lnTo>
                  <a:lnTo>
                    <a:pt x="106" y="91"/>
                  </a:lnTo>
                  <a:lnTo>
                    <a:pt x="99" y="97"/>
                  </a:lnTo>
                  <a:lnTo>
                    <a:pt x="92" y="104"/>
                  </a:lnTo>
                  <a:lnTo>
                    <a:pt x="86" y="114"/>
                  </a:lnTo>
                  <a:lnTo>
                    <a:pt x="86" y="407"/>
                  </a:lnTo>
                  <a:lnTo>
                    <a:pt x="10" y="407"/>
                  </a:lnTo>
                  <a:lnTo>
                    <a:pt x="10" y="116"/>
                  </a:lnTo>
                  <a:lnTo>
                    <a:pt x="10" y="104"/>
                  </a:lnTo>
                  <a:lnTo>
                    <a:pt x="9" y="92"/>
                  </a:lnTo>
                  <a:lnTo>
                    <a:pt x="9" y="81"/>
                  </a:lnTo>
                  <a:lnTo>
                    <a:pt x="8" y="70"/>
                  </a:lnTo>
                  <a:lnTo>
                    <a:pt x="6" y="57"/>
                  </a:lnTo>
                  <a:lnTo>
                    <a:pt x="4" y="45"/>
                  </a:lnTo>
                  <a:lnTo>
                    <a:pt x="3" y="38"/>
                  </a:lnTo>
                  <a:lnTo>
                    <a:pt x="2" y="32"/>
                  </a:lnTo>
                  <a:lnTo>
                    <a:pt x="0" y="19"/>
                  </a:lnTo>
                  <a:lnTo>
                    <a:pt x="71" y="0"/>
                  </a:lnTo>
                  <a:lnTo>
                    <a:pt x="72" y="5"/>
                  </a:lnTo>
                  <a:lnTo>
                    <a:pt x="72" y="8"/>
                  </a:lnTo>
                  <a:lnTo>
                    <a:pt x="75" y="17"/>
                  </a:lnTo>
                  <a:lnTo>
                    <a:pt x="76" y="23"/>
                  </a:lnTo>
                  <a:lnTo>
                    <a:pt x="78" y="30"/>
                  </a:lnTo>
                  <a:lnTo>
                    <a:pt x="78" y="32"/>
                  </a:lnTo>
                  <a:lnTo>
                    <a:pt x="78" y="35"/>
                  </a:lnTo>
                  <a:lnTo>
                    <a:pt x="79" y="39"/>
                  </a:lnTo>
                  <a:lnTo>
                    <a:pt x="79" y="42"/>
                  </a:lnTo>
                  <a:lnTo>
                    <a:pt x="79" y="43"/>
                  </a:lnTo>
                  <a:lnTo>
                    <a:pt x="79" y="44"/>
                  </a:lnTo>
                  <a:lnTo>
                    <a:pt x="80" y="48"/>
                  </a:lnTo>
                  <a:lnTo>
                    <a:pt x="90" y="37"/>
                  </a:lnTo>
                  <a:lnTo>
                    <a:pt x="99" y="27"/>
                  </a:lnTo>
                  <a:lnTo>
                    <a:pt x="110" y="20"/>
                  </a:lnTo>
                  <a:lnTo>
                    <a:pt x="121" y="14"/>
                  </a:lnTo>
                  <a:lnTo>
                    <a:pt x="132" y="8"/>
                  </a:lnTo>
                  <a:lnTo>
                    <a:pt x="145" y="5"/>
                  </a:lnTo>
                  <a:lnTo>
                    <a:pt x="156" y="4"/>
                  </a:lnTo>
                  <a:lnTo>
                    <a:pt x="170" y="3"/>
                  </a:lnTo>
                  <a:lnTo>
                    <a:pt x="180" y="3"/>
                  </a:lnTo>
                  <a:lnTo>
                    <a:pt x="189" y="5"/>
                  </a:lnTo>
                  <a:lnTo>
                    <a:pt x="197" y="7"/>
                  </a:lnTo>
                  <a:lnTo>
                    <a:pt x="206" y="10"/>
                  </a:lnTo>
                  <a:lnTo>
                    <a:pt x="213" y="13"/>
                  </a:lnTo>
                  <a:lnTo>
                    <a:pt x="220" y="19"/>
                  </a:lnTo>
                  <a:lnTo>
                    <a:pt x="225" y="24"/>
                  </a:lnTo>
                  <a:lnTo>
                    <a:pt x="231" y="31"/>
                  </a:lnTo>
                  <a:close/>
                </a:path>
              </a:pathLst>
            </a:custGeom>
            <a:solidFill>
              <a:schemeClr val="hlink"/>
            </a:solidFill>
            <a:ln w="9525">
              <a:noFill/>
              <a:round/>
              <a:headEnd/>
              <a:tailEnd/>
            </a:ln>
          </p:spPr>
          <p:txBody>
            <a:bodyPr/>
            <a:lstStyle/>
            <a:p>
              <a:pPr algn="ctr">
                <a:spcBef>
                  <a:spcPct val="0"/>
                </a:spcBef>
                <a:defRPr/>
              </a:pPr>
              <a:endParaRPr lang="en-GB" sz="1800">
                <a:solidFill>
                  <a:srgbClr val="1A1817"/>
                </a:solidFill>
                <a:cs typeface="Arial" pitchFamily="34" charset="0"/>
              </a:endParaRPr>
            </a:p>
          </p:txBody>
        </p:sp>
      </p:gr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Lst>
  <p:transition/>
  <p:timing>
    <p:tnLst>
      <p:par>
        <p:cTn id="1" dur="indefinite" restart="never" nodeType="tmRoot"/>
      </p:par>
    </p:tnLst>
  </p:timing>
  <p:txStyles>
    <p:titleStyle>
      <a:lvl1pPr algn="l" defTabSz="865188" rtl="0" eaLnBrk="0" fontAlgn="base" hangingPunct="0">
        <a:lnSpc>
          <a:spcPct val="90000"/>
        </a:lnSpc>
        <a:spcBef>
          <a:spcPct val="0"/>
        </a:spcBef>
        <a:spcAft>
          <a:spcPct val="0"/>
        </a:spcAft>
        <a:defRPr sz="2200">
          <a:solidFill>
            <a:srgbClr val="003366"/>
          </a:solidFill>
          <a:latin typeface="+mj-lt"/>
          <a:ea typeface="+mj-ea"/>
          <a:cs typeface="+mj-cs"/>
        </a:defRPr>
      </a:lvl1pPr>
      <a:lvl2pPr algn="l" defTabSz="865188" rtl="0" eaLnBrk="0" fontAlgn="base" hangingPunct="0">
        <a:lnSpc>
          <a:spcPct val="90000"/>
        </a:lnSpc>
        <a:spcBef>
          <a:spcPct val="0"/>
        </a:spcBef>
        <a:spcAft>
          <a:spcPct val="0"/>
        </a:spcAft>
        <a:defRPr sz="2200">
          <a:solidFill>
            <a:srgbClr val="003366"/>
          </a:solidFill>
          <a:latin typeface="Verdana" pitchFamily="34" charset="0"/>
        </a:defRPr>
      </a:lvl2pPr>
      <a:lvl3pPr algn="l" defTabSz="865188" rtl="0" eaLnBrk="0" fontAlgn="base" hangingPunct="0">
        <a:lnSpc>
          <a:spcPct val="90000"/>
        </a:lnSpc>
        <a:spcBef>
          <a:spcPct val="0"/>
        </a:spcBef>
        <a:spcAft>
          <a:spcPct val="0"/>
        </a:spcAft>
        <a:defRPr sz="2200">
          <a:solidFill>
            <a:srgbClr val="003366"/>
          </a:solidFill>
          <a:latin typeface="Verdana" pitchFamily="34" charset="0"/>
        </a:defRPr>
      </a:lvl3pPr>
      <a:lvl4pPr algn="l" defTabSz="865188" rtl="0" eaLnBrk="0" fontAlgn="base" hangingPunct="0">
        <a:lnSpc>
          <a:spcPct val="90000"/>
        </a:lnSpc>
        <a:spcBef>
          <a:spcPct val="0"/>
        </a:spcBef>
        <a:spcAft>
          <a:spcPct val="0"/>
        </a:spcAft>
        <a:defRPr sz="2200">
          <a:solidFill>
            <a:srgbClr val="003366"/>
          </a:solidFill>
          <a:latin typeface="Verdana" pitchFamily="34" charset="0"/>
        </a:defRPr>
      </a:lvl4pPr>
      <a:lvl5pPr algn="l" defTabSz="865188" rtl="0" eaLnBrk="0" fontAlgn="base" hangingPunct="0">
        <a:lnSpc>
          <a:spcPct val="90000"/>
        </a:lnSpc>
        <a:spcBef>
          <a:spcPct val="0"/>
        </a:spcBef>
        <a:spcAft>
          <a:spcPct val="0"/>
        </a:spcAft>
        <a:defRPr sz="2200">
          <a:solidFill>
            <a:srgbClr val="003366"/>
          </a:solidFill>
          <a:latin typeface="Verdana" pitchFamily="34" charset="0"/>
        </a:defRPr>
      </a:lvl5pPr>
      <a:lvl6pPr marL="457200" algn="l" defTabSz="865188" rtl="0" fontAlgn="base">
        <a:lnSpc>
          <a:spcPct val="90000"/>
        </a:lnSpc>
        <a:spcBef>
          <a:spcPct val="0"/>
        </a:spcBef>
        <a:spcAft>
          <a:spcPct val="0"/>
        </a:spcAft>
        <a:defRPr sz="2200">
          <a:solidFill>
            <a:srgbClr val="003366"/>
          </a:solidFill>
          <a:latin typeface="Verdana" pitchFamily="34" charset="0"/>
        </a:defRPr>
      </a:lvl6pPr>
      <a:lvl7pPr marL="914400" algn="l" defTabSz="865188" rtl="0" fontAlgn="base">
        <a:lnSpc>
          <a:spcPct val="90000"/>
        </a:lnSpc>
        <a:spcBef>
          <a:spcPct val="0"/>
        </a:spcBef>
        <a:spcAft>
          <a:spcPct val="0"/>
        </a:spcAft>
        <a:defRPr sz="2200">
          <a:solidFill>
            <a:srgbClr val="003366"/>
          </a:solidFill>
          <a:latin typeface="Verdana" pitchFamily="34" charset="0"/>
        </a:defRPr>
      </a:lvl7pPr>
      <a:lvl8pPr marL="1371600" algn="l" defTabSz="865188" rtl="0" fontAlgn="base">
        <a:lnSpc>
          <a:spcPct val="90000"/>
        </a:lnSpc>
        <a:spcBef>
          <a:spcPct val="0"/>
        </a:spcBef>
        <a:spcAft>
          <a:spcPct val="0"/>
        </a:spcAft>
        <a:defRPr sz="2200">
          <a:solidFill>
            <a:srgbClr val="003366"/>
          </a:solidFill>
          <a:latin typeface="Verdana" pitchFamily="34" charset="0"/>
        </a:defRPr>
      </a:lvl8pPr>
      <a:lvl9pPr marL="1828800" algn="l" defTabSz="865188" rtl="0" fontAlgn="base">
        <a:lnSpc>
          <a:spcPct val="90000"/>
        </a:lnSpc>
        <a:spcBef>
          <a:spcPct val="0"/>
        </a:spcBef>
        <a:spcAft>
          <a:spcPct val="0"/>
        </a:spcAft>
        <a:defRPr sz="2200">
          <a:solidFill>
            <a:srgbClr val="003366"/>
          </a:solidFill>
          <a:latin typeface="Verdana" pitchFamily="34" charset="0"/>
        </a:defRPr>
      </a:lvl9pPr>
    </p:titleStyle>
    <p:bodyStyle>
      <a:lvl1pPr marL="274638" indent="-274638" algn="l" defTabSz="865188" rtl="0" eaLnBrk="0" fontAlgn="base" hangingPunct="0">
        <a:spcBef>
          <a:spcPct val="0"/>
        </a:spcBef>
        <a:spcAft>
          <a:spcPct val="0"/>
        </a:spcAft>
        <a:buClr>
          <a:schemeClr val="folHlink"/>
        </a:buClr>
        <a:buFont typeface="Wingdings" pitchFamily="2" charset="2"/>
        <a:buChar char="n"/>
        <a:defRPr sz="2000">
          <a:solidFill>
            <a:srgbClr val="00214A"/>
          </a:solidFill>
          <a:latin typeface="+mn-lt"/>
          <a:ea typeface="+mn-ea"/>
          <a:cs typeface="+mn-cs"/>
        </a:defRPr>
      </a:lvl1pPr>
      <a:lvl2pPr marL="554038" indent="-277813" algn="l" defTabSz="865188" rtl="0" eaLnBrk="0" fontAlgn="base" hangingPunct="0">
        <a:spcBef>
          <a:spcPct val="0"/>
        </a:spcBef>
        <a:spcAft>
          <a:spcPct val="0"/>
        </a:spcAft>
        <a:buClr>
          <a:schemeClr val="folHlink"/>
        </a:buClr>
        <a:buFont typeface="Wingdings" pitchFamily="2" charset="2"/>
        <a:buChar char="o"/>
        <a:defRPr sz="2000">
          <a:solidFill>
            <a:srgbClr val="00214A"/>
          </a:solidFill>
          <a:latin typeface="+mn-lt"/>
        </a:defRPr>
      </a:lvl2pPr>
      <a:lvl3pPr marL="895350" indent="-339725" algn="l" defTabSz="865188" rtl="0" eaLnBrk="0" fontAlgn="base" hangingPunct="0">
        <a:lnSpc>
          <a:spcPct val="120000"/>
        </a:lnSpc>
        <a:spcBef>
          <a:spcPct val="0"/>
        </a:spcBef>
        <a:spcAft>
          <a:spcPct val="0"/>
        </a:spcAft>
        <a:buClr>
          <a:schemeClr val="folHlink"/>
        </a:buClr>
        <a:buFont typeface="Verdana" pitchFamily="34" charset="0"/>
        <a:buChar char="¬"/>
        <a:defRPr>
          <a:solidFill>
            <a:srgbClr val="00214A"/>
          </a:solidFill>
          <a:latin typeface="+mn-lt"/>
        </a:defRPr>
      </a:lvl3pPr>
      <a:lvl4pPr marL="1163638" indent="-266700" algn="l" defTabSz="865188" rtl="0" eaLnBrk="0" fontAlgn="base" hangingPunct="0">
        <a:lnSpc>
          <a:spcPct val="120000"/>
        </a:lnSpc>
        <a:spcBef>
          <a:spcPct val="0"/>
        </a:spcBef>
        <a:spcAft>
          <a:spcPct val="0"/>
        </a:spcAft>
        <a:buClr>
          <a:schemeClr val="folHlink"/>
        </a:buClr>
        <a:buFont typeface="Verdana" pitchFamily="34" charset="0"/>
        <a:buChar char="–"/>
        <a:defRPr sz="1600">
          <a:solidFill>
            <a:srgbClr val="00214A"/>
          </a:solidFill>
          <a:latin typeface="+mn-lt"/>
        </a:defRPr>
      </a:lvl4pPr>
      <a:lvl5pPr marL="1433513" indent="-268288" algn="l" defTabSz="865188" rtl="0" eaLnBrk="0" fontAlgn="base" hangingPunct="0">
        <a:lnSpc>
          <a:spcPct val="120000"/>
        </a:lnSpc>
        <a:spcBef>
          <a:spcPct val="0"/>
        </a:spcBef>
        <a:spcAft>
          <a:spcPct val="0"/>
        </a:spcAft>
        <a:buClr>
          <a:schemeClr val="folHlink"/>
        </a:buClr>
        <a:buFont typeface="Verdana" pitchFamily="34" charset="0"/>
        <a:buChar char="–"/>
        <a:defRPr sz="1400">
          <a:solidFill>
            <a:srgbClr val="00214A"/>
          </a:solidFill>
          <a:latin typeface="+mn-lt"/>
        </a:defRPr>
      </a:lvl5pPr>
      <a:lvl6pPr marL="1890713" indent="-268288" algn="l" defTabSz="865188" rtl="0" fontAlgn="base">
        <a:lnSpc>
          <a:spcPct val="120000"/>
        </a:lnSpc>
        <a:spcBef>
          <a:spcPct val="0"/>
        </a:spcBef>
        <a:spcAft>
          <a:spcPct val="0"/>
        </a:spcAft>
        <a:buClr>
          <a:schemeClr val="folHlink"/>
        </a:buClr>
        <a:buFont typeface="Verdana" pitchFamily="34" charset="0"/>
        <a:buChar char="–"/>
        <a:defRPr sz="1400">
          <a:solidFill>
            <a:srgbClr val="00214A"/>
          </a:solidFill>
          <a:latin typeface="+mn-lt"/>
        </a:defRPr>
      </a:lvl6pPr>
      <a:lvl7pPr marL="2347913" indent="-268288" algn="l" defTabSz="865188" rtl="0" fontAlgn="base">
        <a:lnSpc>
          <a:spcPct val="120000"/>
        </a:lnSpc>
        <a:spcBef>
          <a:spcPct val="0"/>
        </a:spcBef>
        <a:spcAft>
          <a:spcPct val="0"/>
        </a:spcAft>
        <a:buClr>
          <a:schemeClr val="folHlink"/>
        </a:buClr>
        <a:buFont typeface="Verdana" pitchFamily="34" charset="0"/>
        <a:buChar char="–"/>
        <a:defRPr sz="1400">
          <a:solidFill>
            <a:srgbClr val="00214A"/>
          </a:solidFill>
          <a:latin typeface="+mn-lt"/>
        </a:defRPr>
      </a:lvl7pPr>
      <a:lvl8pPr marL="2805113" indent="-268288" algn="l" defTabSz="865188" rtl="0" fontAlgn="base">
        <a:lnSpc>
          <a:spcPct val="120000"/>
        </a:lnSpc>
        <a:spcBef>
          <a:spcPct val="0"/>
        </a:spcBef>
        <a:spcAft>
          <a:spcPct val="0"/>
        </a:spcAft>
        <a:buClr>
          <a:schemeClr val="folHlink"/>
        </a:buClr>
        <a:buFont typeface="Verdana" pitchFamily="34" charset="0"/>
        <a:buChar char="–"/>
        <a:defRPr sz="1400">
          <a:solidFill>
            <a:srgbClr val="00214A"/>
          </a:solidFill>
          <a:latin typeface="+mn-lt"/>
        </a:defRPr>
      </a:lvl8pPr>
      <a:lvl9pPr marL="3262313" indent="-268288" algn="l" defTabSz="865188" rtl="0" fontAlgn="base">
        <a:lnSpc>
          <a:spcPct val="120000"/>
        </a:lnSpc>
        <a:spcBef>
          <a:spcPct val="0"/>
        </a:spcBef>
        <a:spcAft>
          <a:spcPct val="0"/>
        </a:spcAft>
        <a:buClr>
          <a:schemeClr val="folHlink"/>
        </a:buClr>
        <a:buFont typeface="Verdana" pitchFamily="34" charset="0"/>
        <a:buChar char="–"/>
        <a:defRPr sz="1400">
          <a:solidFill>
            <a:srgbClr val="00214A"/>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54" name="Rectangle 30"/>
          <p:cNvSpPr>
            <a:spLocks noChangeArrowheads="1"/>
          </p:cNvSpPr>
          <p:nvPr/>
        </p:nvSpPr>
        <p:spPr bwMode="auto">
          <a:xfrm>
            <a:off x="0" y="0"/>
            <a:ext cx="9144000" cy="914400"/>
          </a:xfrm>
          <a:prstGeom prst="rect">
            <a:avLst/>
          </a:prstGeom>
          <a:solidFill>
            <a:schemeClr val="accent2"/>
          </a:solidFill>
          <a:ln w="12700" algn="ctr">
            <a:noFill/>
            <a:miter lim="800000"/>
            <a:headEnd/>
            <a:tailEnd/>
          </a:ln>
          <a:effectLst/>
        </p:spPr>
        <p:txBody>
          <a:bodyPr wrap="none" lIns="90000" tIns="46800" rIns="90000" bIns="46800" anchor="ctr"/>
          <a:lstStyle/>
          <a:p>
            <a:pPr>
              <a:defRPr/>
            </a:pPr>
            <a:endParaRPr lang="en-US">
              <a:solidFill>
                <a:srgbClr val="00214A"/>
              </a:solidFill>
            </a:endParaRPr>
          </a:p>
        </p:txBody>
      </p:sp>
      <p:sp>
        <p:nvSpPr>
          <p:cNvPr id="10243" name="Rectangle 2"/>
          <p:cNvSpPr>
            <a:spLocks noGrp="1" noChangeArrowheads="1"/>
          </p:cNvSpPr>
          <p:nvPr>
            <p:ph type="title"/>
          </p:nvPr>
        </p:nvSpPr>
        <p:spPr bwMode="auto">
          <a:xfrm>
            <a:off x="250825" y="63500"/>
            <a:ext cx="6586538" cy="7699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err="1" smtClean="0"/>
              <a:t>Titelmasterformat</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lang="en-US" dirty="0" smtClean="0"/>
          </a:p>
        </p:txBody>
      </p:sp>
      <p:sp>
        <p:nvSpPr>
          <p:cNvPr id="10244" name="Rectangle 3"/>
          <p:cNvSpPr>
            <a:spLocks noGrp="1" noChangeArrowheads="1"/>
          </p:cNvSpPr>
          <p:nvPr>
            <p:ph type="body" idx="1"/>
          </p:nvPr>
        </p:nvSpPr>
        <p:spPr bwMode="auto">
          <a:xfrm>
            <a:off x="250825" y="1312863"/>
            <a:ext cx="8637588" cy="5211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smtClean="0"/>
              <a:t>Textmasterformate</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lang="en-US" dirty="0" smtClean="0"/>
          </a:p>
          <a:p>
            <a:pPr lvl="1"/>
            <a:r>
              <a:rPr lang="en-US" dirty="0" err="1" smtClean="0"/>
              <a:t>Zweite</a:t>
            </a:r>
            <a:r>
              <a:rPr lang="en-US" dirty="0" smtClean="0"/>
              <a:t> </a:t>
            </a:r>
            <a:r>
              <a:rPr lang="en-US" dirty="0" err="1" smtClean="0"/>
              <a:t>Ebene</a:t>
            </a:r>
            <a:endParaRPr lang="en-US" dirty="0" smtClean="0"/>
          </a:p>
          <a:p>
            <a:pPr lvl="2"/>
            <a:r>
              <a:rPr lang="en-US" dirty="0" err="1" smtClean="0"/>
              <a:t>Dritte</a:t>
            </a:r>
            <a:r>
              <a:rPr lang="en-US" dirty="0" smtClean="0"/>
              <a:t> </a:t>
            </a:r>
            <a:r>
              <a:rPr lang="en-US" dirty="0" err="1" smtClean="0"/>
              <a:t>Ebene</a:t>
            </a:r>
            <a:endParaRPr lang="en-US" dirty="0" smtClean="0"/>
          </a:p>
          <a:p>
            <a:pPr lvl="3"/>
            <a:r>
              <a:rPr lang="en-US" dirty="0" err="1" smtClean="0"/>
              <a:t>Vierte</a:t>
            </a:r>
            <a:r>
              <a:rPr lang="en-US" dirty="0" smtClean="0"/>
              <a:t> </a:t>
            </a:r>
            <a:r>
              <a:rPr lang="en-US" dirty="0" err="1" smtClean="0"/>
              <a:t>Ebene</a:t>
            </a:r>
            <a:endParaRPr lang="en-US" dirty="0" smtClean="0"/>
          </a:p>
          <a:p>
            <a:pPr lvl="4"/>
            <a:r>
              <a:rPr lang="en-US" dirty="0" err="1" smtClean="0"/>
              <a:t>Fünfte</a:t>
            </a:r>
            <a:r>
              <a:rPr lang="en-US" dirty="0" smtClean="0"/>
              <a:t> </a:t>
            </a:r>
            <a:r>
              <a:rPr lang="en-US" dirty="0" err="1" smtClean="0"/>
              <a:t>Ebene</a:t>
            </a:r>
            <a:endParaRPr lang="en-US" dirty="0" smtClean="0"/>
          </a:p>
        </p:txBody>
      </p:sp>
      <p:sp>
        <p:nvSpPr>
          <p:cNvPr id="1046" name="Rectangle 22"/>
          <p:cNvSpPr>
            <a:spLocks noGrp="1" noChangeArrowheads="1"/>
          </p:cNvSpPr>
          <p:nvPr>
            <p:ph type="dt" sz="half" idx="2"/>
          </p:nvPr>
        </p:nvSpPr>
        <p:spPr bwMode="auto">
          <a:xfrm>
            <a:off x="250825" y="6621463"/>
            <a:ext cx="1079500"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0"/>
              </a:spcBef>
              <a:defRPr sz="800" smtClean="0">
                <a:solidFill>
                  <a:srgbClr val="969696"/>
                </a:solidFill>
              </a:defRPr>
            </a:lvl1pPr>
          </a:lstStyle>
          <a:p>
            <a:pPr>
              <a:defRPr/>
            </a:pPr>
            <a:fld id="{8A5A68D2-436D-4C9D-BB3D-0F573DCC461C}" type="datetime1">
              <a:rPr lang="de-DE"/>
              <a:pPr>
                <a:defRPr/>
              </a:pPr>
              <a:t>09.05.2010</a:t>
            </a:fld>
            <a:endParaRPr lang="en-US" dirty="0"/>
          </a:p>
        </p:txBody>
      </p:sp>
      <p:sp>
        <p:nvSpPr>
          <p:cNvPr id="1048" name="Rectangle 24"/>
          <p:cNvSpPr>
            <a:spLocks noGrp="1" noChangeArrowheads="1"/>
          </p:cNvSpPr>
          <p:nvPr>
            <p:ph type="sldNum" sz="quarter" idx="4"/>
          </p:nvPr>
        </p:nvSpPr>
        <p:spPr bwMode="auto">
          <a:xfrm>
            <a:off x="7815263" y="6621463"/>
            <a:ext cx="1079500"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800" smtClean="0">
                <a:solidFill>
                  <a:srgbClr val="969696"/>
                </a:solidFill>
              </a:defRPr>
            </a:lvl1pPr>
          </a:lstStyle>
          <a:p>
            <a:pPr>
              <a:defRPr/>
            </a:pPr>
            <a:r>
              <a:rPr lang="en-US"/>
              <a:t> Page </a:t>
            </a:r>
            <a:fld id="{6BCC61FC-B20E-4687-A816-605F114CBF02}" type="slidenum">
              <a:rPr lang="en-US"/>
              <a:pPr>
                <a:defRPr/>
              </a:pPr>
              <a:t>‹#›</a:t>
            </a:fld>
            <a:endParaRPr lang="en-US"/>
          </a:p>
        </p:txBody>
      </p:sp>
      <p:sp>
        <p:nvSpPr>
          <p:cNvPr id="1050" name="Text Box 26"/>
          <p:cNvSpPr txBox="1">
            <a:spLocks noChangeArrowheads="1"/>
          </p:cNvSpPr>
          <p:nvPr/>
        </p:nvSpPr>
        <p:spPr bwMode="auto">
          <a:xfrm>
            <a:off x="2773363" y="6621463"/>
            <a:ext cx="3382962" cy="144462"/>
          </a:xfrm>
          <a:prstGeom prst="rect">
            <a:avLst/>
          </a:prstGeom>
          <a:noFill/>
          <a:ln w="9525" algn="ctr">
            <a:noFill/>
            <a:miter lim="800000"/>
            <a:headEnd/>
            <a:tailEnd/>
          </a:ln>
          <a:effectLst/>
        </p:spPr>
        <p:txBody>
          <a:bodyPr lIns="0" tIns="0" rIns="0" bIns="0"/>
          <a:lstStyle/>
          <a:p>
            <a:pPr algn="ctr">
              <a:spcBef>
                <a:spcPct val="0"/>
              </a:spcBef>
              <a:defRPr/>
            </a:pPr>
            <a:r>
              <a:rPr lang="en-US" sz="800" dirty="0">
                <a:solidFill>
                  <a:srgbClr val="969696"/>
                </a:solidFill>
              </a:rPr>
              <a:t>Copyright © Infineon Technologies </a:t>
            </a:r>
            <a:r>
              <a:rPr lang="en-US" sz="800" dirty="0" smtClean="0">
                <a:solidFill>
                  <a:srgbClr val="969696"/>
                </a:solidFill>
              </a:rPr>
              <a:t>2010. </a:t>
            </a:r>
            <a:r>
              <a:rPr lang="en-US" sz="800" dirty="0">
                <a:solidFill>
                  <a:srgbClr val="969696"/>
                </a:solidFill>
              </a:rPr>
              <a:t>All rights reserved.</a:t>
            </a:r>
          </a:p>
        </p:txBody>
      </p:sp>
      <p:pic>
        <p:nvPicPr>
          <p:cNvPr id="10248" name="Picture 31" descr="Bild2"/>
          <p:cNvPicPr>
            <a:picLocks noChangeAspect="1" noChangeArrowheads="1"/>
          </p:cNvPicPr>
          <p:nvPr/>
        </p:nvPicPr>
        <p:blipFill>
          <a:blip r:embed="rId17" cstate="print"/>
          <a:srcRect/>
          <a:stretch>
            <a:fillRect/>
          </a:stretch>
        </p:blipFill>
        <p:spPr bwMode="auto">
          <a:xfrm>
            <a:off x="7721600" y="263525"/>
            <a:ext cx="971550" cy="423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Lst>
  <p:hf hdr="0" ft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Verdana" pitchFamily="34" charset="0"/>
        </a:defRPr>
      </a:lvl2pPr>
      <a:lvl3pPr algn="l" rtl="0" eaLnBrk="0" fontAlgn="base" hangingPunct="0">
        <a:spcBef>
          <a:spcPct val="0"/>
        </a:spcBef>
        <a:spcAft>
          <a:spcPct val="0"/>
        </a:spcAft>
        <a:defRPr sz="2400">
          <a:solidFill>
            <a:schemeClr val="tx2"/>
          </a:solidFill>
          <a:latin typeface="Verdana" pitchFamily="34" charset="0"/>
        </a:defRPr>
      </a:lvl3pPr>
      <a:lvl4pPr algn="l" rtl="0" eaLnBrk="0" fontAlgn="base" hangingPunct="0">
        <a:spcBef>
          <a:spcPct val="0"/>
        </a:spcBef>
        <a:spcAft>
          <a:spcPct val="0"/>
        </a:spcAft>
        <a:defRPr sz="2400">
          <a:solidFill>
            <a:schemeClr val="tx2"/>
          </a:solidFill>
          <a:latin typeface="Verdana" pitchFamily="34" charset="0"/>
        </a:defRPr>
      </a:lvl4pPr>
      <a:lvl5pPr algn="l" rtl="0" eaLnBrk="0" fontAlgn="base" hangingPunct="0">
        <a:spcBef>
          <a:spcPct val="0"/>
        </a:spcBef>
        <a:spcAft>
          <a:spcPct val="0"/>
        </a:spcAft>
        <a:defRPr sz="2400">
          <a:solidFill>
            <a:schemeClr val="tx2"/>
          </a:solidFill>
          <a:latin typeface="Verdana" pitchFamily="34" charset="0"/>
        </a:defRPr>
      </a:lvl5pPr>
      <a:lvl6pPr marL="457200" algn="l" rtl="0" eaLnBrk="0" fontAlgn="base" hangingPunct="0">
        <a:spcBef>
          <a:spcPct val="0"/>
        </a:spcBef>
        <a:spcAft>
          <a:spcPct val="0"/>
        </a:spcAft>
        <a:defRPr sz="2400">
          <a:solidFill>
            <a:schemeClr val="tx2"/>
          </a:solidFill>
          <a:latin typeface="Verdana" pitchFamily="34" charset="0"/>
        </a:defRPr>
      </a:lvl6pPr>
      <a:lvl7pPr marL="914400" algn="l" rtl="0" eaLnBrk="0" fontAlgn="base" hangingPunct="0">
        <a:spcBef>
          <a:spcPct val="0"/>
        </a:spcBef>
        <a:spcAft>
          <a:spcPct val="0"/>
        </a:spcAft>
        <a:defRPr sz="2400">
          <a:solidFill>
            <a:schemeClr val="tx2"/>
          </a:solidFill>
          <a:latin typeface="Verdana" pitchFamily="34" charset="0"/>
        </a:defRPr>
      </a:lvl7pPr>
      <a:lvl8pPr marL="1371600" algn="l" rtl="0" eaLnBrk="0" fontAlgn="base" hangingPunct="0">
        <a:spcBef>
          <a:spcPct val="0"/>
        </a:spcBef>
        <a:spcAft>
          <a:spcPct val="0"/>
        </a:spcAft>
        <a:defRPr sz="2400">
          <a:solidFill>
            <a:schemeClr val="tx2"/>
          </a:solidFill>
          <a:latin typeface="Verdana" pitchFamily="34" charset="0"/>
        </a:defRPr>
      </a:lvl8pPr>
      <a:lvl9pPr marL="1828800" algn="l" rtl="0" eaLnBrk="0" fontAlgn="base" hangingPunct="0">
        <a:spcBef>
          <a:spcPct val="0"/>
        </a:spcBef>
        <a:spcAft>
          <a:spcPct val="0"/>
        </a:spcAft>
        <a:defRPr sz="2400">
          <a:solidFill>
            <a:schemeClr val="tx2"/>
          </a:solidFill>
          <a:latin typeface="Verdana" pitchFamily="34" charset="0"/>
        </a:defRPr>
      </a:lvl9pPr>
    </p:titleStyle>
    <p:bodyStyle>
      <a:lvl1pPr marL="269875" indent="-269875" algn="l" rtl="0" eaLnBrk="0" fontAlgn="base" hangingPunct="0">
        <a:spcBef>
          <a:spcPts val="600"/>
        </a:spcBef>
        <a:spcAft>
          <a:spcPts val="600"/>
        </a:spcAft>
        <a:buClr>
          <a:schemeClr val="hlink"/>
        </a:buClr>
        <a:buFont typeface="Wingdings" pitchFamily="2" charset="2"/>
        <a:buChar char="n"/>
        <a:defRPr sz="2000">
          <a:solidFill>
            <a:schemeClr val="tx1"/>
          </a:solidFill>
          <a:latin typeface="+mn-lt"/>
          <a:ea typeface="+mn-ea"/>
          <a:cs typeface="+mn-cs"/>
        </a:defRPr>
      </a:lvl1pPr>
      <a:lvl2pPr marL="541338" indent="-269875" algn="l" rtl="0" eaLnBrk="0" fontAlgn="base" hangingPunct="0">
        <a:spcBef>
          <a:spcPts val="600"/>
        </a:spcBef>
        <a:spcAft>
          <a:spcPts val="600"/>
        </a:spcAft>
        <a:buClr>
          <a:schemeClr val="hlink"/>
        </a:buClr>
        <a:buSzPct val="90000"/>
        <a:buFont typeface="Wingdings" pitchFamily="2" charset="2"/>
        <a:buChar char="o"/>
        <a:defRPr sz="2000">
          <a:solidFill>
            <a:schemeClr val="tx1"/>
          </a:solidFill>
          <a:latin typeface="+mn-lt"/>
        </a:defRPr>
      </a:lvl2pPr>
      <a:lvl3pPr marL="809625" indent="-266700" algn="l" rtl="0" eaLnBrk="0" fontAlgn="base" hangingPunct="0">
        <a:spcBef>
          <a:spcPts val="600"/>
        </a:spcBef>
        <a:spcAft>
          <a:spcPts val="600"/>
        </a:spcAft>
        <a:buClr>
          <a:schemeClr val="hlink"/>
        </a:buClr>
        <a:buFont typeface="Verdana" pitchFamily="34" charset="0"/>
        <a:buChar char="¬"/>
        <a:defRPr>
          <a:solidFill>
            <a:schemeClr val="tx1"/>
          </a:solidFill>
          <a:latin typeface="+mn-lt"/>
        </a:defRPr>
      </a:lvl3pPr>
      <a:lvl4pPr marL="1079500" indent="-268288" algn="l" rtl="0" eaLnBrk="0" fontAlgn="base" hangingPunct="0">
        <a:spcBef>
          <a:spcPts val="600"/>
        </a:spcBef>
        <a:spcAft>
          <a:spcPts val="600"/>
        </a:spcAft>
        <a:buClr>
          <a:schemeClr val="hlink"/>
        </a:buClr>
        <a:buFont typeface="Arial" charset="0"/>
        <a:buChar char="–"/>
        <a:defRPr sz="1600">
          <a:solidFill>
            <a:schemeClr val="tx1"/>
          </a:solidFill>
          <a:latin typeface="+mn-lt"/>
        </a:defRPr>
      </a:lvl4pPr>
      <a:lvl5pPr marL="1350963" indent="-269875" algn="l" rtl="0" eaLnBrk="0" fontAlgn="base" hangingPunct="0">
        <a:spcBef>
          <a:spcPts val="600"/>
        </a:spcBef>
        <a:spcAft>
          <a:spcPts val="600"/>
        </a:spcAft>
        <a:buClr>
          <a:schemeClr val="hlink"/>
        </a:buClr>
        <a:buFont typeface="Arial" charset="0"/>
        <a:buChar char="–"/>
        <a:defRPr sz="1400">
          <a:solidFill>
            <a:schemeClr val="tx1"/>
          </a:solidFill>
          <a:latin typeface="+mn-lt"/>
        </a:defRPr>
      </a:lvl5pPr>
      <a:lvl6pPr marL="1808163" indent="-269875" algn="l" rtl="0" eaLnBrk="0" fontAlgn="base" hangingPunct="0">
        <a:spcBef>
          <a:spcPts val="600"/>
        </a:spcBef>
        <a:spcAft>
          <a:spcPts val="600"/>
        </a:spcAft>
        <a:buClr>
          <a:schemeClr val="hlink"/>
        </a:buClr>
        <a:buFont typeface="Arial" charset="0"/>
        <a:buChar char="–"/>
        <a:defRPr sz="1400">
          <a:solidFill>
            <a:schemeClr val="tx1"/>
          </a:solidFill>
          <a:latin typeface="+mn-lt"/>
        </a:defRPr>
      </a:lvl6pPr>
      <a:lvl7pPr marL="2265363" indent="-269875" algn="l" rtl="0" eaLnBrk="0" fontAlgn="base" hangingPunct="0">
        <a:spcBef>
          <a:spcPts val="600"/>
        </a:spcBef>
        <a:spcAft>
          <a:spcPts val="600"/>
        </a:spcAft>
        <a:buClr>
          <a:schemeClr val="hlink"/>
        </a:buClr>
        <a:buFont typeface="Arial" charset="0"/>
        <a:buChar char="–"/>
        <a:defRPr sz="1400">
          <a:solidFill>
            <a:schemeClr val="tx1"/>
          </a:solidFill>
          <a:latin typeface="+mn-lt"/>
        </a:defRPr>
      </a:lvl7pPr>
      <a:lvl8pPr marL="2722563" indent="-269875" algn="l" rtl="0" eaLnBrk="0" fontAlgn="base" hangingPunct="0">
        <a:spcBef>
          <a:spcPts val="600"/>
        </a:spcBef>
        <a:spcAft>
          <a:spcPts val="600"/>
        </a:spcAft>
        <a:buClr>
          <a:schemeClr val="hlink"/>
        </a:buClr>
        <a:buFont typeface="Arial" charset="0"/>
        <a:buChar char="–"/>
        <a:defRPr sz="1400">
          <a:solidFill>
            <a:schemeClr val="tx1"/>
          </a:solidFill>
          <a:latin typeface="+mn-lt"/>
        </a:defRPr>
      </a:lvl8pPr>
      <a:lvl9pPr marL="3179763" indent="-269875" algn="l" rtl="0" eaLnBrk="0" fontAlgn="base" hangingPunct="0">
        <a:spcBef>
          <a:spcPts val="600"/>
        </a:spcBef>
        <a:spcAft>
          <a:spcPts val="600"/>
        </a:spcAft>
        <a:buClr>
          <a:schemeClr val="hlink"/>
        </a:buClr>
        <a:buFont typeface="Arial" charset="0"/>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54" name="Rectangle 30"/>
          <p:cNvSpPr>
            <a:spLocks noChangeArrowheads="1"/>
          </p:cNvSpPr>
          <p:nvPr/>
        </p:nvSpPr>
        <p:spPr bwMode="auto">
          <a:xfrm>
            <a:off x="0" y="0"/>
            <a:ext cx="9144000" cy="914400"/>
          </a:xfrm>
          <a:prstGeom prst="rect">
            <a:avLst/>
          </a:prstGeom>
          <a:solidFill>
            <a:schemeClr val="accent2"/>
          </a:solidFill>
          <a:ln w="12700" algn="ctr">
            <a:noFill/>
            <a:miter lim="800000"/>
            <a:headEnd/>
            <a:tailEnd/>
          </a:ln>
          <a:effectLst/>
        </p:spPr>
        <p:txBody>
          <a:bodyPr wrap="none" lIns="90000" tIns="46800" rIns="90000" bIns="46800" anchor="ctr"/>
          <a:lstStyle/>
          <a:p>
            <a:pPr>
              <a:defRPr/>
            </a:pPr>
            <a:endParaRPr lang="de-DE">
              <a:solidFill>
                <a:srgbClr val="00214A"/>
              </a:solidFill>
            </a:endParaRPr>
          </a:p>
        </p:txBody>
      </p:sp>
      <p:sp>
        <p:nvSpPr>
          <p:cNvPr id="11267" name="Rectangle 2"/>
          <p:cNvSpPr>
            <a:spLocks noGrp="1" noChangeArrowheads="1"/>
          </p:cNvSpPr>
          <p:nvPr>
            <p:ph type="title"/>
          </p:nvPr>
        </p:nvSpPr>
        <p:spPr bwMode="auto">
          <a:xfrm>
            <a:off x="250825" y="63500"/>
            <a:ext cx="6586538" cy="7699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Titelmasterformat durch Klicken bearbeiten</a:t>
            </a:r>
          </a:p>
        </p:txBody>
      </p:sp>
      <p:sp>
        <p:nvSpPr>
          <p:cNvPr id="11268" name="Rectangle 3"/>
          <p:cNvSpPr>
            <a:spLocks noGrp="1" noChangeArrowheads="1"/>
          </p:cNvSpPr>
          <p:nvPr>
            <p:ph type="body" idx="1"/>
          </p:nvPr>
        </p:nvSpPr>
        <p:spPr bwMode="auto">
          <a:xfrm>
            <a:off x="250825" y="1312863"/>
            <a:ext cx="8637588" cy="5211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48" name="Rectangle 24"/>
          <p:cNvSpPr>
            <a:spLocks noGrp="1" noChangeArrowheads="1"/>
          </p:cNvSpPr>
          <p:nvPr>
            <p:ph type="sldNum" sz="quarter" idx="4"/>
          </p:nvPr>
        </p:nvSpPr>
        <p:spPr bwMode="auto">
          <a:xfrm>
            <a:off x="7815263" y="6621463"/>
            <a:ext cx="1079500"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spcBef>
                <a:spcPct val="0"/>
              </a:spcBef>
              <a:defRPr sz="800">
                <a:solidFill>
                  <a:srgbClr val="969696"/>
                </a:solidFill>
              </a:defRPr>
            </a:lvl1pPr>
          </a:lstStyle>
          <a:p>
            <a:pPr>
              <a:defRPr/>
            </a:pPr>
            <a:r>
              <a:rPr lang="en-US"/>
              <a:t> Seite </a:t>
            </a:r>
            <a:fld id="{2672F822-A2B1-4BE2-8295-D1A324492790}" type="slidenum">
              <a:rPr lang="en-US"/>
              <a:pPr>
                <a:defRPr/>
              </a:pPr>
              <a:t>‹#›</a:t>
            </a:fld>
            <a:endParaRPr lang="en-US"/>
          </a:p>
        </p:txBody>
      </p:sp>
      <p:sp>
        <p:nvSpPr>
          <p:cNvPr id="1050" name="Text Box 26"/>
          <p:cNvSpPr txBox="1">
            <a:spLocks noChangeArrowheads="1"/>
          </p:cNvSpPr>
          <p:nvPr/>
        </p:nvSpPr>
        <p:spPr bwMode="auto">
          <a:xfrm>
            <a:off x="2773363" y="6621463"/>
            <a:ext cx="3382962" cy="144462"/>
          </a:xfrm>
          <a:prstGeom prst="rect">
            <a:avLst/>
          </a:prstGeom>
          <a:noFill/>
          <a:ln w="9525" algn="ctr">
            <a:noFill/>
            <a:miter lim="800000"/>
            <a:headEnd/>
            <a:tailEnd/>
          </a:ln>
          <a:effectLst/>
        </p:spPr>
        <p:txBody>
          <a:bodyPr lIns="0" tIns="0" rIns="0" bIns="0"/>
          <a:lstStyle/>
          <a:p>
            <a:pPr algn="ctr">
              <a:spcBef>
                <a:spcPct val="0"/>
              </a:spcBef>
              <a:defRPr/>
            </a:pPr>
            <a:r>
              <a:rPr lang="en-US" sz="800">
                <a:solidFill>
                  <a:srgbClr val="969696"/>
                </a:solidFill>
              </a:rPr>
              <a:t>Copyright © Infineon Technologies 2010. All rights reserved.</a:t>
            </a:r>
          </a:p>
        </p:txBody>
      </p:sp>
      <p:pic>
        <p:nvPicPr>
          <p:cNvPr id="11271" name="Picture 31" descr="Bild2"/>
          <p:cNvPicPr>
            <a:picLocks noChangeAspect="1" noChangeArrowheads="1"/>
          </p:cNvPicPr>
          <p:nvPr/>
        </p:nvPicPr>
        <p:blipFill>
          <a:blip r:embed="rId7" cstate="print"/>
          <a:srcRect/>
          <a:stretch>
            <a:fillRect/>
          </a:stretch>
        </p:blipFill>
        <p:spPr bwMode="auto">
          <a:xfrm>
            <a:off x="7721600" y="263525"/>
            <a:ext cx="971550" cy="423863"/>
          </a:xfrm>
          <a:prstGeom prst="rect">
            <a:avLst/>
          </a:prstGeom>
          <a:noFill/>
          <a:ln w="9525">
            <a:noFill/>
            <a:miter lim="800000"/>
            <a:headEnd/>
            <a:tailEnd/>
          </a:ln>
        </p:spPr>
      </p:pic>
      <p:sp>
        <p:nvSpPr>
          <p:cNvPr id="1046" name="Rectangle 22"/>
          <p:cNvSpPr>
            <a:spLocks noGrp="1" noChangeArrowheads="1"/>
          </p:cNvSpPr>
          <p:nvPr>
            <p:ph type="dt" sz="half" idx="2"/>
          </p:nvPr>
        </p:nvSpPr>
        <p:spPr bwMode="auto">
          <a:xfrm>
            <a:off x="250825" y="6621463"/>
            <a:ext cx="1079500"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1" hangingPunct="1">
              <a:spcBef>
                <a:spcPct val="0"/>
              </a:spcBef>
              <a:defRPr sz="800">
                <a:solidFill>
                  <a:srgbClr val="969696"/>
                </a:solidFill>
              </a:defRPr>
            </a:lvl1pPr>
          </a:lstStyle>
          <a:p>
            <a:pPr>
              <a:defRPr/>
            </a:pPr>
            <a:r>
              <a:rPr lang="de-DE"/>
              <a:t>28. April 2010</a:t>
            </a:r>
            <a:endParaRPr lang="en-US"/>
          </a:p>
        </p:txBody>
      </p:sp>
      <p:sp>
        <p:nvSpPr>
          <p:cNvPr id="9" name="inf_classification"/>
          <p:cNvSpPr txBox="1"/>
          <p:nvPr userDrawn="1"/>
        </p:nvSpPr>
        <p:spPr>
          <a:xfrm>
            <a:off x="1330325" y="6621463"/>
            <a:ext cx="2540000" cy="144462"/>
          </a:xfrm>
          <a:prstGeom prst="rect">
            <a:avLst/>
          </a:prstGeom>
          <a:noFill/>
          <a:ln w="9525">
            <a:noFill/>
            <a:miter lim="800000"/>
            <a:headEnd/>
            <a:tailEnd/>
          </a:ln>
          <a:effectLst/>
        </p:spPr>
        <p:txBody>
          <a:bodyPr lIns="0" tIns="0" rIns="0" bIns="0"/>
          <a:lstStyle/>
          <a:p>
            <a:pPr>
              <a:spcBef>
                <a:spcPct val="0"/>
              </a:spcBef>
              <a:defRPr/>
            </a:pPr>
            <a:r>
              <a:rPr lang="de-DE" sz="800" b="1">
                <a:solidFill>
                  <a:srgbClr val="969696"/>
                </a:solidFill>
              </a:rPr>
              <a:t>For internal use only</a:t>
            </a:r>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Lst>
  <p:hf hdr="0" ft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Verdana" pitchFamily="34" charset="0"/>
        </a:defRPr>
      </a:lvl2pPr>
      <a:lvl3pPr algn="l" rtl="0" eaLnBrk="0" fontAlgn="base" hangingPunct="0">
        <a:spcBef>
          <a:spcPct val="0"/>
        </a:spcBef>
        <a:spcAft>
          <a:spcPct val="0"/>
        </a:spcAft>
        <a:defRPr sz="2400">
          <a:solidFill>
            <a:schemeClr val="tx2"/>
          </a:solidFill>
          <a:latin typeface="Verdana" pitchFamily="34" charset="0"/>
        </a:defRPr>
      </a:lvl3pPr>
      <a:lvl4pPr algn="l" rtl="0" eaLnBrk="0" fontAlgn="base" hangingPunct="0">
        <a:spcBef>
          <a:spcPct val="0"/>
        </a:spcBef>
        <a:spcAft>
          <a:spcPct val="0"/>
        </a:spcAft>
        <a:defRPr sz="2400">
          <a:solidFill>
            <a:schemeClr val="tx2"/>
          </a:solidFill>
          <a:latin typeface="Verdana" pitchFamily="34" charset="0"/>
        </a:defRPr>
      </a:lvl4pPr>
      <a:lvl5pPr algn="l" rtl="0" eaLnBrk="0" fontAlgn="base" hangingPunct="0">
        <a:spcBef>
          <a:spcPct val="0"/>
        </a:spcBef>
        <a:spcAft>
          <a:spcPct val="0"/>
        </a:spcAft>
        <a:defRPr sz="2400">
          <a:solidFill>
            <a:schemeClr val="tx2"/>
          </a:solidFill>
          <a:latin typeface="Verdana" pitchFamily="34" charset="0"/>
        </a:defRPr>
      </a:lvl5pPr>
      <a:lvl6pPr marL="457200" algn="l" rtl="0" eaLnBrk="0" fontAlgn="base" hangingPunct="0">
        <a:spcBef>
          <a:spcPct val="0"/>
        </a:spcBef>
        <a:spcAft>
          <a:spcPct val="0"/>
        </a:spcAft>
        <a:defRPr sz="2400">
          <a:solidFill>
            <a:schemeClr val="tx2"/>
          </a:solidFill>
          <a:latin typeface="Verdana" pitchFamily="34" charset="0"/>
        </a:defRPr>
      </a:lvl6pPr>
      <a:lvl7pPr marL="914400" algn="l" rtl="0" eaLnBrk="0" fontAlgn="base" hangingPunct="0">
        <a:spcBef>
          <a:spcPct val="0"/>
        </a:spcBef>
        <a:spcAft>
          <a:spcPct val="0"/>
        </a:spcAft>
        <a:defRPr sz="2400">
          <a:solidFill>
            <a:schemeClr val="tx2"/>
          </a:solidFill>
          <a:latin typeface="Verdana" pitchFamily="34" charset="0"/>
        </a:defRPr>
      </a:lvl7pPr>
      <a:lvl8pPr marL="1371600" algn="l" rtl="0" eaLnBrk="0" fontAlgn="base" hangingPunct="0">
        <a:spcBef>
          <a:spcPct val="0"/>
        </a:spcBef>
        <a:spcAft>
          <a:spcPct val="0"/>
        </a:spcAft>
        <a:defRPr sz="2400">
          <a:solidFill>
            <a:schemeClr val="tx2"/>
          </a:solidFill>
          <a:latin typeface="Verdana" pitchFamily="34" charset="0"/>
        </a:defRPr>
      </a:lvl8pPr>
      <a:lvl9pPr marL="1828800" algn="l" rtl="0" eaLnBrk="0" fontAlgn="base" hangingPunct="0">
        <a:spcBef>
          <a:spcPct val="0"/>
        </a:spcBef>
        <a:spcAft>
          <a:spcPct val="0"/>
        </a:spcAft>
        <a:defRPr sz="2400">
          <a:solidFill>
            <a:schemeClr val="tx2"/>
          </a:solidFill>
          <a:latin typeface="Verdana" pitchFamily="34" charset="0"/>
        </a:defRPr>
      </a:lvl9pPr>
    </p:titleStyle>
    <p:bodyStyle>
      <a:lvl1pPr marL="269875" indent="-269875" algn="l" rtl="0" eaLnBrk="0" fontAlgn="base" hangingPunct="0">
        <a:spcBef>
          <a:spcPts val="600"/>
        </a:spcBef>
        <a:spcAft>
          <a:spcPts val="600"/>
        </a:spcAft>
        <a:buClr>
          <a:schemeClr val="hlink"/>
        </a:buClr>
        <a:buFont typeface="Wingdings" pitchFamily="2" charset="2"/>
        <a:buChar char="n"/>
        <a:defRPr sz="2000">
          <a:solidFill>
            <a:schemeClr val="tx1"/>
          </a:solidFill>
          <a:latin typeface="+mn-lt"/>
          <a:ea typeface="+mn-ea"/>
          <a:cs typeface="+mn-cs"/>
        </a:defRPr>
      </a:lvl1pPr>
      <a:lvl2pPr marL="541338" indent="-269875" algn="l" rtl="0" eaLnBrk="0" fontAlgn="base" hangingPunct="0">
        <a:spcBef>
          <a:spcPts val="600"/>
        </a:spcBef>
        <a:spcAft>
          <a:spcPts val="600"/>
        </a:spcAft>
        <a:buClr>
          <a:schemeClr val="hlink"/>
        </a:buClr>
        <a:buSzPct val="90000"/>
        <a:buFont typeface="Wingdings" pitchFamily="2" charset="2"/>
        <a:buChar char="o"/>
        <a:defRPr sz="2000">
          <a:solidFill>
            <a:schemeClr val="tx1"/>
          </a:solidFill>
          <a:latin typeface="+mn-lt"/>
        </a:defRPr>
      </a:lvl2pPr>
      <a:lvl3pPr marL="809625" indent="-266700" algn="l" rtl="0" eaLnBrk="0" fontAlgn="base" hangingPunct="0">
        <a:spcBef>
          <a:spcPts val="600"/>
        </a:spcBef>
        <a:spcAft>
          <a:spcPts val="600"/>
        </a:spcAft>
        <a:buClr>
          <a:schemeClr val="hlink"/>
        </a:buClr>
        <a:buFont typeface="Verdana" pitchFamily="34" charset="0"/>
        <a:buChar char="¬"/>
        <a:defRPr>
          <a:solidFill>
            <a:schemeClr val="tx1"/>
          </a:solidFill>
          <a:latin typeface="+mn-lt"/>
        </a:defRPr>
      </a:lvl3pPr>
      <a:lvl4pPr marL="1079500" indent="-268288" algn="l" rtl="0" eaLnBrk="0" fontAlgn="base" hangingPunct="0">
        <a:spcBef>
          <a:spcPts val="600"/>
        </a:spcBef>
        <a:spcAft>
          <a:spcPts val="600"/>
        </a:spcAft>
        <a:buClr>
          <a:schemeClr val="hlink"/>
        </a:buClr>
        <a:buFont typeface="Arial" charset="0"/>
        <a:buChar char="–"/>
        <a:defRPr sz="1600">
          <a:solidFill>
            <a:schemeClr val="tx1"/>
          </a:solidFill>
          <a:latin typeface="+mn-lt"/>
        </a:defRPr>
      </a:lvl4pPr>
      <a:lvl5pPr marL="1350963" indent="-269875" algn="l" rtl="0" eaLnBrk="0" fontAlgn="base" hangingPunct="0">
        <a:spcBef>
          <a:spcPts val="600"/>
        </a:spcBef>
        <a:spcAft>
          <a:spcPts val="600"/>
        </a:spcAft>
        <a:buClr>
          <a:schemeClr val="hlink"/>
        </a:buClr>
        <a:buFont typeface="Arial" charset="0"/>
        <a:buChar char="–"/>
        <a:defRPr sz="1400">
          <a:solidFill>
            <a:schemeClr val="tx1"/>
          </a:solidFill>
          <a:latin typeface="+mn-lt"/>
        </a:defRPr>
      </a:lvl5pPr>
      <a:lvl6pPr marL="1808163" indent="-269875" algn="l" rtl="0" eaLnBrk="0" fontAlgn="base" hangingPunct="0">
        <a:spcBef>
          <a:spcPts val="600"/>
        </a:spcBef>
        <a:spcAft>
          <a:spcPts val="600"/>
        </a:spcAft>
        <a:buClr>
          <a:schemeClr val="hlink"/>
        </a:buClr>
        <a:buFont typeface="Arial" charset="0"/>
        <a:buChar char="–"/>
        <a:defRPr sz="1400">
          <a:solidFill>
            <a:schemeClr val="tx1"/>
          </a:solidFill>
          <a:latin typeface="+mn-lt"/>
        </a:defRPr>
      </a:lvl6pPr>
      <a:lvl7pPr marL="2265363" indent="-269875" algn="l" rtl="0" eaLnBrk="0" fontAlgn="base" hangingPunct="0">
        <a:spcBef>
          <a:spcPts val="600"/>
        </a:spcBef>
        <a:spcAft>
          <a:spcPts val="600"/>
        </a:spcAft>
        <a:buClr>
          <a:schemeClr val="hlink"/>
        </a:buClr>
        <a:buFont typeface="Arial" charset="0"/>
        <a:buChar char="–"/>
        <a:defRPr sz="1400">
          <a:solidFill>
            <a:schemeClr val="tx1"/>
          </a:solidFill>
          <a:latin typeface="+mn-lt"/>
        </a:defRPr>
      </a:lvl7pPr>
      <a:lvl8pPr marL="2722563" indent="-269875" algn="l" rtl="0" eaLnBrk="0" fontAlgn="base" hangingPunct="0">
        <a:spcBef>
          <a:spcPts val="600"/>
        </a:spcBef>
        <a:spcAft>
          <a:spcPts val="600"/>
        </a:spcAft>
        <a:buClr>
          <a:schemeClr val="hlink"/>
        </a:buClr>
        <a:buFont typeface="Arial" charset="0"/>
        <a:buChar char="–"/>
        <a:defRPr sz="1400">
          <a:solidFill>
            <a:schemeClr val="tx1"/>
          </a:solidFill>
          <a:latin typeface="+mn-lt"/>
        </a:defRPr>
      </a:lvl8pPr>
      <a:lvl9pPr marL="3179763" indent="-269875" algn="l" rtl="0" eaLnBrk="0" fontAlgn="base" hangingPunct="0">
        <a:spcBef>
          <a:spcPts val="600"/>
        </a:spcBef>
        <a:spcAft>
          <a:spcPts val="600"/>
        </a:spcAft>
        <a:buClr>
          <a:schemeClr val="hlink"/>
        </a:buClr>
        <a:buFont typeface="Arial" charset="0"/>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3714" name="Rectangle 2"/>
          <p:cNvSpPr>
            <a:spLocks noChangeArrowheads="1"/>
          </p:cNvSpPr>
          <p:nvPr/>
        </p:nvSpPr>
        <p:spPr bwMode="auto">
          <a:xfrm>
            <a:off x="0" y="0"/>
            <a:ext cx="9144000" cy="842963"/>
          </a:xfrm>
          <a:prstGeom prst="rect">
            <a:avLst/>
          </a:prstGeom>
          <a:solidFill>
            <a:schemeClr val="accent2"/>
          </a:solidFill>
          <a:ln w="9525">
            <a:noFill/>
            <a:miter lim="800000"/>
            <a:headEnd/>
            <a:tailEnd/>
          </a:ln>
          <a:effectLst/>
        </p:spPr>
        <p:txBody>
          <a:bodyPr anchor="ctr">
            <a:spAutoFit/>
          </a:bodyPr>
          <a:lstStyle/>
          <a:p>
            <a:pPr algn="ctr" eaLnBrk="0" hangingPunct="0">
              <a:spcBef>
                <a:spcPct val="0"/>
              </a:spcBef>
              <a:defRPr/>
            </a:pPr>
            <a:endParaRPr lang="en-GB" sz="1800">
              <a:solidFill>
                <a:srgbClr val="1A1817"/>
              </a:solidFill>
            </a:endParaRPr>
          </a:p>
        </p:txBody>
      </p:sp>
      <p:pic>
        <p:nvPicPr>
          <p:cNvPr id="10243" name="Picture 111" descr="Infineon"/>
          <p:cNvPicPr>
            <a:picLocks noChangeAspect="1" noChangeArrowheads="1"/>
          </p:cNvPicPr>
          <p:nvPr/>
        </p:nvPicPr>
        <p:blipFill>
          <a:blip r:embed="rId19" cstate="print"/>
          <a:srcRect/>
          <a:stretch>
            <a:fillRect/>
          </a:stretch>
        </p:blipFill>
        <p:spPr bwMode="auto">
          <a:xfrm>
            <a:off x="8029575" y="333375"/>
            <a:ext cx="865188" cy="382588"/>
          </a:xfrm>
          <a:prstGeom prst="rect">
            <a:avLst/>
          </a:prstGeom>
          <a:noFill/>
          <a:ln w="9525">
            <a:noFill/>
            <a:miter lim="800000"/>
            <a:headEnd/>
            <a:tailEnd/>
          </a:ln>
        </p:spPr>
      </p:pic>
      <p:sp>
        <p:nvSpPr>
          <p:cNvPr id="10244" name="Rectangle 4"/>
          <p:cNvSpPr>
            <a:spLocks noGrp="1" noChangeArrowheads="1"/>
          </p:cNvSpPr>
          <p:nvPr>
            <p:ph type="title"/>
          </p:nvPr>
        </p:nvSpPr>
        <p:spPr bwMode="auto">
          <a:xfrm>
            <a:off x="250825" y="65088"/>
            <a:ext cx="7058025" cy="7699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ltLang="de-DE" smtClean="0"/>
              <a:t>Headline in Verdana 2</a:t>
            </a:r>
            <a:r>
              <a:rPr lang="de-DE" altLang="de-DE" smtClean="0"/>
              <a:t>4</a:t>
            </a:r>
            <a:r>
              <a:rPr lang="en-US" altLang="de-DE" smtClean="0"/>
              <a:t> pt gp</a:t>
            </a:r>
          </a:p>
        </p:txBody>
      </p:sp>
      <p:sp>
        <p:nvSpPr>
          <p:cNvPr id="10245" name="Rectangle 5"/>
          <p:cNvSpPr>
            <a:spLocks noGrp="1" noChangeArrowheads="1"/>
          </p:cNvSpPr>
          <p:nvPr>
            <p:ph type="body" idx="1"/>
          </p:nvPr>
        </p:nvSpPr>
        <p:spPr bwMode="auto">
          <a:xfrm>
            <a:off x="250825" y="1196975"/>
            <a:ext cx="8640763" cy="5327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de-DE" smtClean="0"/>
              <a:t>Click to edit Master text styles 20pt</a:t>
            </a:r>
          </a:p>
          <a:p>
            <a:pPr lvl="1"/>
            <a:r>
              <a:rPr lang="en-US" altLang="de-DE" smtClean="0"/>
              <a:t>Second level </a:t>
            </a:r>
            <a:r>
              <a:rPr lang="de-DE" altLang="de-DE" smtClean="0"/>
              <a:t>20</a:t>
            </a:r>
            <a:r>
              <a:rPr lang="en-US" altLang="de-DE" smtClean="0"/>
              <a:t>pt</a:t>
            </a:r>
          </a:p>
          <a:p>
            <a:pPr lvl="2"/>
            <a:r>
              <a:rPr lang="en-US" altLang="de-DE" smtClean="0"/>
              <a:t>Third level </a:t>
            </a:r>
            <a:r>
              <a:rPr lang="de-DE" altLang="de-DE" smtClean="0"/>
              <a:t>18</a:t>
            </a:r>
            <a:r>
              <a:rPr lang="en-US" altLang="de-DE" smtClean="0"/>
              <a:t>pt</a:t>
            </a:r>
          </a:p>
          <a:p>
            <a:pPr lvl="3"/>
            <a:r>
              <a:rPr lang="en-US" altLang="de-DE" smtClean="0"/>
              <a:t>Fourth level </a:t>
            </a:r>
            <a:r>
              <a:rPr lang="de-DE" altLang="de-DE" smtClean="0"/>
              <a:t>16</a:t>
            </a:r>
            <a:r>
              <a:rPr lang="en-US" altLang="de-DE" smtClean="0"/>
              <a:t>pt</a:t>
            </a:r>
          </a:p>
          <a:p>
            <a:pPr lvl="4"/>
            <a:r>
              <a:rPr lang="en-US" altLang="de-DE" smtClean="0"/>
              <a:t>Fifth level </a:t>
            </a:r>
            <a:r>
              <a:rPr lang="de-DE" altLang="de-DE" smtClean="0"/>
              <a:t>14</a:t>
            </a:r>
            <a:r>
              <a:rPr lang="en-US" altLang="de-DE" smtClean="0"/>
              <a:t>pt</a:t>
            </a:r>
          </a:p>
        </p:txBody>
      </p:sp>
      <p:sp>
        <p:nvSpPr>
          <p:cNvPr id="1523732" name="Text Box 20"/>
          <p:cNvSpPr txBox="1">
            <a:spLocks noChangeArrowheads="1"/>
          </p:cNvSpPr>
          <p:nvPr/>
        </p:nvSpPr>
        <p:spPr bwMode="auto">
          <a:xfrm>
            <a:off x="63500"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12.0</a:t>
            </a:r>
          </a:p>
        </p:txBody>
      </p:sp>
      <p:sp>
        <p:nvSpPr>
          <p:cNvPr id="1523733" name="Text Box 21"/>
          <p:cNvSpPr txBox="1">
            <a:spLocks noChangeArrowheads="1"/>
          </p:cNvSpPr>
          <p:nvPr/>
        </p:nvSpPr>
        <p:spPr bwMode="auto">
          <a:xfrm>
            <a:off x="4406900"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0.0</a:t>
            </a:r>
          </a:p>
        </p:txBody>
      </p:sp>
      <p:sp>
        <p:nvSpPr>
          <p:cNvPr id="1523734" name="Text Box 22"/>
          <p:cNvSpPr txBox="1">
            <a:spLocks noChangeArrowheads="1"/>
          </p:cNvSpPr>
          <p:nvPr/>
        </p:nvSpPr>
        <p:spPr bwMode="auto">
          <a:xfrm>
            <a:off x="8701088"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12.0</a:t>
            </a:r>
          </a:p>
        </p:txBody>
      </p:sp>
      <p:sp>
        <p:nvSpPr>
          <p:cNvPr id="1523754" name="Text Box 42"/>
          <p:cNvSpPr txBox="1">
            <a:spLocks noChangeArrowheads="1"/>
          </p:cNvSpPr>
          <p:nvPr/>
        </p:nvSpPr>
        <p:spPr bwMode="auto">
          <a:xfrm>
            <a:off x="7610475"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8.9</a:t>
            </a:r>
          </a:p>
        </p:txBody>
      </p:sp>
      <p:sp>
        <p:nvSpPr>
          <p:cNvPr id="1523801" name="Text Box 89"/>
          <p:cNvSpPr txBox="1">
            <a:spLocks noChangeArrowheads="1"/>
          </p:cNvSpPr>
          <p:nvPr/>
        </p:nvSpPr>
        <p:spPr bwMode="auto">
          <a:xfrm>
            <a:off x="-4000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7.18</a:t>
            </a:r>
          </a:p>
        </p:txBody>
      </p:sp>
      <p:sp>
        <p:nvSpPr>
          <p:cNvPr id="1523802" name="Text Box 90"/>
          <p:cNvSpPr txBox="1">
            <a:spLocks noChangeArrowheads="1"/>
          </p:cNvSpPr>
          <p:nvPr/>
        </p:nvSpPr>
        <p:spPr bwMode="auto">
          <a:xfrm>
            <a:off x="91503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7.18</a:t>
            </a:r>
          </a:p>
        </p:txBody>
      </p:sp>
      <p:sp>
        <p:nvSpPr>
          <p:cNvPr id="1523803" name="Text Box 91"/>
          <p:cNvSpPr txBox="1">
            <a:spLocks noChangeArrowheads="1"/>
          </p:cNvSpPr>
          <p:nvPr/>
        </p:nvSpPr>
        <p:spPr bwMode="auto">
          <a:xfrm>
            <a:off x="9150350" y="66055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9.20</a:t>
            </a:r>
          </a:p>
        </p:txBody>
      </p:sp>
      <p:sp>
        <p:nvSpPr>
          <p:cNvPr id="1523804" name="Text Box 92"/>
          <p:cNvSpPr txBox="1">
            <a:spLocks noChangeArrowheads="1"/>
          </p:cNvSpPr>
          <p:nvPr/>
        </p:nvSpPr>
        <p:spPr bwMode="auto">
          <a:xfrm>
            <a:off x="-400050" y="66341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9.20</a:t>
            </a:r>
          </a:p>
        </p:txBody>
      </p:sp>
      <p:sp>
        <p:nvSpPr>
          <p:cNvPr id="1523805" name="Text Box 93"/>
          <p:cNvSpPr txBox="1">
            <a:spLocks noChangeArrowheads="1"/>
          </p:cNvSpPr>
          <p:nvPr/>
        </p:nvSpPr>
        <p:spPr bwMode="auto">
          <a:xfrm>
            <a:off x="91503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8.60</a:t>
            </a:r>
          </a:p>
        </p:txBody>
      </p:sp>
      <p:sp>
        <p:nvSpPr>
          <p:cNvPr id="1523806" name="Text Box 94"/>
          <p:cNvSpPr txBox="1">
            <a:spLocks noChangeArrowheads="1"/>
          </p:cNvSpPr>
          <p:nvPr/>
        </p:nvSpPr>
        <p:spPr bwMode="auto">
          <a:xfrm>
            <a:off x="-4000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8.60</a:t>
            </a:r>
          </a:p>
        </p:txBody>
      </p:sp>
      <p:sp>
        <p:nvSpPr>
          <p:cNvPr id="1523808" name="Text Box 96"/>
          <p:cNvSpPr txBox="1">
            <a:spLocks noChangeArrowheads="1"/>
          </p:cNvSpPr>
          <p:nvPr/>
        </p:nvSpPr>
        <p:spPr bwMode="auto">
          <a:xfrm>
            <a:off x="9150350" y="56292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6.40</a:t>
            </a:r>
          </a:p>
        </p:txBody>
      </p:sp>
      <p:sp>
        <p:nvSpPr>
          <p:cNvPr id="1523814" name="Text Box 102"/>
          <p:cNvSpPr txBox="1">
            <a:spLocks noChangeArrowheads="1"/>
          </p:cNvSpPr>
          <p:nvPr/>
        </p:nvSpPr>
        <p:spPr bwMode="auto">
          <a:xfrm>
            <a:off x="-4000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6.20</a:t>
            </a:r>
          </a:p>
        </p:txBody>
      </p:sp>
      <p:sp>
        <p:nvSpPr>
          <p:cNvPr id="1523815" name="Text Box 103"/>
          <p:cNvSpPr txBox="1">
            <a:spLocks noChangeArrowheads="1"/>
          </p:cNvSpPr>
          <p:nvPr/>
        </p:nvSpPr>
        <p:spPr bwMode="auto">
          <a:xfrm>
            <a:off x="-400050" y="56340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6.40</a:t>
            </a:r>
          </a:p>
        </p:txBody>
      </p:sp>
      <p:sp>
        <p:nvSpPr>
          <p:cNvPr id="1523820" name="Text Box 108"/>
          <p:cNvSpPr txBox="1">
            <a:spLocks noChangeArrowheads="1"/>
          </p:cNvSpPr>
          <p:nvPr/>
        </p:nvSpPr>
        <p:spPr bwMode="auto">
          <a:xfrm>
            <a:off x="91503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6.80</a:t>
            </a:r>
          </a:p>
        </p:txBody>
      </p:sp>
      <p:sp>
        <p:nvSpPr>
          <p:cNvPr id="1523821" name="Text Box 109"/>
          <p:cNvSpPr txBox="1">
            <a:spLocks noChangeArrowheads="1"/>
          </p:cNvSpPr>
          <p:nvPr/>
        </p:nvSpPr>
        <p:spPr bwMode="auto">
          <a:xfrm>
            <a:off x="-4000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6.80</a:t>
            </a:r>
          </a:p>
        </p:txBody>
      </p:sp>
      <p:sp>
        <p:nvSpPr>
          <p:cNvPr id="1523824" name="Text Box 112"/>
          <p:cNvSpPr txBox="1">
            <a:spLocks noChangeArrowheads="1"/>
          </p:cNvSpPr>
          <p:nvPr/>
        </p:nvSpPr>
        <p:spPr bwMode="auto">
          <a:xfrm>
            <a:off x="91503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6.20</a:t>
            </a:r>
          </a:p>
        </p:txBody>
      </p:sp>
      <p:sp>
        <p:nvSpPr>
          <p:cNvPr id="1523825" name="Text Box 113"/>
          <p:cNvSpPr txBox="1">
            <a:spLocks noChangeArrowheads="1"/>
          </p:cNvSpPr>
          <p:nvPr/>
        </p:nvSpPr>
        <p:spPr bwMode="auto">
          <a:xfrm>
            <a:off x="9155113" y="1501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5.00</a:t>
            </a:r>
          </a:p>
        </p:txBody>
      </p:sp>
      <p:sp>
        <p:nvSpPr>
          <p:cNvPr id="1523826" name="Text Box 114"/>
          <p:cNvSpPr txBox="1">
            <a:spLocks noChangeArrowheads="1"/>
          </p:cNvSpPr>
          <p:nvPr/>
        </p:nvSpPr>
        <p:spPr bwMode="auto">
          <a:xfrm>
            <a:off x="-400050" y="15287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5.00</a:t>
            </a:r>
          </a:p>
        </p:txBody>
      </p:sp>
      <p:sp>
        <p:nvSpPr>
          <p:cNvPr id="1523829" name="Rectangle 117"/>
          <p:cNvSpPr>
            <a:spLocks noChangeArrowheads="1"/>
          </p:cNvSpPr>
          <p:nvPr/>
        </p:nvSpPr>
        <p:spPr bwMode="auto">
          <a:xfrm>
            <a:off x="8278813" y="6592888"/>
            <a:ext cx="711200" cy="214312"/>
          </a:xfrm>
          <a:prstGeom prst="rect">
            <a:avLst/>
          </a:prstGeom>
          <a:noFill/>
          <a:ln w="9525" algn="ctr">
            <a:noFill/>
            <a:miter lim="800000"/>
            <a:headEnd/>
            <a:tailEnd/>
          </a:ln>
          <a:effectLst/>
        </p:spPr>
        <p:txBody>
          <a:bodyPr wrap="none" lIns="90000" tIns="46800" rIns="90000" bIns="46800">
            <a:spAutoFit/>
          </a:bodyPr>
          <a:lstStyle/>
          <a:p>
            <a:pPr algn="r" eaLnBrk="0" hangingPunct="0">
              <a:spcBef>
                <a:spcPct val="0"/>
              </a:spcBef>
              <a:defRPr/>
            </a:pPr>
            <a:r>
              <a:rPr lang="en-US" sz="800">
                <a:solidFill>
                  <a:srgbClr val="808080"/>
                </a:solidFill>
              </a:rPr>
              <a:t>Page </a:t>
            </a:r>
            <a:fld id="{C6FD1A16-EC7E-453F-B300-7B93A439F135}" type="slidenum">
              <a:rPr lang="en-US" sz="800">
                <a:solidFill>
                  <a:srgbClr val="808080"/>
                </a:solidFill>
              </a:rPr>
              <a:pPr algn="r" eaLnBrk="0" hangingPunct="0">
                <a:spcBef>
                  <a:spcPct val="0"/>
                </a:spcBef>
                <a:defRPr/>
              </a:pPr>
              <a:t>‹#›</a:t>
            </a:fld>
            <a:endParaRPr lang="en-US" sz="800">
              <a:solidFill>
                <a:srgbClr val="808080"/>
              </a:solidFill>
            </a:endParaRPr>
          </a:p>
        </p:txBody>
      </p:sp>
      <p:sp>
        <p:nvSpPr>
          <p:cNvPr id="1523830" name="Rectangle 118"/>
          <p:cNvSpPr>
            <a:spLocks noChangeArrowheads="1"/>
          </p:cNvSpPr>
          <p:nvPr/>
        </p:nvSpPr>
        <p:spPr bwMode="auto">
          <a:xfrm>
            <a:off x="250825" y="6640513"/>
            <a:ext cx="1008063" cy="173037"/>
          </a:xfrm>
          <a:prstGeom prst="rect">
            <a:avLst/>
          </a:prstGeom>
          <a:noFill/>
          <a:ln w="9525">
            <a:noFill/>
            <a:miter lim="800000"/>
            <a:headEnd/>
            <a:tailEnd/>
          </a:ln>
          <a:effectLst/>
        </p:spPr>
        <p:txBody>
          <a:bodyPr wrap="none" lIns="0" tIns="0" rIns="0" bIns="0"/>
          <a:lstStyle/>
          <a:p>
            <a:pPr>
              <a:spcBef>
                <a:spcPct val="0"/>
              </a:spcBef>
              <a:defRPr/>
            </a:pPr>
            <a:r>
              <a:rPr lang="en-US" sz="800" dirty="0">
                <a:solidFill>
                  <a:srgbClr val="808080"/>
                </a:solidFill>
              </a:rPr>
              <a:t>Mai, 2010</a:t>
            </a:r>
          </a:p>
        </p:txBody>
      </p:sp>
      <p:sp>
        <p:nvSpPr>
          <p:cNvPr id="1523831" name="Text Box 119"/>
          <p:cNvSpPr txBox="1">
            <a:spLocks noChangeArrowheads="1"/>
          </p:cNvSpPr>
          <p:nvPr/>
        </p:nvSpPr>
        <p:spPr bwMode="auto">
          <a:xfrm>
            <a:off x="2627313" y="6591300"/>
            <a:ext cx="5310187" cy="214313"/>
          </a:xfrm>
          <a:prstGeom prst="rect">
            <a:avLst/>
          </a:prstGeom>
          <a:noFill/>
          <a:ln w="12700" algn="ctr">
            <a:noFill/>
            <a:miter lim="800000"/>
            <a:headEnd/>
            <a:tailEnd/>
          </a:ln>
          <a:effectLst/>
        </p:spPr>
        <p:txBody>
          <a:bodyPr lIns="90000" tIns="46800" rIns="90000" bIns="46800">
            <a:spAutoFit/>
          </a:bodyPr>
          <a:lstStyle/>
          <a:p>
            <a:pPr eaLnBrk="0" hangingPunct="0">
              <a:spcBef>
                <a:spcPct val="0"/>
              </a:spcBef>
              <a:defRPr/>
            </a:pPr>
            <a:r>
              <a:rPr lang="en-US" sz="800">
                <a:solidFill>
                  <a:srgbClr val="808080"/>
                </a:solidFill>
              </a:rPr>
              <a:t>Copyright © Infineon Technologies 2008. All rights reserved.</a:t>
            </a:r>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Lst>
  <p:transition/>
  <p:txStyles>
    <p:titleStyle>
      <a:lvl1pPr algn="l" defTabSz="865188" rtl="0" eaLnBrk="0" fontAlgn="base" hangingPunct="0">
        <a:lnSpc>
          <a:spcPct val="90000"/>
        </a:lnSpc>
        <a:spcBef>
          <a:spcPct val="0"/>
        </a:spcBef>
        <a:spcAft>
          <a:spcPct val="0"/>
        </a:spcAft>
        <a:defRPr sz="2400">
          <a:solidFill>
            <a:srgbClr val="003366"/>
          </a:solidFill>
          <a:latin typeface="+mj-lt"/>
          <a:ea typeface="+mj-ea"/>
          <a:cs typeface="+mj-cs"/>
        </a:defRPr>
      </a:lvl1pPr>
      <a:lvl2pPr algn="l" defTabSz="865188" rtl="0" eaLnBrk="0" fontAlgn="base" hangingPunct="0">
        <a:lnSpc>
          <a:spcPct val="90000"/>
        </a:lnSpc>
        <a:spcBef>
          <a:spcPct val="0"/>
        </a:spcBef>
        <a:spcAft>
          <a:spcPct val="0"/>
        </a:spcAft>
        <a:defRPr sz="2400">
          <a:solidFill>
            <a:srgbClr val="003366"/>
          </a:solidFill>
          <a:latin typeface="Verdana" pitchFamily="34" charset="0"/>
        </a:defRPr>
      </a:lvl2pPr>
      <a:lvl3pPr algn="l" defTabSz="865188" rtl="0" eaLnBrk="0" fontAlgn="base" hangingPunct="0">
        <a:lnSpc>
          <a:spcPct val="90000"/>
        </a:lnSpc>
        <a:spcBef>
          <a:spcPct val="0"/>
        </a:spcBef>
        <a:spcAft>
          <a:spcPct val="0"/>
        </a:spcAft>
        <a:defRPr sz="2400">
          <a:solidFill>
            <a:srgbClr val="003366"/>
          </a:solidFill>
          <a:latin typeface="Verdana" pitchFamily="34" charset="0"/>
        </a:defRPr>
      </a:lvl3pPr>
      <a:lvl4pPr algn="l" defTabSz="865188" rtl="0" eaLnBrk="0" fontAlgn="base" hangingPunct="0">
        <a:lnSpc>
          <a:spcPct val="90000"/>
        </a:lnSpc>
        <a:spcBef>
          <a:spcPct val="0"/>
        </a:spcBef>
        <a:spcAft>
          <a:spcPct val="0"/>
        </a:spcAft>
        <a:defRPr sz="2400">
          <a:solidFill>
            <a:srgbClr val="003366"/>
          </a:solidFill>
          <a:latin typeface="Verdana" pitchFamily="34" charset="0"/>
        </a:defRPr>
      </a:lvl4pPr>
      <a:lvl5pPr algn="l" defTabSz="865188" rtl="0" eaLnBrk="0" fontAlgn="base" hangingPunct="0">
        <a:lnSpc>
          <a:spcPct val="90000"/>
        </a:lnSpc>
        <a:spcBef>
          <a:spcPct val="0"/>
        </a:spcBef>
        <a:spcAft>
          <a:spcPct val="0"/>
        </a:spcAft>
        <a:defRPr sz="2400">
          <a:solidFill>
            <a:srgbClr val="003366"/>
          </a:solidFill>
          <a:latin typeface="Verdana" pitchFamily="34" charset="0"/>
        </a:defRPr>
      </a:lvl5pPr>
      <a:lvl6pPr marL="457200" algn="l" defTabSz="865188" rtl="0" fontAlgn="base">
        <a:lnSpc>
          <a:spcPct val="90000"/>
        </a:lnSpc>
        <a:spcBef>
          <a:spcPct val="0"/>
        </a:spcBef>
        <a:spcAft>
          <a:spcPct val="0"/>
        </a:spcAft>
        <a:defRPr sz="2400">
          <a:solidFill>
            <a:srgbClr val="003366"/>
          </a:solidFill>
          <a:latin typeface="Verdana" pitchFamily="34" charset="0"/>
        </a:defRPr>
      </a:lvl6pPr>
      <a:lvl7pPr marL="914400" algn="l" defTabSz="865188" rtl="0" fontAlgn="base">
        <a:lnSpc>
          <a:spcPct val="90000"/>
        </a:lnSpc>
        <a:spcBef>
          <a:spcPct val="0"/>
        </a:spcBef>
        <a:spcAft>
          <a:spcPct val="0"/>
        </a:spcAft>
        <a:defRPr sz="2400">
          <a:solidFill>
            <a:srgbClr val="003366"/>
          </a:solidFill>
          <a:latin typeface="Verdana" pitchFamily="34" charset="0"/>
        </a:defRPr>
      </a:lvl7pPr>
      <a:lvl8pPr marL="1371600" algn="l" defTabSz="865188" rtl="0" fontAlgn="base">
        <a:lnSpc>
          <a:spcPct val="90000"/>
        </a:lnSpc>
        <a:spcBef>
          <a:spcPct val="0"/>
        </a:spcBef>
        <a:spcAft>
          <a:spcPct val="0"/>
        </a:spcAft>
        <a:defRPr sz="2400">
          <a:solidFill>
            <a:srgbClr val="003366"/>
          </a:solidFill>
          <a:latin typeface="Verdana" pitchFamily="34" charset="0"/>
        </a:defRPr>
      </a:lvl8pPr>
      <a:lvl9pPr marL="1828800" algn="l" defTabSz="865188" rtl="0" fontAlgn="base">
        <a:lnSpc>
          <a:spcPct val="90000"/>
        </a:lnSpc>
        <a:spcBef>
          <a:spcPct val="0"/>
        </a:spcBef>
        <a:spcAft>
          <a:spcPct val="0"/>
        </a:spcAft>
        <a:defRPr sz="2400">
          <a:solidFill>
            <a:srgbClr val="003366"/>
          </a:solidFill>
          <a:latin typeface="Verdana" pitchFamily="34" charset="0"/>
        </a:defRPr>
      </a:lvl9pPr>
    </p:titleStyle>
    <p:bodyStyle>
      <a:lvl1pPr marL="274638" indent="-274638" algn="l" defTabSz="865188" rtl="0" eaLnBrk="0" fontAlgn="base" hangingPunct="0">
        <a:spcBef>
          <a:spcPct val="0"/>
        </a:spcBef>
        <a:spcAft>
          <a:spcPct val="0"/>
        </a:spcAft>
        <a:buClr>
          <a:schemeClr val="folHlink"/>
        </a:buClr>
        <a:buFont typeface="Wingdings" pitchFamily="2" charset="2"/>
        <a:buChar char="n"/>
        <a:defRPr sz="2000">
          <a:solidFill>
            <a:srgbClr val="00214A"/>
          </a:solidFill>
          <a:latin typeface="+mn-lt"/>
          <a:ea typeface="+mn-ea"/>
          <a:cs typeface="+mn-cs"/>
        </a:defRPr>
      </a:lvl1pPr>
      <a:lvl2pPr marL="554038" indent="-277813" algn="l" defTabSz="865188" rtl="0" eaLnBrk="0" fontAlgn="base" hangingPunct="0">
        <a:spcBef>
          <a:spcPct val="0"/>
        </a:spcBef>
        <a:spcAft>
          <a:spcPct val="0"/>
        </a:spcAft>
        <a:buClr>
          <a:schemeClr val="folHlink"/>
        </a:buClr>
        <a:buFont typeface="Wingdings" pitchFamily="2" charset="2"/>
        <a:buChar char="n"/>
        <a:defRPr sz="2000">
          <a:solidFill>
            <a:srgbClr val="00214A"/>
          </a:solidFill>
          <a:latin typeface="+mn-lt"/>
        </a:defRPr>
      </a:lvl2pPr>
      <a:lvl3pPr marL="895350" indent="-339725" algn="l" defTabSz="865188" rtl="0" eaLnBrk="0" fontAlgn="base" hangingPunct="0">
        <a:lnSpc>
          <a:spcPct val="120000"/>
        </a:lnSpc>
        <a:spcBef>
          <a:spcPct val="0"/>
        </a:spcBef>
        <a:spcAft>
          <a:spcPct val="0"/>
        </a:spcAft>
        <a:buClr>
          <a:schemeClr val="folHlink"/>
        </a:buClr>
        <a:buFont typeface="Wingdings" pitchFamily="2" charset="2"/>
        <a:buChar char="o"/>
        <a:defRPr>
          <a:solidFill>
            <a:srgbClr val="00214A"/>
          </a:solidFill>
          <a:latin typeface="+mn-lt"/>
        </a:defRPr>
      </a:lvl3pPr>
      <a:lvl4pPr marL="1163638" indent="-266700" algn="l" defTabSz="865188" rtl="0" eaLnBrk="0" fontAlgn="base" hangingPunct="0">
        <a:lnSpc>
          <a:spcPct val="120000"/>
        </a:lnSpc>
        <a:spcBef>
          <a:spcPct val="0"/>
        </a:spcBef>
        <a:spcAft>
          <a:spcPct val="0"/>
        </a:spcAft>
        <a:buClr>
          <a:schemeClr val="folHlink"/>
        </a:buClr>
        <a:buFont typeface="Verdana" pitchFamily="34" charset="0"/>
        <a:buChar char="–"/>
        <a:defRPr sz="1600">
          <a:solidFill>
            <a:srgbClr val="00214A"/>
          </a:solidFill>
          <a:latin typeface="+mn-lt"/>
        </a:defRPr>
      </a:lvl4pPr>
      <a:lvl5pPr marL="1433513" indent="-268288" algn="l" defTabSz="865188" rtl="0" eaLnBrk="0" fontAlgn="base" hangingPunct="0">
        <a:lnSpc>
          <a:spcPct val="120000"/>
        </a:lnSpc>
        <a:spcBef>
          <a:spcPct val="0"/>
        </a:spcBef>
        <a:spcAft>
          <a:spcPct val="0"/>
        </a:spcAft>
        <a:buClr>
          <a:schemeClr val="folHlink"/>
        </a:buClr>
        <a:buFont typeface="Verdana" pitchFamily="34" charset="0"/>
        <a:buChar char="–"/>
        <a:defRPr sz="1400">
          <a:solidFill>
            <a:srgbClr val="00214A"/>
          </a:solidFill>
          <a:latin typeface="+mn-lt"/>
        </a:defRPr>
      </a:lvl5pPr>
      <a:lvl6pPr marL="1890713" indent="-268288" algn="l" defTabSz="865188" rtl="0" fontAlgn="base">
        <a:lnSpc>
          <a:spcPct val="120000"/>
        </a:lnSpc>
        <a:spcBef>
          <a:spcPct val="0"/>
        </a:spcBef>
        <a:spcAft>
          <a:spcPct val="0"/>
        </a:spcAft>
        <a:buClr>
          <a:schemeClr val="folHlink"/>
        </a:buClr>
        <a:buFont typeface="Verdana" pitchFamily="34" charset="0"/>
        <a:buChar char="–"/>
        <a:defRPr sz="1400">
          <a:solidFill>
            <a:srgbClr val="00214A"/>
          </a:solidFill>
          <a:latin typeface="+mn-lt"/>
        </a:defRPr>
      </a:lvl6pPr>
      <a:lvl7pPr marL="2347913" indent="-268288" algn="l" defTabSz="865188" rtl="0" fontAlgn="base">
        <a:lnSpc>
          <a:spcPct val="120000"/>
        </a:lnSpc>
        <a:spcBef>
          <a:spcPct val="0"/>
        </a:spcBef>
        <a:spcAft>
          <a:spcPct val="0"/>
        </a:spcAft>
        <a:buClr>
          <a:schemeClr val="folHlink"/>
        </a:buClr>
        <a:buFont typeface="Verdana" pitchFamily="34" charset="0"/>
        <a:buChar char="–"/>
        <a:defRPr sz="1400">
          <a:solidFill>
            <a:srgbClr val="00214A"/>
          </a:solidFill>
          <a:latin typeface="+mn-lt"/>
        </a:defRPr>
      </a:lvl7pPr>
      <a:lvl8pPr marL="2805113" indent="-268288" algn="l" defTabSz="865188" rtl="0" fontAlgn="base">
        <a:lnSpc>
          <a:spcPct val="120000"/>
        </a:lnSpc>
        <a:spcBef>
          <a:spcPct val="0"/>
        </a:spcBef>
        <a:spcAft>
          <a:spcPct val="0"/>
        </a:spcAft>
        <a:buClr>
          <a:schemeClr val="folHlink"/>
        </a:buClr>
        <a:buFont typeface="Verdana" pitchFamily="34" charset="0"/>
        <a:buChar char="–"/>
        <a:defRPr sz="1400">
          <a:solidFill>
            <a:srgbClr val="00214A"/>
          </a:solidFill>
          <a:latin typeface="+mn-lt"/>
        </a:defRPr>
      </a:lvl8pPr>
      <a:lvl9pPr marL="3262313" indent="-268288" algn="l" defTabSz="865188" rtl="0" fontAlgn="base">
        <a:lnSpc>
          <a:spcPct val="120000"/>
        </a:lnSpc>
        <a:spcBef>
          <a:spcPct val="0"/>
        </a:spcBef>
        <a:spcAft>
          <a:spcPct val="0"/>
        </a:spcAft>
        <a:buClr>
          <a:schemeClr val="folHlink"/>
        </a:buClr>
        <a:buFont typeface="Verdana" pitchFamily="34" charset="0"/>
        <a:buChar char="–"/>
        <a:defRPr sz="1400">
          <a:solidFill>
            <a:srgbClr val="00214A"/>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4114" name="Rectangle 2"/>
          <p:cNvSpPr>
            <a:spLocks noChangeArrowheads="1"/>
          </p:cNvSpPr>
          <p:nvPr/>
        </p:nvSpPr>
        <p:spPr bwMode="auto">
          <a:xfrm>
            <a:off x="0" y="0"/>
            <a:ext cx="9144000" cy="842963"/>
          </a:xfrm>
          <a:prstGeom prst="rect">
            <a:avLst/>
          </a:prstGeom>
          <a:solidFill>
            <a:schemeClr val="accent2"/>
          </a:solidFill>
          <a:ln w="9525">
            <a:noFill/>
            <a:miter lim="800000"/>
            <a:headEnd/>
            <a:tailEnd/>
          </a:ln>
          <a:effectLst/>
        </p:spPr>
        <p:txBody>
          <a:bodyPr anchor="ctr">
            <a:spAutoFit/>
          </a:bodyPr>
          <a:lstStyle/>
          <a:p>
            <a:pPr algn="ctr">
              <a:spcBef>
                <a:spcPct val="0"/>
              </a:spcBef>
              <a:defRPr/>
            </a:pPr>
            <a:endParaRPr lang="en-GB" sz="2000">
              <a:solidFill>
                <a:srgbClr val="1A1817"/>
              </a:solidFill>
            </a:endParaRPr>
          </a:p>
        </p:txBody>
      </p:sp>
      <p:pic>
        <p:nvPicPr>
          <p:cNvPr id="14339" name="Picture 3" descr="Infineon"/>
          <p:cNvPicPr>
            <a:picLocks noChangeAspect="1" noChangeArrowheads="1"/>
          </p:cNvPicPr>
          <p:nvPr/>
        </p:nvPicPr>
        <p:blipFill>
          <a:blip r:embed="rId13" cstate="print"/>
          <a:srcRect/>
          <a:stretch>
            <a:fillRect/>
          </a:stretch>
        </p:blipFill>
        <p:spPr bwMode="auto">
          <a:xfrm>
            <a:off x="8029575" y="333375"/>
            <a:ext cx="865188" cy="382588"/>
          </a:xfrm>
          <a:prstGeom prst="rect">
            <a:avLst/>
          </a:prstGeom>
          <a:noFill/>
          <a:ln w="9525">
            <a:noFill/>
            <a:miter lim="800000"/>
            <a:headEnd/>
            <a:tailEnd/>
          </a:ln>
        </p:spPr>
      </p:pic>
      <p:sp>
        <p:nvSpPr>
          <p:cNvPr id="14340" name="Rectangle 4"/>
          <p:cNvSpPr>
            <a:spLocks noGrp="1" noChangeArrowheads="1"/>
          </p:cNvSpPr>
          <p:nvPr>
            <p:ph type="title"/>
          </p:nvPr>
        </p:nvSpPr>
        <p:spPr bwMode="auto">
          <a:xfrm>
            <a:off x="250825" y="65088"/>
            <a:ext cx="7058025" cy="7699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ltLang="de-DE" smtClean="0"/>
              <a:t>Headline in Verdana 2</a:t>
            </a:r>
            <a:r>
              <a:rPr lang="de-DE" altLang="de-DE" smtClean="0"/>
              <a:t>4</a:t>
            </a:r>
            <a:r>
              <a:rPr lang="en-US" altLang="de-DE" smtClean="0"/>
              <a:t> pt gp</a:t>
            </a:r>
          </a:p>
        </p:txBody>
      </p:sp>
      <p:sp>
        <p:nvSpPr>
          <p:cNvPr id="14341" name="Rectangle 5"/>
          <p:cNvSpPr>
            <a:spLocks noGrp="1" noChangeArrowheads="1"/>
          </p:cNvSpPr>
          <p:nvPr>
            <p:ph type="body" idx="1"/>
          </p:nvPr>
        </p:nvSpPr>
        <p:spPr bwMode="auto">
          <a:xfrm>
            <a:off x="250825" y="1196975"/>
            <a:ext cx="8640763" cy="5327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de-DE" smtClean="0"/>
              <a:t>Click to edit Master text styles 20pt</a:t>
            </a:r>
          </a:p>
          <a:p>
            <a:pPr lvl="1"/>
            <a:r>
              <a:rPr lang="en-US" altLang="de-DE" smtClean="0"/>
              <a:t>Second level </a:t>
            </a:r>
            <a:r>
              <a:rPr lang="de-DE" altLang="de-DE" smtClean="0"/>
              <a:t>20</a:t>
            </a:r>
            <a:r>
              <a:rPr lang="en-US" altLang="de-DE" smtClean="0"/>
              <a:t>pt</a:t>
            </a:r>
          </a:p>
          <a:p>
            <a:pPr lvl="2"/>
            <a:r>
              <a:rPr lang="en-US" altLang="de-DE" smtClean="0"/>
              <a:t>Third level </a:t>
            </a:r>
            <a:r>
              <a:rPr lang="de-DE" altLang="de-DE" smtClean="0"/>
              <a:t>18</a:t>
            </a:r>
            <a:r>
              <a:rPr lang="en-US" altLang="de-DE" smtClean="0"/>
              <a:t>pt</a:t>
            </a:r>
          </a:p>
          <a:p>
            <a:pPr lvl="3"/>
            <a:r>
              <a:rPr lang="en-US" altLang="de-DE" smtClean="0"/>
              <a:t>Fourth level </a:t>
            </a:r>
            <a:r>
              <a:rPr lang="de-DE" altLang="de-DE" smtClean="0"/>
              <a:t>16</a:t>
            </a:r>
            <a:r>
              <a:rPr lang="en-US" altLang="de-DE" smtClean="0"/>
              <a:t>pt</a:t>
            </a:r>
          </a:p>
          <a:p>
            <a:pPr lvl="4"/>
            <a:r>
              <a:rPr lang="en-US" altLang="de-DE" smtClean="0"/>
              <a:t>Fifth level </a:t>
            </a:r>
            <a:r>
              <a:rPr lang="de-DE" altLang="de-DE" smtClean="0"/>
              <a:t>14</a:t>
            </a:r>
            <a:r>
              <a:rPr lang="en-US" altLang="de-DE" smtClean="0"/>
              <a:t>pt</a:t>
            </a:r>
          </a:p>
        </p:txBody>
      </p:sp>
      <p:sp>
        <p:nvSpPr>
          <p:cNvPr id="474118" name="Text Box 6"/>
          <p:cNvSpPr txBox="1">
            <a:spLocks noChangeArrowheads="1"/>
          </p:cNvSpPr>
          <p:nvPr/>
        </p:nvSpPr>
        <p:spPr bwMode="auto">
          <a:xfrm>
            <a:off x="63500"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12.0</a:t>
            </a:r>
          </a:p>
        </p:txBody>
      </p:sp>
      <p:sp>
        <p:nvSpPr>
          <p:cNvPr id="474119" name="Text Box 7"/>
          <p:cNvSpPr txBox="1">
            <a:spLocks noChangeArrowheads="1"/>
          </p:cNvSpPr>
          <p:nvPr/>
        </p:nvSpPr>
        <p:spPr bwMode="auto">
          <a:xfrm>
            <a:off x="4406900"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0.0</a:t>
            </a:r>
          </a:p>
        </p:txBody>
      </p:sp>
      <p:sp>
        <p:nvSpPr>
          <p:cNvPr id="474120" name="Text Box 8"/>
          <p:cNvSpPr txBox="1">
            <a:spLocks noChangeArrowheads="1"/>
          </p:cNvSpPr>
          <p:nvPr/>
        </p:nvSpPr>
        <p:spPr bwMode="auto">
          <a:xfrm>
            <a:off x="8701088"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12.0</a:t>
            </a:r>
          </a:p>
        </p:txBody>
      </p:sp>
      <p:sp>
        <p:nvSpPr>
          <p:cNvPr id="474121" name="Text Box 9"/>
          <p:cNvSpPr txBox="1">
            <a:spLocks noChangeArrowheads="1"/>
          </p:cNvSpPr>
          <p:nvPr/>
        </p:nvSpPr>
        <p:spPr bwMode="auto">
          <a:xfrm>
            <a:off x="7610475"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8.9</a:t>
            </a:r>
          </a:p>
        </p:txBody>
      </p:sp>
      <p:sp>
        <p:nvSpPr>
          <p:cNvPr id="474122" name="Text Box 10"/>
          <p:cNvSpPr txBox="1">
            <a:spLocks noChangeArrowheads="1"/>
          </p:cNvSpPr>
          <p:nvPr/>
        </p:nvSpPr>
        <p:spPr bwMode="auto">
          <a:xfrm>
            <a:off x="-4000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7.18</a:t>
            </a:r>
          </a:p>
        </p:txBody>
      </p:sp>
      <p:sp>
        <p:nvSpPr>
          <p:cNvPr id="474123" name="Text Box 11"/>
          <p:cNvSpPr txBox="1">
            <a:spLocks noChangeArrowheads="1"/>
          </p:cNvSpPr>
          <p:nvPr/>
        </p:nvSpPr>
        <p:spPr bwMode="auto">
          <a:xfrm>
            <a:off x="91503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7.18</a:t>
            </a:r>
          </a:p>
        </p:txBody>
      </p:sp>
      <p:sp>
        <p:nvSpPr>
          <p:cNvPr id="474124" name="Text Box 12"/>
          <p:cNvSpPr txBox="1">
            <a:spLocks noChangeArrowheads="1"/>
          </p:cNvSpPr>
          <p:nvPr/>
        </p:nvSpPr>
        <p:spPr bwMode="auto">
          <a:xfrm>
            <a:off x="9150350" y="66055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9.20</a:t>
            </a:r>
          </a:p>
        </p:txBody>
      </p:sp>
      <p:sp>
        <p:nvSpPr>
          <p:cNvPr id="474125" name="Text Box 13"/>
          <p:cNvSpPr txBox="1">
            <a:spLocks noChangeArrowheads="1"/>
          </p:cNvSpPr>
          <p:nvPr/>
        </p:nvSpPr>
        <p:spPr bwMode="auto">
          <a:xfrm>
            <a:off x="-400050" y="66341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9.20</a:t>
            </a:r>
          </a:p>
        </p:txBody>
      </p:sp>
      <p:sp>
        <p:nvSpPr>
          <p:cNvPr id="474126" name="Text Box 14"/>
          <p:cNvSpPr txBox="1">
            <a:spLocks noChangeArrowheads="1"/>
          </p:cNvSpPr>
          <p:nvPr/>
        </p:nvSpPr>
        <p:spPr bwMode="auto">
          <a:xfrm>
            <a:off x="91503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8.60</a:t>
            </a:r>
          </a:p>
        </p:txBody>
      </p:sp>
      <p:sp>
        <p:nvSpPr>
          <p:cNvPr id="474127" name="Text Box 15"/>
          <p:cNvSpPr txBox="1">
            <a:spLocks noChangeArrowheads="1"/>
          </p:cNvSpPr>
          <p:nvPr/>
        </p:nvSpPr>
        <p:spPr bwMode="auto">
          <a:xfrm>
            <a:off x="-4000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8.60</a:t>
            </a:r>
          </a:p>
        </p:txBody>
      </p:sp>
      <p:sp>
        <p:nvSpPr>
          <p:cNvPr id="474128" name="Text Box 16"/>
          <p:cNvSpPr txBox="1">
            <a:spLocks noChangeArrowheads="1"/>
          </p:cNvSpPr>
          <p:nvPr/>
        </p:nvSpPr>
        <p:spPr bwMode="auto">
          <a:xfrm>
            <a:off x="9150350" y="56292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6.40</a:t>
            </a:r>
          </a:p>
        </p:txBody>
      </p:sp>
      <p:sp>
        <p:nvSpPr>
          <p:cNvPr id="474129" name="Text Box 17"/>
          <p:cNvSpPr txBox="1">
            <a:spLocks noChangeArrowheads="1"/>
          </p:cNvSpPr>
          <p:nvPr/>
        </p:nvSpPr>
        <p:spPr bwMode="auto">
          <a:xfrm>
            <a:off x="-4000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6.20</a:t>
            </a:r>
          </a:p>
        </p:txBody>
      </p:sp>
      <p:sp>
        <p:nvSpPr>
          <p:cNvPr id="474130" name="Text Box 18"/>
          <p:cNvSpPr txBox="1">
            <a:spLocks noChangeArrowheads="1"/>
          </p:cNvSpPr>
          <p:nvPr/>
        </p:nvSpPr>
        <p:spPr bwMode="auto">
          <a:xfrm>
            <a:off x="-400050" y="56340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6.40</a:t>
            </a:r>
          </a:p>
        </p:txBody>
      </p:sp>
      <p:sp>
        <p:nvSpPr>
          <p:cNvPr id="474131" name="Text Box 19"/>
          <p:cNvSpPr txBox="1">
            <a:spLocks noChangeArrowheads="1"/>
          </p:cNvSpPr>
          <p:nvPr/>
        </p:nvSpPr>
        <p:spPr bwMode="auto">
          <a:xfrm>
            <a:off x="91503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6.80</a:t>
            </a:r>
          </a:p>
        </p:txBody>
      </p:sp>
      <p:sp>
        <p:nvSpPr>
          <p:cNvPr id="474132" name="Text Box 20"/>
          <p:cNvSpPr txBox="1">
            <a:spLocks noChangeArrowheads="1"/>
          </p:cNvSpPr>
          <p:nvPr/>
        </p:nvSpPr>
        <p:spPr bwMode="auto">
          <a:xfrm>
            <a:off x="-4000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6.80</a:t>
            </a:r>
          </a:p>
        </p:txBody>
      </p:sp>
      <p:sp>
        <p:nvSpPr>
          <p:cNvPr id="474133" name="Text Box 21"/>
          <p:cNvSpPr txBox="1">
            <a:spLocks noChangeArrowheads="1"/>
          </p:cNvSpPr>
          <p:nvPr/>
        </p:nvSpPr>
        <p:spPr bwMode="auto">
          <a:xfrm>
            <a:off x="91503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6.20</a:t>
            </a:r>
          </a:p>
        </p:txBody>
      </p:sp>
      <p:sp>
        <p:nvSpPr>
          <p:cNvPr id="474134" name="Text Box 22"/>
          <p:cNvSpPr txBox="1">
            <a:spLocks noChangeArrowheads="1"/>
          </p:cNvSpPr>
          <p:nvPr/>
        </p:nvSpPr>
        <p:spPr bwMode="auto">
          <a:xfrm>
            <a:off x="9155113" y="1501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5.00</a:t>
            </a:r>
          </a:p>
        </p:txBody>
      </p:sp>
      <p:sp>
        <p:nvSpPr>
          <p:cNvPr id="474135" name="Text Box 23"/>
          <p:cNvSpPr txBox="1">
            <a:spLocks noChangeArrowheads="1"/>
          </p:cNvSpPr>
          <p:nvPr/>
        </p:nvSpPr>
        <p:spPr bwMode="auto">
          <a:xfrm>
            <a:off x="-400050" y="15287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1A1817"/>
                </a:solidFill>
              </a:rPr>
              <a:t>5.00</a:t>
            </a:r>
          </a:p>
        </p:txBody>
      </p:sp>
      <p:sp>
        <p:nvSpPr>
          <p:cNvPr id="474136" name="Rectangle 24"/>
          <p:cNvSpPr>
            <a:spLocks noChangeArrowheads="1"/>
          </p:cNvSpPr>
          <p:nvPr/>
        </p:nvSpPr>
        <p:spPr bwMode="auto">
          <a:xfrm>
            <a:off x="8278813" y="6592888"/>
            <a:ext cx="711200" cy="214312"/>
          </a:xfrm>
          <a:prstGeom prst="rect">
            <a:avLst/>
          </a:prstGeom>
          <a:noFill/>
          <a:ln w="9525" algn="ctr">
            <a:noFill/>
            <a:miter lim="800000"/>
            <a:headEnd/>
            <a:tailEnd/>
          </a:ln>
          <a:effectLst/>
        </p:spPr>
        <p:txBody>
          <a:bodyPr wrap="none" lIns="90000" tIns="46800" rIns="90000" bIns="46800">
            <a:spAutoFit/>
          </a:bodyPr>
          <a:lstStyle/>
          <a:p>
            <a:pPr algn="r" eaLnBrk="0" hangingPunct="0">
              <a:spcBef>
                <a:spcPct val="0"/>
              </a:spcBef>
              <a:defRPr/>
            </a:pPr>
            <a:r>
              <a:rPr lang="en-US" sz="800">
                <a:solidFill>
                  <a:srgbClr val="808080"/>
                </a:solidFill>
              </a:rPr>
              <a:t>Page </a:t>
            </a:r>
            <a:fld id="{DF6A42E1-B86E-477A-B2A8-194242D3D89B}" type="slidenum">
              <a:rPr lang="en-US" sz="800">
                <a:solidFill>
                  <a:srgbClr val="808080"/>
                </a:solidFill>
              </a:rPr>
              <a:pPr algn="r" eaLnBrk="0" hangingPunct="0">
                <a:spcBef>
                  <a:spcPct val="0"/>
                </a:spcBef>
                <a:defRPr/>
              </a:pPr>
              <a:t>‹#›</a:t>
            </a:fld>
            <a:endParaRPr lang="en-US" sz="800">
              <a:solidFill>
                <a:srgbClr val="808080"/>
              </a:solidFill>
            </a:endParaRPr>
          </a:p>
        </p:txBody>
      </p:sp>
      <p:sp>
        <p:nvSpPr>
          <p:cNvPr id="474137" name="Rectangle 25"/>
          <p:cNvSpPr>
            <a:spLocks noChangeArrowheads="1"/>
          </p:cNvSpPr>
          <p:nvPr/>
        </p:nvSpPr>
        <p:spPr bwMode="auto">
          <a:xfrm>
            <a:off x="250825" y="6640513"/>
            <a:ext cx="1008063" cy="173037"/>
          </a:xfrm>
          <a:prstGeom prst="rect">
            <a:avLst/>
          </a:prstGeom>
          <a:noFill/>
          <a:ln w="9525">
            <a:noFill/>
            <a:miter lim="800000"/>
            <a:headEnd/>
            <a:tailEnd/>
          </a:ln>
          <a:effectLst/>
        </p:spPr>
        <p:txBody>
          <a:bodyPr wrap="none" lIns="0" tIns="0" rIns="0" bIns="0"/>
          <a:lstStyle/>
          <a:p>
            <a:pPr>
              <a:spcBef>
                <a:spcPct val="0"/>
              </a:spcBef>
              <a:defRPr/>
            </a:pPr>
            <a:r>
              <a:rPr lang="en-US" sz="800">
                <a:solidFill>
                  <a:srgbClr val="808080"/>
                </a:solidFill>
              </a:rPr>
              <a:t>April, 16, 2008</a:t>
            </a:r>
          </a:p>
        </p:txBody>
      </p:sp>
      <p:sp>
        <p:nvSpPr>
          <p:cNvPr id="474138" name="Text Box 26"/>
          <p:cNvSpPr txBox="1">
            <a:spLocks noChangeArrowheads="1"/>
          </p:cNvSpPr>
          <p:nvPr/>
        </p:nvSpPr>
        <p:spPr bwMode="auto">
          <a:xfrm>
            <a:off x="1789113" y="6591300"/>
            <a:ext cx="5310187" cy="214313"/>
          </a:xfrm>
          <a:prstGeom prst="rect">
            <a:avLst/>
          </a:prstGeom>
          <a:noFill/>
          <a:ln w="12700" algn="ctr">
            <a:noFill/>
            <a:miter lim="800000"/>
            <a:headEnd/>
            <a:tailEnd/>
          </a:ln>
          <a:effectLst/>
        </p:spPr>
        <p:txBody>
          <a:bodyPr lIns="90000" tIns="46800" rIns="90000" bIns="46800">
            <a:spAutoFit/>
          </a:bodyPr>
          <a:lstStyle/>
          <a:p>
            <a:pPr eaLnBrk="0" hangingPunct="0">
              <a:spcBef>
                <a:spcPct val="0"/>
              </a:spcBef>
              <a:defRPr/>
            </a:pPr>
            <a:r>
              <a:rPr lang="en-US" sz="800">
                <a:solidFill>
                  <a:srgbClr val="808080"/>
                </a:solidFill>
              </a:rPr>
              <a:t>Copyright © Infineon Technologies 2009. All rights reserved. </a:t>
            </a:r>
          </a:p>
        </p:txBody>
      </p:sp>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ransition/>
  <p:txStyles>
    <p:titleStyle>
      <a:lvl1pPr algn="l" defTabSz="865188" rtl="0" eaLnBrk="0" fontAlgn="base" hangingPunct="0">
        <a:lnSpc>
          <a:spcPct val="90000"/>
        </a:lnSpc>
        <a:spcBef>
          <a:spcPct val="0"/>
        </a:spcBef>
        <a:spcAft>
          <a:spcPct val="0"/>
        </a:spcAft>
        <a:defRPr sz="2400">
          <a:solidFill>
            <a:srgbClr val="003366"/>
          </a:solidFill>
          <a:latin typeface="+mj-lt"/>
          <a:ea typeface="+mj-ea"/>
          <a:cs typeface="+mj-cs"/>
        </a:defRPr>
      </a:lvl1pPr>
      <a:lvl2pPr algn="l" defTabSz="865188" rtl="0" eaLnBrk="0" fontAlgn="base" hangingPunct="0">
        <a:lnSpc>
          <a:spcPct val="90000"/>
        </a:lnSpc>
        <a:spcBef>
          <a:spcPct val="0"/>
        </a:spcBef>
        <a:spcAft>
          <a:spcPct val="0"/>
        </a:spcAft>
        <a:defRPr sz="2400">
          <a:solidFill>
            <a:srgbClr val="003366"/>
          </a:solidFill>
          <a:latin typeface="Verdana" pitchFamily="34" charset="0"/>
        </a:defRPr>
      </a:lvl2pPr>
      <a:lvl3pPr algn="l" defTabSz="865188" rtl="0" eaLnBrk="0" fontAlgn="base" hangingPunct="0">
        <a:lnSpc>
          <a:spcPct val="90000"/>
        </a:lnSpc>
        <a:spcBef>
          <a:spcPct val="0"/>
        </a:spcBef>
        <a:spcAft>
          <a:spcPct val="0"/>
        </a:spcAft>
        <a:defRPr sz="2400">
          <a:solidFill>
            <a:srgbClr val="003366"/>
          </a:solidFill>
          <a:latin typeface="Verdana" pitchFamily="34" charset="0"/>
        </a:defRPr>
      </a:lvl3pPr>
      <a:lvl4pPr algn="l" defTabSz="865188" rtl="0" eaLnBrk="0" fontAlgn="base" hangingPunct="0">
        <a:lnSpc>
          <a:spcPct val="90000"/>
        </a:lnSpc>
        <a:spcBef>
          <a:spcPct val="0"/>
        </a:spcBef>
        <a:spcAft>
          <a:spcPct val="0"/>
        </a:spcAft>
        <a:defRPr sz="2400">
          <a:solidFill>
            <a:srgbClr val="003366"/>
          </a:solidFill>
          <a:latin typeface="Verdana" pitchFamily="34" charset="0"/>
        </a:defRPr>
      </a:lvl4pPr>
      <a:lvl5pPr algn="l" defTabSz="865188" rtl="0" eaLnBrk="0" fontAlgn="base" hangingPunct="0">
        <a:lnSpc>
          <a:spcPct val="90000"/>
        </a:lnSpc>
        <a:spcBef>
          <a:spcPct val="0"/>
        </a:spcBef>
        <a:spcAft>
          <a:spcPct val="0"/>
        </a:spcAft>
        <a:defRPr sz="2400">
          <a:solidFill>
            <a:srgbClr val="003366"/>
          </a:solidFill>
          <a:latin typeface="Verdana" pitchFamily="34" charset="0"/>
        </a:defRPr>
      </a:lvl5pPr>
      <a:lvl6pPr marL="457200" algn="l" defTabSz="865188" rtl="0" fontAlgn="base">
        <a:lnSpc>
          <a:spcPct val="90000"/>
        </a:lnSpc>
        <a:spcBef>
          <a:spcPct val="0"/>
        </a:spcBef>
        <a:spcAft>
          <a:spcPct val="0"/>
        </a:spcAft>
        <a:defRPr sz="2400">
          <a:solidFill>
            <a:srgbClr val="003366"/>
          </a:solidFill>
          <a:latin typeface="Verdana" pitchFamily="34" charset="0"/>
        </a:defRPr>
      </a:lvl6pPr>
      <a:lvl7pPr marL="914400" algn="l" defTabSz="865188" rtl="0" fontAlgn="base">
        <a:lnSpc>
          <a:spcPct val="90000"/>
        </a:lnSpc>
        <a:spcBef>
          <a:spcPct val="0"/>
        </a:spcBef>
        <a:spcAft>
          <a:spcPct val="0"/>
        </a:spcAft>
        <a:defRPr sz="2400">
          <a:solidFill>
            <a:srgbClr val="003366"/>
          </a:solidFill>
          <a:latin typeface="Verdana" pitchFamily="34" charset="0"/>
        </a:defRPr>
      </a:lvl7pPr>
      <a:lvl8pPr marL="1371600" algn="l" defTabSz="865188" rtl="0" fontAlgn="base">
        <a:lnSpc>
          <a:spcPct val="90000"/>
        </a:lnSpc>
        <a:spcBef>
          <a:spcPct val="0"/>
        </a:spcBef>
        <a:spcAft>
          <a:spcPct val="0"/>
        </a:spcAft>
        <a:defRPr sz="2400">
          <a:solidFill>
            <a:srgbClr val="003366"/>
          </a:solidFill>
          <a:latin typeface="Verdana" pitchFamily="34" charset="0"/>
        </a:defRPr>
      </a:lvl8pPr>
      <a:lvl9pPr marL="1828800" algn="l" defTabSz="865188" rtl="0" fontAlgn="base">
        <a:lnSpc>
          <a:spcPct val="90000"/>
        </a:lnSpc>
        <a:spcBef>
          <a:spcPct val="0"/>
        </a:spcBef>
        <a:spcAft>
          <a:spcPct val="0"/>
        </a:spcAft>
        <a:defRPr sz="2400">
          <a:solidFill>
            <a:srgbClr val="003366"/>
          </a:solidFill>
          <a:latin typeface="Verdana" pitchFamily="34" charset="0"/>
        </a:defRPr>
      </a:lvl9pPr>
    </p:titleStyle>
    <p:bodyStyle>
      <a:lvl1pPr marL="274638" indent="-274638" algn="l" defTabSz="865188" rtl="0" eaLnBrk="0" fontAlgn="base" hangingPunct="0">
        <a:spcBef>
          <a:spcPct val="0"/>
        </a:spcBef>
        <a:spcAft>
          <a:spcPct val="0"/>
        </a:spcAft>
        <a:buClr>
          <a:schemeClr val="folHlink"/>
        </a:buClr>
        <a:buFont typeface="Wingdings" pitchFamily="2" charset="2"/>
        <a:buChar char="n"/>
        <a:defRPr sz="2000">
          <a:solidFill>
            <a:srgbClr val="00214A"/>
          </a:solidFill>
          <a:latin typeface="+mn-lt"/>
          <a:ea typeface="+mn-ea"/>
          <a:cs typeface="+mn-cs"/>
        </a:defRPr>
      </a:lvl1pPr>
      <a:lvl2pPr marL="554038" indent="-277813" algn="l" defTabSz="865188" rtl="0" eaLnBrk="0" fontAlgn="base" hangingPunct="0">
        <a:spcBef>
          <a:spcPct val="0"/>
        </a:spcBef>
        <a:spcAft>
          <a:spcPct val="0"/>
        </a:spcAft>
        <a:buClr>
          <a:schemeClr val="folHlink"/>
        </a:buClr>
        <a:buFont typeface="Wingdings" pitchFamily="2" charset="2"/>
        <a:buChar char="n"/>
        <a:defRPr sz="2000">
          <a:solidFill>
            <a:srgbClr val="00214A"/>
          </a:solidFill>
          <a:latin typeface="+mn-lt"/>
        </a:defRPr>
      </a:lvl2pPr>
      <a:lvl3pPr marL="895350" indent="-339725" algn="l" defTabSz="865188" rtl="0" eaLnBrk="0" fontAlgn="base" hangingPunct="0">
        <a:lnSpc>
          <a:spcPct val="120000"/>
        </a:lnSpc>
        <a:spcBef>
          <a:spcPct val="0"/>
        </a:spcBef>
        <a:spcAft>
          <a:spcPct val="0"/>
        </a:spcAft>
        <a:buClr>
          <a:schemeClr val="folHlink"/>
        </a:buClr>
        <a:buFont typeface="Wingdings" pitchFamily="2" charset="2"/>
        <a:buChar char="o"/>
        <a:defRPr>
          <a:solidFill>
            <a:srgbClr val="00214A"/>
          </a:solidFill>
          <a:latin typeface="+mn-lt"/>
        </a:defRPr>
      </a:lvl3pPr>
      <a:lvl4pPr marL="1163638" indent="-266700" algn="l" defTabSz="865188" rtl="0" eaLnBrk="0" fontAlgn="base" hangingPunct="0">
        <a:lnSpc>
          <a:spcPct val="120000"/>
        </a:lnSpc>
        <a:spcBef>
          <a:spcPct val="0"/>
        </a:spcBef>
        <a:spcAft>
          <a:spcPct val="0"/>
        </a:spcAft>
        <a:buClr>
          <a:schemeClr val="folHlink"/>
        </a:buClr>
        <a:buFont typeface="Verdana" pitchFamily="34" charset="0"/>
        <a:buChar char="–"/>
        <a:defRPr sz="1600">
          <a:solidFill>
            <a:srgbClr val="00214A"/>
          </a:solidFill>
          <a:latin typeface="+mn-lt"/>
        </a:defRPr>
      </a:lvl4pPr>
      <a:lvl5pPr marL="1433513" indent="-268288" algn="l" defTabSz="865188" rtl="0" eaLnBrk="0" fontAlgn="base" hangingPunct="0">
        <a:lnSpc>
          <a:spcPct val="120000"/>
        </a:lnSpc>
        <a:spcBef>
          <a:spcPct val="0"/>
        </a:spcBef>
        <a:spcAft>
          <a:spcPct val="0"/>
        </a:spcAft>
        <a:buClr>
          <a:schemeClr val="folHlink"/>
        </a:buClr>
        <a:buFont typeface="Verdana" pitchFamily="34" charset="0"/>
        <a:buChar char="–"/>
        <a:defRPr sz="1400">
          <a:solidFill>
            <a:srgbClr val="00214A"/>
          </a:solidFill>
          <a:latin typeface="+mn-lt"/>
        </a:defRPr>
      </a:lvl5pPr>
      <a:lvl6pPr marL="1890713" indent="-268288" algn="l" defTabSz="865188" rtl="0" fontAlgn="base">
        <a:lnSpc>
          <a:spcPct val="120000"/>
        </a:lnSpc>
        <a:spcBef>
          <a:spcPct val="0"/>
        </a:spcBef>
        <a:spcAft>
          <a:spcPct val="0"/>
        </a:spcAft>
        <a:buClr>
          <a:schemeClr val="folHlink"/>
        </a:buClr>
        <a:buFont typeface="Verdana" pitchFamily="34" charset="0"/>
        <a:buChar char="–"/>
        <a:defRPr sz="1400">
          <a:solidFill>
            <a:srgbClr val="00214A"/>
          </a:solidFill>
          <a:latin typeface="+mn-lt"/>
        </a:defRPr>
      </a:lvl6pPr>
      <a:lvl7pPr marL="2347913" indent="-268288" algn="l" defTabSz="865188" rtl="0" fontAlgn="base">
        <a:lnSpc>
          <a:spcPct val="120000"/>
        </a:lnSpc>
        <a:spcBef>
          <a:spcPct val="0"/>
        </a:spcBef>
        <a:spcAft>
          <a:spcPct val="0"/>
        </a:spcAft>
        <a:buClr>
          <a:schemeClr val="folHlink"/>
        </a:buClr>
        <a:buFont typeface="Verdana" pitchFamily="34" charset="0"/>
        <a:buChar char="–"/>
        <a:defRPr sz="1400">
          <a:solidFill>
            <a:srgbClr val="00214A"/>
          </a:solidFill>
          <a:latin typeface="+mn-lt"/>
        </a:defRPr>
      </a:lvl7pPr>
      <a:lvl8pPr marL="2805113" indent="-268288" algn="l" defTabSz="865188" rtl="0" fontAlgn="base">
        <a:lnSpc>
          <a:spcPct val="120000"/>
        </a:lnSpc>
        <a:spcBef>
          <a:spcPct val="0"/>
        </a:spcBef>
        <a:spcAft>
          <a:spcPct val="0"/>
        </a:spcAft>
        <a:buClr>
          <a:schemeClr val="folHlink"/>
        </a:buClr>
        <a:buFont typeface="Verdana" pitchFamily="34" charset="0"/>
        <a:buChar char="–"/>
        <a:defRPr sz="1400">
          <a:solidFill>
            <a:srgbClr val="00214A"/>
          </a:solidFill>
          <a:latin typeface="+mn-lt"/>
        </a:defRPr>
      </a:lvl8pPr>
      <a:lvl9pPr marL="3262313" indent="-268288" algn="l" defTabSz="865188" rtl="0" fontAlgn="base">
        <a:lnSpc>
          <a:spcPct val="120000"/>
        </a:lnSpc>
        <a:spcBef>
          <a:spcPct val="0"/>
        </a:spcBef>
        <a:spcAft>
          <a:spcPct val="0"/>
        </a:spcAft>
        <a:buClr>
          <a:schemeClr val="folHlink"/>
        </a:buClr>
        <a:buFont typeface="Verdana" pitchFamily="34" charset="0"/>
        <a:buChar char="–"/>
        <a:defRPr sz="1400">
          <a:solidFill>
            <a:srgbClr val="00214A"/>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9"/>
          <p:cNvSpPr>
            <a:spLocks noGrp="1" noChangeArrowheads="1"/>
          </p:cNvSpPr>
          <p:nvPr>
            <p:ph type="title"/>
          </p:nvPr>
        </p:nvSpPr>
        <p:spPr bwMode="auto">
          <a:xfrm>
            <a:off x="7712075" y="-79375"/>
            <a:ext cx="3175" cy="3175"/>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p>
            <a:pPr lvl="0"/>
            <a:r>
              <a:rPr lang="de-DE" smtClean="0"/>
              <a:t>Titelmasterformat durch Klicken bearbeiten</a:t>
            </a:r>
          </a:p>
        </p:txBody>
      </p:sp>
      <p:sp>
        <p:nvSpPr>
          <p:cNvPr id="11267" name="Rectangle 10"/>
          <p:cNvSpPr>
            <a:spLocks noGrp="1" noChangeArrowheads="1"/>
          </p:cNvSpPr>
          <p:nvPr>
            <p:ph type="body" idx="1"/>
          </p:nvPr>
        </p:nvSpPr>
        <p:spPr bwMode="auto">
          <a:xfrm>
            <a:off x="8534400" y="-79375"/>
            <a:ext cx="3175" cy="31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pic>
        <p:nvPicPr>
          <p:cNvPr id="11268" name="Picture 15" descr="INFIN_091014 Schlussfolie PPT-final5"/>
          <p:cNvPicPr>
            <a:picLocks noChangeAspect="1" noChangeArrowheads="1"/>
          </p:cNvPicPr>
          <p:nvPr/>
        </p:nvPicPr>
        <p:blipFill>
          <a:blip r:embed="rId13" cstate="print"/>
          <a:srcRect/>
          <a:stretch>
            <a:fillRect/>
          </a:stretch>
        </p:blipFill>
        <p:spPr bwMode="auto">
          <a:xfrm>
            <a:off x="0" y="0"/>
            <a:ext cx="9145588" cy="6858000"/>
          </a:xfrm>
          <a:prstGeom prst="rect">
            <a:avLst/>
          </a:prstGeom>
          <a:noFill/>
          <a:ln w="9525">
            <a:noFill/>
            <a:miter lim="800000"/>
            <a:headEnd/>
            <a:tailEnd/>
          </a:ln>
        </p:spPr>
      </p:pic>
      <p:pic>
        <p:nvPicPr>
          <p:cNvPr id="11269" name="Picture 16" descr="Bild2"/>
          <p:cNvPicPr>
            <a:picLocks noChangeAspect="1" noChangeArrowheads="1"/>
          </p:cNvPicPr>
          <p:nvPr/>
        </p:nvPicPr>
        <p:blipFill>
          <a:blip r:embed="rId14" cstate="print"/>
          <a:srcRect/>
          <a:stretch>
            <a:fillRect/>
          </a:stretch>
        </p:blipFill>
        <p:spPr bwMode="auto">
          <a:xfrm>
            <a:off x="7292975" y="396875"/>
            <a:ext cx="1450975" cy="633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Verdana" pitchFamily="34" charset="0"/>
          <a:cs typeface="Arial" charset="0"/>
        </a:defRPr>
      </a:lvl2pPr>
      <a:lvl3pPr algn="l" rtl="0" eaLnBrk="0" fontAlgn="base" hangingPunct="0">
        <a:spcBef>
          <a:spcPct val="0"/>
        </a:spcBef>
        <a:spcAft>
          <a:spcPct val="0"/>
        </a:spcAft>
        <a:defRPr sz="2400">
          <a:solidFill>
            <a:schemeClr val="accent2"/>
          </a:solidFill>
          <a:latin typeface="Verdana" pitchFamily="34" charset="0"/>
          <a:cs typeface="Arial" charset="0"/>
        </a:defRPr>
      </a:lvl3pPr>
      <a:lvl4pPr algn="l" rtl="0" eaLnBrk="0" fontAlgn="base" hangingPunct="0">
        <a:spcBef>
          <a:spcPct val="0"/>
        </a:spcBef>
        <a:spcAft>
          <a:spcPct val="0"/>
        </a:spcAft>
        <a:defRPr sz="2400">
          <a:solidFill>
            <a:schemeClr val="accent2"/>
          </a:solidFill>
          <a:latin typeface="Verdana" pitchFamily="34" charset="0"/>
          <a:cs typeface="Arial" charset="0"/>
        </a:defRPr>
      </a:lvl4pPr>
      <a:lvl5pPr algn="l" rtl="0" eaLnBrk="0" fontAlgn="base" hangingPunct="0">
        <a:spcBef>
          <a:spcPct val="0"/>
        </a:spcBef>
        <a:spcAft>
          <a:spcPct val="0"/>
        </a:spcAft>
        <a:defRPr sz="2400">
          <a:solidFill>
            <a:schemeClr val="accent2"/>
          </a:solidFill>
          <a:latin typeface="Verdana" pitchFamily="34" charset="0"/>
          <a:cs typeface="Arial" charset="0"/>
        </a:defRPr>
      </a:lvl5pPr>
      <a:lvl6pPr marL="457200" algn="l" rtl="0" eaLnBrk="0" fontAlgn="base" hangingPunct="0">
        <a:spcBef>
          <a:spcPct val="0"/>
        </a:spcBef>
        <a:spcAft>
          <a:spcPct val="0"/>
        </a:spcAft>
        <a:defRPr sz="2400">
          <a:solidFill>
            <a:schemeClr val="accent2"/>
          </a:solidFill>
          <a:latin typeface="Verdana" pitchFamily="34" charset="0"/>
          <a:cs typeface="Arial" charset="0"/>
        </a:defRPr>
      </a:lvl6pPr>
      <a:lvl7pPr marL="914400" algn="l" rtl="0" eaLnBrk="0" fontAlgn="base" hangingPunct="0">
        <a:spcBef>
          <a:spcPct val="0"/>
        </a:spcBef>
        <a:spcAft>
          <a:spcPct val="0"/>
        </a:spcAft>
        <a:defRPr sz="2400">
          <a:solidFill>
            <a:schemeClr val="accent2"/>
          </a:solidFill>
          <a:latin typeface="Verdana" pitchFamily="34" charset="0"/>
          <a:cs typeface="Arial" charset="0"/>
        </a:defRPr>
      </a:lvl7pPr>
      <a:lvl8pPr marL="1371600" algn="l" rtl="0" eaLnBrk="0" fontAlgn="base" hangingPunct="0">
        <a:spcBef>
          <a:spcPct val="0"/>
        </a:spcBef>
        <a:spcAft>
          <a:spcPct val="0"/>
        </a:spcAft>
        <a:defRPr sz="2400">
          <a:solidFill>
            <a:schemeClr val="accent2"/>
          </a:solidFill>
          <a:latin typeface="Verdana" pitchFamily="34" charset="0"/>
          <a:cs typeface="Arial" charset="0"/>
        </a:defRPr>
      </a:lvl8pPr>
      <a:lvl9pPr marL="1828800" algn="l" rtl="0" eaLnBrk="0" fontAlgn="base" hangingPunct="0">
        <a:spcBef>
          <a:spcPct val="0"/>
        </a:spcBef>
        <a:spcAft>
          <a:spcPct val="0"/>
        </a:spcAft>
        <a:defRPr sz="2400">
          <a:solidFill>
            <a:schemeClr val="accent2"/>
          </a:solidFill>
          <a:latin typeface="Verdana" pitchFamily="34" charset="0"/>
          <a:cs typeface="Arial" charset="0"/>
        </a:defRPr>
      </a:lvl9pPr>
    </p:titleStyle>
    <p:bodyStyle>
      <a:lvl1pPr marL="269875" indent="-269875" algn="l" rtl="0" eaLnBrk="0" fontAlgn="base" hangingPunct="0">
        <a:spcBef>
          <a:spcPts val="600"/>
        </a:spcBef>
        <a:spcAft>
          <a:spcPts val="600"/>
        </a:spcAft>
        <a:buClr>
          <a:schemeClr val="hlink"/>
        </a:buClr>
        <a:buFont typeface="Wingdings" pitchFamily="2" charset="2"/>
        <a:buChar char="n"/>
        <a:defRPr sz="2000">
          <a:solidFill>
            <a:schemeClr val="accent2"/>
          </a:solidFill>
          <a:latin typeface="+mn-lt"/>
          <a:ea typeface="+mn-ea"/>
          <a:cs typeface="+mn-cs"/>
        </a:defRPr>
      </a:lvl1pPr>
      <a:lvl2pPr marL="541338" indent="-269875" algn="l" rtl="0" eaLnBrk="0" fontAlgn="base" hangingPunct="0">
        <a:spcBef>
          <a:spcPts val="600"/>
        </a:spcBef>
        <a:spcAft>
          <a:spcPts val="600"/>
        </a:spcAft>
        <a:buClr>
          <a:schemeClr val="hlink"/>
        </a:buClr>
        <a:buSzPct val="90000"/>
        <a:buFont typeface="Wingdings" pitchFamily="2" charset="2"/>
        <a:buChar char="o"/>
        <a:defRPr sz="2000">
          <a:solidFill>
            <a:schemeClr val="accent2"/>
          </a:solidFill>
          <a:latin typeface="+mn-lt"/>
          <a:cs typeface="+mn-cs"/>
        </a:defRPr>
      </a:lvl2pPr>
      <a:lvl3pPr marL="809625" indent="-266700" algn="l" rtl="0" eaLnBrk="0" fontAlgn="base" hangingPunct="0">
        <a:spcBef>
          <a:spcPts val="600"/>
        </a:spcBef>
        <a:spcAft>
          <a:spcPts val="600"/>
        </a:spcAft>
        <a:buClr>
          <a:schemeClr val="hlink"/>
        </a:buClr>
        <a:buFont typeface="Verdana" pitchFamily="34" charset="0"/>
        <a:buChar char="¬"/>
        <a:defRPr>
          <a:solidFill>
            <a:schemeClr val="accent2"/>
          </a:solidFill>
          <a:latin typeface="+mn-lt"/>
          <a:cs typeface="+mn-cs"/>
        </a:defRPr>
      </a:lvl3pPr>
      <a:lvl4pPr marL="1079500" indent="-268288" algn="l" rtl="0" eaLnBrk="0" fontAlgn="base" hangingPunct="0">
        <a:spcBef>
          <a:spcPts val="600"/>
        </a:spcBef>
        <a:spcAft>
          <a:spcPts val="600"/>
        </a:spcAft>
        <a:buClr>
          <a:schemeClr val="hlink"/>
        </a:buClr>
        <a:buFont typeface="Arial" charset="0"/>
        <a:buChar char="–"/>
        <a:defRPr sz="1600">
          <a:solidFill>
            <a:schemeClr val="accent2"/>
          </a:solidFill>
          <a:latin typeface="+mn-lt"/>
          <a:cs typeface="+mn-cs"/>
        </a:defRPr>
      </a:lvl4pPr>
      <a:lvl5pPr marL="1350963" indent="-269875" algn="l" rtl="0" eaLnBrk="0" fontAlgn="base" hangingPunct="0">
        <a:spcBef>
          <a:spcPts val="600"/>
        </a:spcBef>
        <a:spcAft>
          <a:spcPts val="600"/>
        </a:spcAft>
        <a:buClr>
          <a:schemeClr val="hlink"/>
        </a:buClr>
        <a:buFont typeface="Arial" charset="0"/>
        <a:buChar char="–"/>
        <a:defRPr sz="1400">
          <a:solidFill>
            <a:schemeClr val="accent2"/>
          </a:solidFill>
          <a:latin typeface="+mn-lt"/>
          <a:cs typeface="+mn-cs"/>
        </a:defRPr>
      </a:lvl5pPr>
      <a:lvl6pPr marL="1808163" indent="-269875" algn="l" rtl="0" eaLnBrk="0" fontAlgn="base" hangingPunct="0">
        <a:spcBef>
          <a:spcPts val="600"/>
        </a:spcBef>
        <a:spcAft>
          <a:spcPts val="600"/>
        </a:spcAft>
        <a:buClr>
          <a:schemeClr val="hlink"/>
        </a:buClr>
        <a:buFont typeface="Arial" charset="0"/>
        <a:buChar char="–"/>
        <a:defRPr sz="1400">
          <a:solidFill>
            <a:schemeClr val="accent2"/>
          </a:solidFill>
          <a:latin typeface="+mn-lt"/>
          <a:cs typeface="+mn-cs"/>
        </a:defRPr>
      </a:lvl6pPr>
      <a:lvl7pPr marL="2265363" indent="-269875" algn="l" rtl="0" eaLnBrk="0" fontAlgn="base" hangingPunct="0">
        <a:spcBef>
          <a:spcPts val="600"/>
        </a:spcBef>
        <a:spcAft>
          <a:spcPts val="600"/>
        </a:spcAft>
        <a:buClr>
          <a:schemeClr val="hlink"/>
        </a:buClr>
        <a:buFont typeface="Arial" charset="0"/>
        <a:buChar char="–"/>
        <a:defRPr sz="1400">
          <a:solidFill>
            <a:schemeClr val="accent2"/>
          </a:solidFill>
          <a:latin typeface="+mn-lt"/>
          <a:cs typeface="+mn-cs"/>
        </a:defRPr>
      </a:lvl7pPr>
      <a:lvl8pPr marL="2722563" indent="-269875" algn="l" rtl="0" eaLnBrk="0" fontAlgn="base" hangingPunct="0">
        <a:spcBef>
          <a:spcPts val="600"/>
        </a:spcBef>
        <a:spcAft>
          <a:spcPts val="600"/>
        </a:spcAft>
        <a:buClr>
          <a:schemeClr val="hlink"/>
        </a:buClr>
        <a:buFont typeface="Arial" charset="0"/>
        <a:buChar char="–"/>
        <a:defRPr sz="1400">
          <a:solidFill>
            <a:schemeClr val="accent2"/>
          </a:solidFill>
          <a:latin typeface="+mn-lt"/>
          <a:cs typeface="+mn-cs"/>
        </a:defRPr>
      </a:lvl8pPr>
      <a:lvl9pPr marL="3179763" indent="-269875" algn="l" rtl="0" eaLnBrk="0" fontAlgn="base" hangingPunct="0">
        <a:spcBef>
          <a:spcPts val="600"/>
        </a:spcBef>
        <a:spcAft>
          <a:spcPts val="600"/>
        </a:spcAft>
        <a:buClr>
          <a:schemeClr val="hlink"/>
        </a:buClr>
        <a:buFont typeface="Arial" charset="0"/>
        <a:buChar char="–"/>
        <a:defRPr sz="1400">
          <a:solidFill>
            <a:schemeClr val="accent2"/>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8" name="Rectangle 30"/>
          <p:cNvSpPr>
            <a:spLocks noChangeArrowheads="1"/>
          </p:cNvSpPr>
          <p:nvPr/>
        </p:nvSpPr>
        <p:spPr bwMode="auto">
          <a:xfrm>
            <a:off x="0" y="0"/>
            <a:ext cx="9144000" cy="914400"/>
          </a:xfrm>
          <a:prstGeom prst="rect">
            <a:avLst/>
          </a:prstGeom>
          <a:solidFill>
            <a:schemeClr val="accent2"/>
          </a:solidFill>
          <a:ln w="12700" algn="ctr">
            <a:noFill/>
            <a:miter lim="800000"/>
            <a:headEnd/>
            <a:tailEnd/>
          </a:ln>
          <a:effectLst/>
        </p:spPr>
        <p:txBody>
          <a:bodyPr wrap="none" lIns="90000" tIns="46800" rIns="90000" bIns="46800" anchor="ctr"/>
          <a:lstStyle/>
          <a:p>
            <a:pPr>
              <a:spcBef>
                <a:spcPct val="0"/>
              </a:spcBef>
              <a:defRPr/>
            </a:pPr>
            <a:endParaRPr lang="de-DE" sz="2400">
              <a:solidFill>
                <a:srgbClr val="000000"/>
              </a:solidFill>
              <a:latin typeface="Arial" charset="0"/>
              <a:cs typeface="Arial" pitchFamily="34" charset="0"/>
            </a:endParaRPr>
          </a:p>
        </p:txBody>
      </p:sp>
      <p:sp>
        <p:nvSpPr>
          <p:cNvPr id="11" name="Datumsplatzhalter 10"/>
          <p:cNvSpPr>
            <a:spLocks noGrp="1"/>
          </p:cNvSpPr>
          <p:nvPr>
            <p:ph type="dt" sz="half" idx="2"/>
          </p:nvPr>
        </p:nvSpPr>
        <p:spPr>
          <a:xfrm>
            <a:off x="252413" y="6624638"/>
            <a:ext cx="863600" cy="142875"/>
          </a:xfrm>
          <a:prstGeom prst="rect">
            <a:avLst/>
          </a:prstGeom>
        </p:spPr>
        <p:txBody>
          <a:bodyPr vert="horz" lIns="0" tIns="0" rIns="0" bIns="0" rtlCol="0" anchor="ctr"/>
          <a:lstStyle>
            <a:lvl1pPr algn="l">
              <a:defRPr sz="800">
                <a:solidFill>
                  <a:srgbClr val="969696"/>
                </a:solidFill>
                <a:latin typeface="Verdana" pitchFamily="34" charset="0"/>
                <a:cs typeface="+mn-cs"/>
              </a:defRPr>
            </a:lvl1pPr>
          </a:lstStyle>
          <a:p>
            <a:pPr>
              <a:spcBef>
                <a:spcPct val="0"/>
              </a:spcBef>
              <a:defRPr/>
            </a:pPr>
            <a:fld id="{AC5EF638-BFC5-4168-A63C-3BE9C02C43C9}" type="datetime1">
              <a:rPr lang="en-US"/>
              <a:pPr>
                <a:spcBef>
                  <a:spcPct val="0"/>
                </a:spcBef>
                <a:defRPr/>
              </a:pPr>
              <a:t>5/10/2010</a:t>
            </a:fld>
            <a:endParaRPr lang="de-DE" dirty="0"/>
          </a:p>
        </p:txBody>
      </p:sp>
      <p:sp>
        <p:nvSpPr>
          <p:cNvPr id="12" name="Fußzeilenplatzhalter 11"/>
          <p:cNvSpPr>
            <a:spLocks noGrp="1"/>
          </p:cNvSpPr>
          <p:nvPr>
            <p:ph type="ftr" sz="quarter" idx="3"/>
          </p:nvPr>
        </p:nvSpPr>
        <p:spPr>
          <a:xfrm>
            <a:off x="2879725" y="6624638"/>
            <a:ext cx="3384550" cy="142875"/>
          </a:xfrm>
          <a:prstGeom prst="rect">
            <a:avLst/>
          </a:prstGeom>
        </p:spPr>
        <p:txBody>
          <a:bodyPr vert="horz" lIns="0" tIns="0" rIns="0" bIns="0" rtlCol="0" anchor="ctr"/>
          <a:lstStyle>
            <a:lvl1pPr algn="ctr">
              <a:defRPr sz="800">
                <a:solidFill>
                  <a:srgbClr val="969696"/>
                </a:solidFill>
                <a:latin typeface="Verdana" pitchFamily="34" charset="0"/>
                <a:cs typeface="+mn-cs"/>
              </a:defRPr>
            </a:lvl1pPr>
          </a:lstStyle>
          <a:p>
            <a:pPr>
              <a:spcBef>
                <a:spcPct val="0"/>
              </a:spcBef>
              <a:defRPr/>
            </a:pPr>
            <a:r>
              <a:rPr lang="en-US"/>
              <a:t>Copyright © Infineon Technologies 2009. All rights reserved.</a:t>
            </a:r>
            <a:endParaRPr lang="de-DE"/>
          </a:p>
        </p:txBody>
      </p:sp>
      <p:sp>
        <p:nvSpPr>
          <p:cNvPr id="13" name="Foliennummernplatzhalter 12"/>
          <p:cNvSpPr>
            <a:spLocks noGrp="1"/>
          </p:cNvSpPr>
          <p:nvPr>
            <p:ph type="sldNum" sz="quarter" idx="4"/>
          </p:nvPr>
        </p:nvSpPr>
        <p:spPr>
          <a:xfrm>
            <a:off x="7816850" y="6624638"/>
            <a:ext cx="1081088" cy="142875"/>
          </a:xfrm>
          <a:prstGeom prst="rect">
            <a:avLst/>
          </a:prstGeom>
        </p:spPr>
        <p:txBody>
          <a:bodyPr vert="horz" lIns="0" tIns="0" rIns="0" bIns="0" rtlCol="0" anchor="ctr"/>
          <a:lstStyle>
            <a:lvl1pPr algn="r">
              <a:defRPr sz="800">
                <a:solidFill>
                  <a:srgbClr val="969696"/>
                </a:solidFill>
                <a:latin typeface="Verdana" pitchFamily="34" charset="0"/>
                <a:cs typeface="+mn-cs"/>
              </a:defRPr>
            </a:lvl1pPr>
          </a:lstStyle>
          <a:p>
            <a:pPr>
              <a:spcBef>
                <a:spcPct val="0"/>
              </a:spcBef>
              <a:defRPr/>
            </a:pPr>
            <a:r>
              <a:rPr lang="de-DE"/>
              <a:t>Page </a:t>
            </a:r>
            <a:fld id="{83759724-4232-448D-876A-D7CCCE96F4E9}" type="slidenum">
              <a:rPr lang="de-DE"/>
              <a:pPr>
                <a:spcBef>
                  <a:spcPct val="0"/>
                </a:spcBef>
                <a:defRPr/>
              </a:pPr>
              <a:t>‹#›</a:t>
            </a:fld>
            <a:endParaRPr lang="de-DE" dirty="0"/>
          </a:p>
        </p:txBody>
      </p:sp>
      <p:sp>
        <p:nvSpPr>
          <p:cNvPr id="4102" name="Title Placeholder 8"/>
          <p:cNvSpPr>
            <a:spLocks noGrp="1"/>
          </p:cNvSpPr>
          <p:nvPr>
            <p:ph type="title"/>
          </p:nvPr>
        </p:nvSpPr>
        <p:spPr bwMode="auto">
          <a:xfrm>
            <a:off x="252413" y="65088"/>
            <a:ext cx="6586537" cy="7699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de-DE" smtClean="0"/>
          </a:p>
        </p:txBody>
      </p:sp>
      <p:sp>
        <p:nvSpPr>
          <p:cNvPr id="4103" name="Text Placeholder 14"/>
          <p:cNvSpPr>
            <a:spLocks noGrp="1"/>
          </p:cNvSpPr>
          <p:nvPr>
            <p:ph type="body" idx="1"/>
          </p:nvPr>
        </p:nvSpPr>
        <p:spPr bwMode="auto">
          <a:xfrm>
            <a:off x="250825" y="1312863"/>
            <a:ext cx="8640763" cy="5211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smtClean="0"/>
          </a:p>
        </p:txBody>
      </p:sp>
      <p:pic>
        <p:nvPicPr>
          <p:cNvPr id="4104" name="Picture 31" descr="Bild2"/>
          <p:cNvPicPr>
            <a:picLocks noChangeAspect="1" noChangeArrowheads="1"/>
          </p:cNvPicPr>
          <p:nvPr/>
        </p:nvPicPr>
        <p:blipFill>
          <a:blip r:embed="rId21" cstate="print"/>
          <a:srcRect/>
          <a:stretch>
            <a:fillRect/>
          </a:stretch>
        </p:blipFill>
        <p:spPr bwMode="auto">
          <a:xfrm>
            <a:off x="7721600" y="263525"/>
            <a:ext cx="971550" cy="423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Lst>
  <p:hf hdr="0"/>
  <p:txStyles>
    <p:titleStyle>
      <a:lvl1pPr algn="l" rtl="0" eaLnBrk="0" fontAlgn="base" hangingPunct="0">
        <a:spcBef>
          <a:spcPct val="0"/>
        </a:spcBef>
        <a:spcAft>
          <a:spcPct val="0"/>
        </a:spcAft>
        <a:defRPr sz="2400">
          <a:solidFill>
            <a:srgbClr val="00214A"/>
          </a:solidFill>
          <a:latin typeface="Verdana" pitchFamily="34" charset="0"/>
          <a:ea typeface="+mj-ea"/>
          <a:cs typeface="+mj-cs"/>
        </a:defRPr>
      </a:lvl1pPr>
      <a:lvl2pPr algn="l" rtl="0" eaLnBrk="0" fontAlgn="base" hangingPunct="0">
        <a:spcBef>
          <a:spcPct val="0"/>
        </a:spcBef>
        <a:spcAft>
          <a:spcPct val="0"/>
        </a:spcAft>
        <a:defRPr sz="2400">
          <a:solidFill>
            <a:srgbClr val="00214A"/>
          </a:solidFill>
          <a:latin typeface="Verdana" pitchFamily="34" charset="0"/>
        </a:defRPr>
      </a:lvl2pPr>
      <a:lvl3pPr algn="l" rtl="0" eaLnBrk="0" fontAlgn="base" hangingPunct="0">
        <a:spcBef>
          <a:spcPct val="0"/>
        </a:spcBef>
        <a:spcAft>
          <a:spcPct val="0"/>
        </a:spcAft>
        <a:defRPr sz="2400">
          <a:solidFill>
            <a:srgbClr val="00214A"/>
          </a:solidFill>
          <a:latin typeface="Verdana" pitchFamily="34" charset="0"/>
        </a:defRPr>
      </a:lvl3pPr>
      <a:lvl4pPr algn="l" rtl="0" eaLnBrk="0" fontAlgn="base" hangingPunct="0">
        <a:spcBef>
          <a:spcPct val="0"/>
        </a:spcBef>
        <a:spcAft>
          <a:spcPct val="0"/>
        </a:spcAft>
        <a:defRPr sz="2400">
          <a:solidFill>
            <a:srgbClr val="00214A"/>
          </a:solidFill>
          <a:latin typeface="Verdana" pitchFamily="34" charset="0"/>
        </a:defRPr>
      </a:lvl4pPr>
      <a:lvl5pPr algn="l" rtl="0" eaLnBrk="0" fontAlgn="base" hangingPunct="0">
        <a:spcBef>
          <a:spcPct val="0"/>
        </a:spcBef>
        <a:spcAft>
          <a:spcPct val="0"/>
        </a:spcAft>
        <a:defRPr sz="2400">
          <a:solidFill>
            <a:srgbClr val="00214A"/>
          </a:solidFill>
          <a:latin typeface="Verdana" pitchFamily="34"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68288" indent="-268288" algn="l" rtl="0" eaLnBrk="0" fontAlgn="base" hangingPunct="0">
        <a:spcBef>
          <a:spcPts val="600"/>
        </a:spcBef>
        <a:spcAft>
          <a:spcPts val="600"/>
        </a:spcAft>
        <a:buClr>
          <a:srgbClr val="E30034"/>
        </a:buClr>
        <a:buFont typeface="Wingdings" pitchFamily="2" charset="2"/>
        <a:buChar char=""/>
        <a:defRPr sz="2000">
          <a:solidFill>
            <a:srgbClr val="00214A"/>
          </a:solidFill>
          <a:latin typeface="Verdana" pitchFamily="34" charset="0"/>
          <a:ea typeface="+mn-ea"/>
          <a:cs typeface="+mn-cs"/>
        </a:defRPr>
      </a:lvl1pPr>
      <a:lvl2pPr marL="538163" indent="-269875" algn="l" rtl="0" eaLnBrk="0" fontAlgn="base" hangingPunct="0">
        <a:spcBef>
          <a:spcPts val="600"/>
        </a:spcBef>
        <a:spcAft>
          <a:spcPts val="600"/>
        </a:spcAft>
        <a:buClr>
          <a:srgbClr val="E30034"/>
        </a:buClr>
        <a:buFont typeface="Wingdings" pitchFamily="2" charset="2"/>
        <a:buChar char="o"/>
        <a:defRPr sz="2000">
          <a:solidFill>
            <a:srgbClr val="00214A"/>
          </a:solidFill>
          <a:latin typeface="Verdana" pitchFamily="34" charset="0"/>
        </a:defRPr>
      </a:lvl2pPr>
      <a:lvl3pPr marL="809625" indent="-268288" algn="l" rtl="0" eaLnBrk="0" fontAlgn="base" hangingPunct="0">
        <a:spcBef>
          <a:spcPts val="600"/>
        </a:spcBef>
        <a:spcAft>
          <a:spcPts val="600"/>
        </a:spcAft>
        <a:buClr>
          <a:srgbClr val="E30034"/>
        </a:buClr>
        <a:buFont typeface="Verdana" pitchFamily="34" charset="0"/>
        <a:buChar char="¬"/>
        <a:defRPr>
          <a:solidFill>
            <a:srgbClr val="00214A"/>
          </a:solidFill>
          <a:latin typeface="Verdana" pitchFamily="34" charset="0"/>
        </a:defRPr>
      </a:lvl3pPr>
      <a:lvl4pPr marL="1079500" indent="-269875" algn="l" rtl="0" eaLnBrk="0" fontAlgn="base" hangingPunct="0">
        <a:spcBef>
          <a:spcPts val="600"/>
        </a:spcBef>
        <a:spcAft>
          <a:spcPts val="600"/>
        </a:spcAft>
        <a:buClr>
          <a:srgbClr val="E30034"/>
        </a:buClr>
        <a:buFont typeface="Symbol" pitchFamily="18" charset="2"/>
        <a:buChar char="-"/>
        <a:defRPr sz="1600">
          <a:solidFill>
            <a:srgbClr val="00214A"/>
          </a:solidFill>
          <a:latin typeface="Verdana" pitchFamily="34" charset="0"/>
        </a:defRPr>
      </a:lvl4pPr>
      <a:lvl5pPr marL="1349375" indent="-269875" algn="l" rtl="0" eaLnBrk="0" fontAlgn="base" hangingPunct="0">
        <a:spcBef>
          <a:spcPts val="600"/>
        </a:spcBef>
        <a:spcAft>
          <a:spcPts val="600"/>
        </a:spcAft>
        <a:buClr>
          <a:srgbClr val="E30034"/>
        </a:buClr>
        <a:buFont typeface="Symbol" pitchFamily="18" charset="2"/>
        <a:buChar char="-"/>
        <a:defRPr sz="1400">
          <a:solidFill>
            <a:srgbClr val="00214A"/>
          </a:solidFill>
          <a:latin typeface="Verdana" pitchFamily="34" charset="0"/>
        </a:defRPr>
      </a:lvl5pPr>
      <a:lvl6pPr marL="2057400" indent="-228600" algn="l" rtl="0" eaLnBrk="1" fontAlgn="base" hangingPunct="1">
        <a:spcBef>
          <a:spcPct val="25000"/>
        </a:spcBef>
        <a:spcAft>
          <a:spcPct val="0"/>
        </a:spcAft>
        <a:buClr>
          <a:schemeClr val="tx1"/>
        </a:buClr>
        <a:buChar char="–"/>
        <a:defRPr sz="2000">
          <a:solidFill>
            <a:srgbClr val="666666"/>
          </a:solidFill>
          <a:latin typeface="+mn-lt"/>
        </a:defRPr>
      </a:lvl6pPr>
      <a:lvl7pPr marL="2514600" indent="-228600" algn="l" rtl="0" eaLnBrk="1" fontAlgn="base" hangingPunct="1">
        <a:spcBef>
          <a:spcPct val="25000"/>
        </a:spcBef>
        <a:spcAft>
          <a:spcPct val="0"/>
        </a:spcAft>
        <a:buClr>
          <a:schemeClr val="tx1"/>
        </a:buClr>
        <a:buChar char="–"/>
        <a:defRPr sz="2000">
          <a:solidFill>
            <a:srgbClr val="666666"/>
          </a:solidFill>
          <a:latin typeface="+mn-lt"/>
        </a:defRPr>
      </a:lvl7pPr>
      <a:lvl8pPr marL="2971800" indent="-228600" algn="l" rtl="0" eaLnBrk="1" fontAlgn="base" hangingPunct="1">
        <a:spcBef>
          <a:spcPct val="25000"/>
        </a:spcBef>
        <a:spcAft>
          <a:spcPct val="0"/>
        </a:spcAft>
        <a:buClr>
          <a:schemeClr val="tx1"/>
        </a:buClr>
        <a:buChar char="–"/>
        <a:defRPr sz="2000">
          <a:solidFill>
            <a:srgbClr val="666666"/>
          </a:solidFill>
          <a:latin typeface="+mn-lt"/>
        </a:defRPr>
      </a:lvl8pPr>
      <a:lvl9pPr marL="3429000" indent="-228600" algn="l" rtl="0" eaLnBrk="1" fontAlgn="base" hangingPunct="1">
        <a:spcBef>
          <a:spcPct val="25000"/>
        </a:spcBef>
        <a:spcAft>
          <a:spcPct val="0"/>
        </a:spcAft>
        <a:buClr>
          <a:schemeClr val="tx1"/>
        </a:buClr>
        <a:buChar char="–"/>
        <a:defRPr sz="2000">
          <a:solidFill>
            <a:srgbClr val="6666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7521575" y="1520825"/>
            <a:ext cx="3175" cy="3175"/>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p>
            <a:pPr lvl="0"/>
            <a:r>
              <a:rPr lang="de-DE" smtClean="0"/>
              <a:t>Titelmasterformat durch Klicken bearbeiten</a:t>
            </a:r>
          </a:p>
        </p:txBody>
      </p:sp>
      <p:sp>
        <p:nvSpPr>
          <p:cNvPr id="12291" name="Rectangle 3"/>
          <p:cNvSpPr>
            <a:spLocks noGrp="1" noChangeArrowheads="1"/>
          </p:cNvSpPr>
          <p:nvPr>
            <p:ph type="body" idx="1"/>
          </p:nvPr>
        </p:nvSpPr>
        <p:spPr bwMode="auto">
          <a:xfrm>
            <a:off x="8343900" y="1676400"/>
            <a:ext cx="3175" cy="31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pic>
        <p:nvPicPr>
          <p:cNvPr id="12292" name="Picture 16" descr="INFIN_091014 Schlussfolie PPT-final4"/>
          <p:cNvPicPr>
            <a:picLocks noChangeAspect="1" noChangeArrowheads="1"/>
          </p:cNvPicPr>
          <p:nvPr/>
        </p:nvPicPr>
        <p:blipFill>
          <a:blip r:embed="rId13" cstate="print"/>
          <a:srcRect/>
          <a:stretch>
            <a:fillRect/>
          </a:stretch>
        </p:blipFill>
        <p:spPr bwMode="auto">
          <a:xfrm>
            <a:off x="0" y="0"/>
            <a:ext cx="9145588" cy="6858000"/>
          </a:xfrm>
          <a:prstGeom prst="rect">
            <a:avLst/>
          </a:prstGeom>
          <a:noFill/>
          <a:ln w="9525">
            <a:noFill/>
            <a:miter lim="800000"/>
            <a:headEnd/>
            <a:tailEnd/>
          </a:ln>
        </p:spPr>
      </p:pic>
      <p:pic>
        <p:nvPicPr>
          <p:cNvPr id="12293" name="Picture 17" descr="Bild2"/>
          <p:cNvPicPr>
            <a:picLocks noChangeAspect="1" noChangeArrowheads="1"/>
          </p:cNvPicPr>
          <p:nvPr/>
        </p:nvPicPr>
        <p:blipFill>
          <a:blip r:embed="rId14" cstate="print"/>
          <a:srcRect/>
          <a:stretch>
            <a:fillRect/>
          </a:stretch>
        </p:blipFill>
        <p:spPr bwMode="auto">
          <a:xfrm>
            <a:off x="7292975" y="396875"/>
            <a:ext cx="1450975" cy="633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p:txStyles>
    <p:titleStyle>
      <a:lvl1pPr algn="l" rtl="0" eaLnBrk="0" fontAlgn="base" hangingPunct="0">
        <a:spcBef>
          <a:spcPct val="0"/>
        </a:spcBef>
        <a:spcAft>
          <a:spcPct val="0"/>
        </a:spcAft>
        <a:defRPr sz="100">
          <a:solidFill>
            <a:schemeClr val="accent2"/>
          </a:solidFill>
          <a:latin typeface="+mj-lt"/>
          <a:ea typeface="+mj-ea"/>
          <a:cs typeface="+mj-cs"/>
        </a:defRPr>
      </a:lvl1pPr>
      <a:lvl2pPr algn="l" rtl="0" eaLnBrk="0" fontAlgn="base" hangingPunct="0">
        <a:spcBef>
          <a:spcPct val="0"/>
        </a:spcBef>
        <a:spcAft>
          <a:spcPct val="0"/>
        </a:spcAft>
        <a:defRPr sz="100">
          <a:solidFill>
            <a:schemeClr val="accent2"/>
          </a:solidFill>
          <a:latin typeface="Verdana" pitchFamily="34" charset="0"/>
          <a:cs typeface="Arial" charset="0"/>
        </a:defRPr>
      </a:lvl2pPr>
      <a:lvl3pPr algn="l" rtl="0" eaLnBrk="0" fontAlgn="base" hangingPunct="0">
        <a:spcBef>
          <a:spcPct val="0"/>
        </a:spcBef>
        <a:spcAft>
          <a:spcPct val="0"/>
        </a:spcAft>
        <a:defRPr sz="100">
          <a:solidFill>
            <a:schemeClr val="accent2"/>
          </a:solidFill>
          <a:latin typeface="Verdana" pitchFamily="34" charset="0"/>
          <a:cs typeface="Arial" charset="0"/>
        </a:defRPr>
      </a:lvl3pPr>
      <a:lvl4pPr algn="l" rtl="0" eaLnBrk="0" fontAlgn="base" hangingPunct="0">
        <a:spcBef>
          <a:spcPct val="0"/>
        </a:spcBef>
        <a:spcAft>
          <a:spcPct val="0"/>
        </a:spcAft>
        <a:defRPr sz="100">
          <a:solidFill>
            <a:schemeClr val="accent2"/>
          </a:solidFill>
          <a:latin typeface="Verdana" pitchFamily="34" charset="0"/>
          <a:cs typeface="Arial" charset="0"/>
        </a:defRPr>
      </a:lvl4pPr>
      <a:lvl5pPr algn="l" rtl="0" eaLnBrk="0" fontAlgn="base" hangingPunct="0">
        <a:spcBef>
          <a:spcPct val="0"/>
        </a:spcBef>
        <a:spcAft>
          <a:spcPct val="0"/>
        </a:spcAft>
        <a:defRPr sz="100">
          <a:solidFill>
            <a:schemeClr val="accent2"/>
          </a:solidFill>
          <a:latin typeface="Verdana" pitchFamily="34" charset="0"/>
          <a:cs typeface="Arial" charset="0"/>
        </a:defRPr>
      </a:lvl5pPr>
      <a:lvl6pPr marL="457200" algn="l" rtl="0" eaLnBrk="0" fontAlgn="base" hangingPunct="0">
        <a:spcBef>
          <a:spcPct val="0"/>
        </a:spcBef>
        <a:spcAft>
          <a:spcPct val="0"/>
        </a:spcAft>
        <a:defRPr sz="100">
          <a:solidFill>
            <a:schemeClr val="accent2"/>
          </a:solidFill>
          <a:latin typeface="Verdana" pitchFamily="34" charset="0"/>
          <a:cs typeface="Arial" charset="0"/>
        </a:defRPr>
      </a:lvl6pPr>
      <a:lvl7pPr marL="914400" algn="l" rtl="0" eaLnBrk="0" fontAlgn="base" hangingPunct="0">
        <a:spcBef>
          <a:spcPct val="0"/>
        </a:spcBef>
        <a:spcAft>
          <a:spcPct val="0"/>
        </a:spcAft>
        <a:defRPr sz="100">
          <a:solidFill>
            <a:schemeClr val="accent2"/>
          </a:solidFill>
          <a:latin typeface="Verdana" pitchFamily="34" charset="0"/>
          <a:cs typeface="Arial" charset="0"/>
        </a:defRPr>
      </a:lvl7pPr>
      <a:lvl8pPr marL="1371600" algn="l" rtl="0" eaLnBrk="0" fontAlgn="base" hangingPunct="0">
        <a:spcBef>
          <a:spcPct val="0"/>
        </a:spcBef>
        <a:spcAft>
          <a:spcPct val="0"/>
        </a:spcAft>
        <a:defRPr sz="100">
          <a:solidFill>
            <a:schemeClr val="accent2"/>
          </a:solidFill>
          <a:latin typeface="Verdana" pitchFamily="34" charset="0"/>
          <a:cs typeface="Arial" charset="0"/>
        </a:defRPr>
      </a:lvl8pPr>
      <a:lvl9pPr marL="1828800" algn="l" rtl="0" eaLnBrk="0" fontAlgn="base" hangingPunct="0">
        <a:spcBef>
          <a:spcPct val="0"/>
        </a:spcBef>
        <a:spcAft>
          <a:spcPct val="0"/>
        </a:spcAft>
        <a:defRPr sz="100">
          <a:solidFill>
            <a:schemeClr val="accent2"/>
          </a:solidFill>
          <a:latin typeface="Verdana" pitchFamily="34" charset="0"/>
          <a:cs typeface="Arial" charset="0"/>
        </a:defRPr>
      </a:lvl9pPr>
    </p:titleStyle>
    <p:bodyStyle>
      <a:lvl1pPr marL="269875" indent="-269875" algn="l" rtl="0" eaLnBrk="0" fontAlgn="base" hangingPunct="0">
        <a:spcBef>
          <a:spcPts val="600"/>
        </a:spcBef>
        <a:spcAft>
          <a:spcPts val="600"/>
        </a:spcAft>
        <a:buClr>
          <a:schemeClr val="hlink"/>
        </a:buClr>
        <a:buFont typeface="Wingdings" pitchFamily="2" charset="2"/>
        <a:buChar char="n"/>
        <a:defRPr sz="100">
          <a:solidFill>
            <a:schemeClr val="accent2"/>
          </a:solidFill>
          <a:latin typeface="+mn-lt"/>
          <a:ea typeface="+mn-ea"/>
          <a:cs typeface="+mn-cs"/>
        </a:defRPr>
      </a:lvl1pPr>
      <a:lvl2pPr marL="541338" indent="-269875" algn="l" rtl="0" eaLnBrk="0" fontAlgn="base" hangingPunct="0">
        <a:spcBef>
          <a:spcPts val="600"/>
        </a:spcBef>
        <a:spcAft>
          <a:spcPts val="600"/>
        </a:spcAft>
        <a:buClr>
          <a:schemeClr val="hlink"/>
        </a:buClr>
        <a:buSzPct val="90000"/>
        <a:buFont typeface="Wingdings" pitchFamily="2" charset="2"/>
        <a:buChar char="o"/>
        <a:defRPr sz="100">
          <a:solidFill>
            <a:schemeClr val="accent2"/>
          </a:solidFill>
          <a:latin typeface="+mn-lt"/>
          <a:cs typeface="+mn-cs"/>
        </a:defRPr>
      </a:lvl2pPr>
      <a:lvl3pPr marL="809625" indent="-266700" algn="l" rtl="0" eaLnBrk="0" fontAlgn="base" hangingPunct="0">
        <a:spcBef>
          <a:spcPts val="600"/>
        </a:spcBef>
        <a:spcAft>
          <a:spcPts val="600"/>
        </a:spcAft>
        <a:buClr>
          <a:schemeClr val="hlink"/>
        </a:buClr>
        <a:buFont typeface="Verdana" pitchFamily="34" charset="0"/>
        <a:buChar char="¬"/>
        <a:defRPr sz="100">
          <a:solidFill>
            <a:schemeClr val="accent2"/>
          </a:solidFill>
          <a:latin typeface="+mn-lt"/>
          <a:cs typeface="+mn-cs"/>
        </a:defRPr>
      </a:lvl3pPr>
      <a:lvl4pPr marL="1079500" indent="-268288" algn="l" rtl="0" eaLnBrk="0" fontAlgn="base" hangingPunct="0">
        <a:spcBef>
          <a:spcPts val="600"/>
        </a:spcBef>
        <a:spcAft>
          <a:spcPts val="600"/>
        </a:spcAft>
        <a:buClr>
          <a:schemeClr val="hlink"/>
        </a:buClr>
        <a:buFont typeface="Arial" charset="0"/>
        <a:buChar char="–"/>
        <a:defRPr sz="100">
          <a:solidFill>
            <a:schemeClr val="accent2"/>
          </a:solidFill>
          <a:latin typeface="+mn-lt"/>
          <a:cs typeface="+mn-cs"/>
        </a:defRPr>
      </a:lvl4pPr>
      <a:lvl5pPr marL="1350963" indent="-269875" algn="l" rtl="0" eaLnBrk="0" fontAlgn="base" hangingPunct="0">
        <a:spcBef>
          <a:spcPts val="600"/>
        </a:spcBef>
        <a:spcAft>
          <a:spcPts val="600"/>
        </a:spcAft>
        <a:buClr>
          <a:schemeClr val="hlink"/>
        </a:buClr>
        <a:buFont typeface="Arial" charset="0"/>
        <a:buChar char="–"/>
        <a:defRPr sz="100">
          <a:solidFill>
            <a:schemeClr val="accent2"/>
          </a:solidFill>
          <a:latin typeface="+mn-lt"/>
          <a:cs typeface="+mn-cs"/>
        </a:defRPr>
      </a:lvl5pPr>
      <a:lvl6pPr marL="1808163" indent="-269875" algn="l" rtl="0" eaLnBrk="0" fontAlgn="base" hangingPunct="0">
        <a:spcBef>
          <a:spcPts val="600"/>
        </a:spcBef>
        <a:spcAft>
          <a:spcPts val="600"/>
        </a:spcAft>
        <a:buClr>
          <a:schemeClr val="hlink"/>
        </a:buClr>
        <a:buFont typeface="Arial" charset="0"/>
        <a:buChar char="–"/>
        <a:defRPr sz="100">
          <a:solidFill>
            <a:schemeClr val="accent2"/>
          </a:solidFill>
          <a:latin typeface="+mn-lt"/>
          <a:cs typeface="+mn-cs"/>
        </a:defRPr>
      </a:lvl6pPr>
      <a:lvl7pPr marL="2265363" indent="-269875" algn="l" rtl="0" eaLnBrk="0" fontAlgn="base" hangingPunct="0">
        <a:spcBef>
          <a:spcPts val="600"/>
        </a:spcBef>
        <a:spcAft>
          <a:spcPts val="600"/>
        </a:spcAft>
        <a:buClr>
          <a:schemeClr val="hlink"/>
        </a:buClr>
        <a:buFont typeface="Arial" charset="0"/>
        <a:buChar char="–"/>
        <a:defRPr sz="100">
          <a:solidFill>
            <a:schemeClr val="accent2"/>
          </a:solidFill>
          <a:latin typeface="+mn-lt"/>
          <a:cs typeface="+mn-cs"/>
        </a:defRPr>
      </a:lvl7pPr>
      <a:lvl8pPr marL="2722563" indent="-269875" algn="l" rtl="0" eaLnBrk="0" fontAlgn="base" hangingPunct="0">
        <a:spcBef>
          <a:spcPts val="600"/>
        </a:spcBef>
        <a:spcAft>
          <a:spcPts val="600"/>
        </a:spcAft>
        <a:buClr>
          <a:schemeClr val="hlink"/>
        </a:buClr>
        <a:buFont typeface="Arial" charset="0"/>
        <a:buChar char="–"/>
        <a:defRPr sz="100">
          <a:solidFill>
            <a:schemeClr val="accent2"/>
          </a:solidFill>
          <a:latin typeface="+mn-lt"/>
          <a:cs typeface="+mn-cs"/>
        </a:defRPr>
      </a:lvl8pPr>
      <a:lvl9pPr marL="3179763" indent="-269875" algn="l" rtl="0" eaLnBrk="0" fontAlgn="base" hangingPunct="0">
        <a:spcBef>
          <a:spcPts val="600"/>
        </a:spcBef>
        <a:spcAft>
          <a:spcPts val="600"/>
        </a:spcAft>
        <a:buClr>
          <a:schemeClr val="hlink"/>
        </a:buClr>
        <a:buFont typeface="Arial" charset="0"/>
        <a:buChar char="–"/>
        <a:defRPr sz="100">
          <a:solidFill>
            <a:schemeClr val="accent2"/>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3714" name="Rectangle 2"/>
          <p:cNvSpPr>
            <a:spLocks noChangeArrowheads="1"/>
          </p:cNvSpPr>
          <p:nvPr/>
        </p:nvSpPr>
        <p:spPr bwMode="auto">
          <a:xfrm>
            <a:off x="0" y="236816"/>
            <a:ext cx="9144000" cy="369332"/>
          </a:xfrm>
          <a:prstGeom prst="rect">
            <a:avLst/>
          </a:prstGeom>
          <a:solidFill>
            <a:schemeClr val="accent2"/>
          </a:solidFill>
          <a:ln w="9525">
            <a:noFill/>
            <a:miter lim="800000"/>
            <a:headEnd/>
            <a:tailEnd/>
          </a:ln>
          <a:effectLst/>
        </p:spPr>
        <p:txBody>
          <a:bodyPr anchor="ctr">
            <a:spAutoFit/>
          </a:bodyPr>
          <a:lstStyle/>
          <a:p>
            <a:pPr algn="ctr" eaLnBrk="0" hangingPunct="0">
              <a:spcBef>
                <a:spcPct val="0"/>
              </a:spcBef>
            </a:pPr>
            <a:endParaRPr lang="en-US" sz="1800" smtClean="0">
              <a:solidFill>
                <a:srgbClr val="1A1817"/>
              </a:solidFill>
            </a:endParaRPr>
          </a:p>
        </p:txBody>
      </p:sp>
      <p:pic>
        <p:nvPicPr>
          <p:cNvPr id="1523823" name="Picture 111" descr="Infineon"/>
          <p:cNvPicPr>
            <a:picLocks noChangeAspect="1" noChangeArrowheads="1"/>
          </p:cNvPicPr>
          <p:nvPr/>
        </p:nvPicPr>
        <p:blipFill>
          <a:blip r:embed="rId14" cstate="print"/>
          <a:srcRect/>
          <a:stretch>
            <a:fillRect/>
          </a:stretch>
        </p:blipFill>
        <p:spPr bwMode="auto">
          <a:xfrm>
            <a:off x="8030308" y="333375"/>
            <a:ext cx="864577" cy="382588"/>
          </a:xfrm>
          <a:prstGeom prst="rect">
            <a:avLst/>
          </a:prstGeom>
          <a:noFill/>
        </p:spPr>
      </p:pic>
      <p:sp>
        <p:nvSpPr>
          <p:cNvPr id="1523716" name="Rectangle 4"/>
          <p:cNvSpPr>
            <a:spLocks noGrp="1" noChangeArrowheads="1"/>
          </p:cNvSpPr>
          <p:nvPr>
            <p:ph type="title"/>
          </p:nvPr>
        </p:nvSpPr>
        <p:spPr bwMode="auto">
          <a:xfrm>
            <a:off x="250582" y="65088"/>
            <a:ext cx="7058757" cy="7699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altLang="de-DE" smtClean="0"/>
              <a:t>Headline in Verdana 2</a:t>
            </a:r>
            <a:r>
              <a:rPr lang="de-DE" altLang="de-DE" smtClean="0"/>
              <a:t>4</a:t>
            </a:r>
            <a:r>
              <a:rPr lang="en-US" altLang="de-DE" smtClean="0"/>
              <a:t> pt gp</a:t>
            </a:r>
          </a:p>
        </p:txBody>
      </p:sp>
      <p:sp>
        <p:nvSpPr>
          <p:cNvPr id="1523717" name="Rectangle 5"/>
          <p:cNvSpPr>
            <a:spLocks noGrp="1" noChangeArrowheads="1"/>
          </p:cNvSpPr>
          <p:nvPr>
            <p:ph type="body" idx="1"/>
          </p:nvPr>
        </p:nvSpPr>
        <p:spPr bwMode="auto">
          <a:xfrm>
            <a:off x="250582" y="1196975"/>
            <a:ext cx="8641373" cy="53276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de-DE" smtClean="0"/>
              <a:t>Click to edit Master text styles 20pt</a:t>
            </a:r>
          </a:p>
          <a:p>
            <a:pPr lvl="1"/>
            <a:r>
              <a:rPr lang="en-US" altLang="de-DE" smtClean="0"/>
              <a:t>Second level </a:t>
            </a:r>
            <a:r>
              <a:rPr lang="de-DE" altLang="de-DE" smtClean="0"/>
              <a:t>20</a:t>
            </a:r>
            <a:r>
              <a:rPr lang="en-US" altLang="de-DE" smtClean="0"/>
              <a:t>pt</a:t>
            </a:r>
          </a:p>
          <a:p>
            <a:pPr lvl="2"/>
            <a:r>
              <a:rPr lang="en-US" altLang="de-DE" smtClean="0"/>
              <a:t>Third level </a:t>
            </a:r>
            <a:r>
              <a:rPr lang="de-DE" altLang="de-DE" smtClean="0"/>
              <a:t>18</a:t>
            </a:r>
            <a:r>
              <a:rPr lang="en-US" altLang="de-DE" smtClean="0"/>
              <a:t>pt</a:t>
            </a:r>
          </a:p>
          <a:p>
            <a:pPr lvl="3"/>
            <a:r>
              <a:rPr lang="en-US" altLang="de-DE" smtClean="0"/>
              <a:t>Fourth level </a:t>
            </a:r>
            <a:r>
              <a:rPr lang="de-DE" altLang="de-DE" smtClean="0"/>
              <a:t>16</a:t>
            </a:r>
            <a:r>
              <a:rPr lang="en-US" altLang="de-DE" smtClean="0"/>
              <a:t>pt</a:t>
            </a:r>
          </a:p>
          <a:p>
            <a:pPr lvl="4"/>
            <a:r>
              <a:rPr lang="en-US" altLang="de-DE" smtClean="0"/>
              <a:t>Fifth level </a:t>
            </a:r>
            <a:r>
              <a:rPr lang="de-DE" altLang="de-DE" smtClean="0"/>
              <a:t>14</a:t>
            </a:r>
            <a:r>
              <a:rPr lang="en-US" altLang="de-DE" smtClean="0"/>
              <a:t>pt</a:t>
            </a:r>
          </a:p>
        </p:txBody>
      </p:sp>
      <p:sp>
        <p:nvSpPr>
          <p:cNvPr id="1523732" name="Text Box 20"/>
          <p:cNvSpPr txBox="1">
            <a:spLocks noChangeArrowheads="1"/>
          </p:cNvSpPr>
          <p:nvPr/>
        </p:nvSpPr>
        <p:spPr bwMode="auto">
          <a:xfrm>
            <a:off x="61506" y="-290513"/>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12.0</a:t>
            </a:r>
          </a:p>
        </p:txBody>
      </p:sp>
      <p:sp>
        <p:nvSpPr>
          <p:cNvPr id="1523733" name="Text Box 21"/>
          <p:cNvSpPr txBox="1">
            <a:spLocks noChangeArrowheads="1"/>
          </p:cNvSpPr>
          <p:nvPr/>
        </p:nvSpPr>
        <p:spPr bwMode="auto">
          <a:xfrm>
            <a:off x="4405919" y="-290513"/>
            <a:ext cx="329234"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0.0</a:t>
            </a:r>
          </a:p>
        </p:txBody>
      </p:sp>
      <p:sp>
        <p:nvSpPr>
          <p:cNvPr id="1523734" name="Text Box 22"/>
          <p:cNvSpPr txBox="1">
            <a:spLocks noChangeArrowheads="1"/>
          </p:cNvSpPr>
          <p:nvPr/>
        </p:nvSpPr>
        <p:spPr bwMode="auto">
          <a:xfrm>
            <a:off x="8699948" y="-290513"/>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12.0</a:t>
            </a:r>
          </a:p>
        </p:txBody>
      </p:sp>
      <p:sp>
        <p:nvSpPr>
          <p:cNvPr id="1523754" name="Text Box 42"/>
          <p:cNvSpPr txBox="1">
            <a:spLocks noChangeArrowheads="1"/>
          </p:cNvSpPr>
          <p:nvPr/>
        </p:nvSpPr>
        <p:spPr bwMode="auto">
          <a:xfrm>
            <a:off x="7609249" y="-290513"/>
            <a:ext cx="329234"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8.9</a:t>
            </a:r>
          </a:p>
        </p:txBody>
      </p:sp>
      <p:sp>
        <p:nvSpPr>
          <p:cNvPr id="1523801" name="Text Box 89"/>
          <p:cNvSpPr txBox="1">
            <a:spLocks noChangeArrowheads="1"/>
          </p:cNvSpPr>
          <p:nvPr/>
        </p:nvSpPr>
        <p:spPr bwMode="auto">
          <a:xfrm>
            <a:off x="-401556" y="739775"/>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7.18</a:t>
            </a:r>
          </a:p>
        </p:txBody>
      </p:sp>
      <p:sp>
        <p:nvSpPr>
          <p:cNvPr id="1523802" name="Text Box 90"/>
          <p:cNvSpPr txBox="1">
            <a:spLocks noChangeArrowheads="1"/>
          </p:cNvSpPr>
          <p:nvPr/>
        </p:nvSpPr>
        <p:spPr bwMode="auto">
          <a:xfrm>
            <a:off x="9148356" y="739775"/>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7.18</a:t>
            </a:r>
          </a:p>
        </p:txBody>
      </p:sp>
      <p:sp>
        <p:nvSpPr>
          <p:cNvPr id="1523803" name="Text Box 91"/>
          <p:cNvSpPr txBox="1">
            <a:spLocks noChangeArrowheads="1"/>
          </p:cNvSpPr>
          <p:nvPr/>
        </p:nvSpPr>
        <p:spPr bwMode="auto">
          <a:xfrm>
            <a:off x="9148356" y="6605589"/>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9.20</a:t>
            </a:r>
          </a:p>
        </p:txBody>
      </p:sp>
      <p:sp>
        <p:nvSpPr>
          <p:cNvPr id="1523804" name="Text Box 92"/>
          <p:cNvSpPr txBox="1">
            <a:spLocks noChangeArrowheads="1"/>
          </p:cNvSpPr>
          <p:nvPr/>
        </p:nvSpPr>
        <p:spPr bwMode="auto">
          <a:xfrm>
            <a:off x="-401556" y="6634164"/>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9.20</a:t>
            </a:r>
          </a:p>
        </p:txBody>
      </p:sp>
      <p:sp>
        <p:nvSpPr>
          <p:cNvPr id="1523805" name="Text Box 93"/>
          <p:cNvSpPr txBox="1">
            <a:spLocks noChangeArrowheads="1"/>
          </p:cNvSpPr>
          <p:nvPr/>
        </p:nvSpPr>
        <p:spPr bwMode="auto">
          <a:xfrm>
            <a:off x="9148356" y="6421439"/>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8.60</a:t>
            </a:r>
          </a:p>
        </p:txBody>
      </p:sp>
      <p:sp>
        <p:nvSpPr>
          <p:cNvPr id="1523806" name="Text Box 94"/>
          <p:cNvSpPr txBox="1">
            <a:spLocks noChangeArrowheads="1"/>
          </p:cNvSpPr>
          <p:nvPr/>
        </p:nvSpPr>
        <p:spPr bwMode="auto">
          <a:xfrm>
            <a:off x="-401556" y="6421439"/>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8.60</a:t>
            </a:r>
          </a:p>
        </p:txBody>
      </p:sp>
      <p:sp>
        <p:nvSpPr>
          <p:cNvPr id="1523808" name="Text Box 96"/>
          <p:cNvSpPr txBox="1">
            <a:spLocks noChangeArrowheads="1"/>
          </p:cNvSpPr>
          <p:nvPr/>
        </p:nvSpPr>
        <p:spPr bwMode="auto">
          <a:xfrm>
            <a:off x="9148356" y="5629275"/>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6.40</a:t>
            </a:r>
          </a:p>
        </p:txBody>
      </p:sp>
      <p:sp>
        <p:nvSpPr>
          <p:cNvPr id="1523814" name="Text Box 102"/>
          <p:cNvSpPr txBox="1">
            <a:spLocks noChangeArrowheads="1"/>
          </p:cNvSpPr>
          <p:nvPr/>
        </p:nvSpPr>
        <p:spPr bwMode="auto">
          <a:xfrm>
            <a:off x="-401556" y="1093789"/>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6.20</a:t>
            </a:r>
          </a:p>
        </p:txBody>
      </p:sp>
      <p:sp>
        <p:nvSpPr>
          <p:cNvPr id="1523815" name="Text Box 103"/>
          <p:cNvSpPr txBox="1">
            <a:spLocks noChangeArrowheads="1"/>
          </p:cNvSpPr>
          <p:nvPr/>
        </p:nvSpPr>
        <p:spPr bwMode="auto">
          <a:xfrm>
            <a:off x="-401556" y="5634039"/>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6.40</a:t>
            </a:r>
          </a:p>
        </p:txBody>
      </p:sp>
      <p:sp>
        <p:nvSpPr>
          <p:cNvPr id="1523820" name="Text Box 108"/>
          <p:cNvSpPr txBox="1">
            <a:spLocks noChangeArrowheads="1"/>
          </p:cNvSpPr>
          <p:nvPr/>
        </p:nvSpPr>
        <p:spPr bwMode="auto">
          <a:xfrm>
            <a:off x="9148356" y="877889"/>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6.80</a:t>
            </a:r>
          </a:p>
        </p:txBody>
      </p:sp>
      <p:sp>
        <p:nvSpPr>
          <p:cNvPr id="1523821" name="Text Box 109"/>
          <p:cNvSpPr txBox="1">
            <a:spLocks noChangeArrowheads="1"/>
          </p:cNvSpPr>
          <p:nvPr/>
        </p:nvSpPr>
        <p:spPr bwMode="auto">
          <a:xfrm>
            <a:off x="-401556" y="877889"/>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6.80</a:t>
            </a:r>
          </a:p>
        </p:txBody>
      </p:sp>
      <p:sp>
        <p:nvSpPr>
          <p:cNvPr id="1523824" name="Text Box 112"/>
          <p:cNvSpPr txBox="1">
            <a:spLocks noChangeArrowheads="1"/>
          </p:cNvSpPr>
          <p:nvPr/>
        </p:nvSpPr>
        <p:spPr bwMode="auto">
          <a:xfrm>
            <a:off x="9148356" y="1093789"/>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6.20</a:t>
            </a:r>
          </a:p>
        </p:txBody>
      </p:sp>
      <p:sp>
        <p:nvSpPr>
          <p:cNvPr id="1523825" name="Text Box 113"/>
          <p:cNvSpPr txBox="1">
            <a:spLocks noChangeArrowheads="1"/>
          </p:cNvSpPr>
          <p:nvPr/>
        </p:nvSpPr>
        <p:spPr bwMode="auto">
          <a:xfrm>
            <a:off x="9154217" y="1501775"/>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5.00</a:t>
            </a:r>
          </a:p>
        </p:txBody>
      </p:sp>
      <p:sp>
        <p:nvSpPr>
          <p:cNvPr id="1523826" name="Text Box 114"/>
          <p:cNvSpPr txBox="1">
            <a:spLocks noChangeArrowheads="1"/>
          </p:cNvSpPr>
          <p:nvPr/>
        </p:nvSpPr>
        <p:spPr bwMode="auto">
          <a:xfrm>
            <a:off x="-401556" y="1528764"/>
            <a:ext cx="386943" cy="202236"/>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5.00</a:t>
            </a:r>
          </a:p>
        </p:txBody>
      </p:sp>
      <p:sp>
        <p:nvSpPr>
          <p:cNvPr id="1523829" name="Rectangle 117"/>
          <p:cNvSpPr>
            <a:spLocks noChangeArrowheads="1"/>
          </p:cNvSpPr>
          <p:nvPr/>
        </p:nvSpPr>
        <p:spPr bwMode="auto">
          <a:xfrm>
            <a:off x="8268166" y="6592888"/>
            <a:ext cx="721970" cy="217625"/>
          </a:xfrm>
          <a:prstGeom prst="rect">
            <a:avLst/>
          </a:prstGeom>
          <a:noFill/>
          <a:ln w="9525" algn="ctr">
            <a:noFill/>
            <a:miter lim="800000"/>
            <a:headEnd/>
            <a:tailEnd/>
          </a:ln>
          <a:effectLst/>
        </p:spPr>
        <p:txBody>
          <a:bodyPr wrap="none" lIns="90000" tIns="46800" rIns="90000" bIns="46800">
            <a:spAutoFit/>
          </a:bodyPr>
          <a:lstStyle/>
          <a:p>
            <a:pPr algn="r" eaLnBrk="0" hangingPunct="0">
              <a:spcBef>
                <a:spcPct val="0"/>
              </a:spcBef>
            </a:pPr>
            <a:r>
              <a:rPr lang="en-US" sz="800" smtClean="0">
                <a:solidFill>
                  <a:srgbClr val="808080"/>
                </a:solidFill>
              </a:rPr>
              <a:t>Slide </a:t>
            </a:r>
            <a:fld id="{7302E4A2-7706-42F2-8D37-0CF52EEFDC5A}" type="slidenum">
              <a:rPr lang="en-US" sz="800" smtClean="0">
                <a:solidFill>
                  <a:srgbClr val="808080"/>
                </a:solidFill>
              </a:rPr>
              <a:pPr algn="r" eaLnBrk="0" hangingPunct="0">
                <a:spcBef>
                  <a:spcPct val="0"/>
                </a:spcBef>
              </a:pPr>
              <a:t>‹#›</a:t>
            </a:fld>
            <a:endParaRPr lang="en-US" sz="800" smtClean="0">
              <a:solidFill>
                <a:srgbClr val="808080"/>
              </a:solidFill>
            </a:endParaRPr>
          </a:p>
        </p:txBody>
      </p:sp>
      <p:sp>
        <p:nvSpPr>
          <p:cNvPr id="1523830" name="Rectangle 118"/>
          <p:cNvSpPr>
            <a:spLocks noChangeArrowheads="1"/>
          </p:cNvSpPr>
          <p:nvPr/>
        </p:nvSpPr>
        <p:spPr bwMode="auto">
          <a:xfrm>
            <a:off x="250581" y="6640514"/>
            <a:ext cx="1008185" cy="173037"/>
          </a:xfrm>
          <a:prstGeom prst="rect">
            <a:avLst/>
          </a:prstGeom>
          <a:noFill/>
          <a:ln w="9525">
            <a:noFill/>
            <a:miter lim="800000"/>
            <a:headEnd/>
            <a:tailEnd/>
          </a:ln>
          <a:effectLst/>
        </p:spPr>
        <p:txBody>
          <a:bodyPr wrap="none" lIns="0" tIns="0" rIns="0" bIns="0"/>
          <a:lstStyle/>
          <a:p>
            <a:pPr>
              <a:spcBef>
                <a:spcPct val="0"/>
              </a:spcBef>
            </a:pPr>
            <a:r>
              <a:rPr lang="en-US" sz="800" smtClean="0">
                <a:solidFill>
                  <a:srgbClr val="808080"/>
                </a:solidFill>
              </a:rPr>
              <a:t>18-Sep-2007</a:t>
            </a:r>
          </a:p>
        </p:txBody>
      </p:sp>
      <p:sp>
        <p:nvSpPr>
          <p:cNvPr id="1523831" name="Text Box 119"/>
          <p:cNvSpPr txBox="1">
            <a:spLocks noChangeArrowheads="1"/>
          </p:cNvSpPr>
          <p:nvPr/>
        </p:nvSpPr>
        <p:spPr bwMode="auto">
          <a:xfrm>
            <a:off x="2627435" y="6591301"/>
            <a:ext cx="5310554" cy="217625"/>
          </a:xfrm>
          <a:prstGeom prst="rect">
            <a:avLst/>
          </a:prstGeom>
          <a:noFill/>
          <a:ln w="12700" algn="ctr">
            <a:noFill/>
            <a:miter lim="800000"/>
            <a:headEnd/>
            <a:tailEnd/>
          </a:ln>
          <a:effectLst/>
        </p:spPr>
        <p:txBody>
          <a:bodyPr lIns="90000" tIns="46800" rIns="90000" bIns="46800">
            <a:spAutoFit/>
          </a:bodyPr>
          <a:lstStyle/>
          <a:p>
            <a:pPr eaLnBrk="0" hangingPunct="0">
              <a:spcBef>
                <a:spcPct val="0"/>
              </a:spcBef>
            </a:pPr>
            <a:r>
              <a:rPr lang="en-US" sz="800" smtClean="0">
                <a:solidFill>
                  <a:srgbClr val="808080"/>
                </a:solidFill>
              </a:rPr>
              <a:t>Copyright © Infineon Technologies 2007. All rights reserved. </a:t>
            </a: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ransition/>
  <p:txStyles>
    <p:titleStyle>
      <a:lvl1pPr algn="l" defTabSz="865188" rtl="0" fontAlgn="base">
        <a:lnSpc>
          <a:spcPct val="90000"/>
        </a:lnSpc>
        <a:spcBef>
          <a:spcPct val="0"/>
        </a:spcBef>
        <a:spcAft>
          <a:spcPct val="0"/>
        </a:spcAft>
        <a:defRPr sz="2400">
          <a:solidFill>
            <a:srgbClr val="003366"/>
          </a:solidFill>
          <a:latin typeface="+mj-lt"/>
          <a:ea typeface="+mj-ea"/>
          <a:cs typeface="+mj-cs"/>
        </a:defRPr>
      </a:lvl1pPr>
      <a:lvl2pPr algn="l" defTabSz="865188" rtl="0" fontAlgn="base">
        <a:lnSpc>
          <a:spcPct val="90000"/>
        </a:lnSpc>
        <a:spcBef>
          <a:spcPct val="0"/>
        </a:spcBef>
        <a:spcAft>
          <a:spcPct val="0"/>
        </a:spcAft>
        <a:defRPr sz="2400">
          <a:solidFill>
            <a:srgbClr val="003366"/>
          </a:solidFill>
          <a:latin typeface="Verdana" pitchFamily="34" charset="0"/>
        </a:defRPr>
      </a:lvl2pPr>
      <a:lvl3pPr algn="l" defTabSz="865188" rtl="0" fontAlgn="base">
        <a:lnSpc>
          <a:spcPct val="90000"/>
        </a:lnSpc>
        <a:spcBef>
          <a:spcPct val="0"/>
        </a:spcBef>
        <a:spcAft>
          <a:spcPct val="0"/>
        </a:spcAft>
        <a:defRPr sz="2400">
          <a:solidFill>
            <a:srgbClr val="003366"/>
          </a:solidFill>
          <a:latin typeface="Verdana" pitchFamily="34" charset="0"/>
        </a:defRPr>
      </a:lvl3pPr>
      <a:lvl4pPr algn="l" defTabSz="865188" rtl="0" fontAlgn="base">
        <a:lnSpc>
          <a:spcPct val="90000"/>
        </a:lnSpc>
        <a:spcBef>
          <a:spcPct val="0"/>
        </a:spcBef>
        <a:spcAft>
          <a:spcPct val="0"/>
        </a:spcAft>
        <a:defRPr sz="2400">
          <a:solidFill>
            <a:srgbClr val="003366"/>
          </a:solidFill>
          <a:latin typeface="Verdana" pitchFamily="34" charset="0"/>
        </a:defRPr>
      </a:lvl4pPr>
      <a:lvl5pPr algn="l" defTabSz="865188" rtl="0" fontAlgn="base">
        <a:lnSpc>
          <a:spcPct val="90000"/>
        </a:lnSpc>
        <a:spcBef>
          <a:spcPct val="0"/>
        </a:spcBef>
        <a:spcAft>
          <a:spcPct val="0"/>
        </a:spcAft>
        <a:defRPr sz="2400">
          <a:solidFill>
            <a:srgbClr val="003366"/>
          </a:solidFill>
          <a:latin typeface="Verdana" pitchFamily="34" charset="0"/>
        </a:defRPr>
      </a:lvl5pPr>
      <a:lvl6pPr marL="457200" algn="l" defTabSz="865188" rtl="0" fontAlgn="base">
        <a:lnSpc>
          <a:spcPct val="90000"/>
        </a:lnSpc>
        <a:spcBef>
          <a:spcPct val="0"/>
        </a:spcBef>
        <a:spcAft>
          <a:spcPct val="0"/>
        </a:spcAft>
        <a:defRPr sz="2400">
          <a:solidFill>
            <a:srgbClr val="003366"/>
          </a:solidFill>
          <a:latin typeface="Verdana" pitchFamily="34" charset="0"/>
        </a:defRPr>
      </a:lvl6pPr>
      <a:lvl7pPr marL="914400" algn="l" defTabSz="865188" rtl="0" fontAlgn="base">
        <a:lnSpc>
          <a:spcPct val="90000"/>
        </a:lnSpc>
        <a:spcBef>
          <a:spcPct val="0"/>
        </a:spcBef>
        <a:spcAft>
          <a:spcPct val="0"/>
        </a:spcAft>
        <a:defRPr sz="2400">
          <a:solidFill>
            <a:srgbClr val="003366"/>
          </a:solidFill>
          <a:latin typeface="Verdana" pitchFamily="34" charset="0"/>
        </a:defRPr>
      </a:lvl7pPr>
      <a:lvl8pPr marL="1371600" algn="l" defTabSz="865188" rtl="0" fontAlgn="base">
        <a:lnSpc>
          <a:spcPct val="90000"/>
        </a:lnSpc>
        <a:spcBef>
          <a:spcPct val="0"/>
        </a:spcBef>
        <a:spcAft>
          <a:spcPct val="0"/>
        </a:spcAft>
        <a:defRPr sz="2400">
          <a:solidFill>
            <a:srgbClr val="003366"/>
          </a:solidFill>
          <a:latin typeface="Verdana" pitchFamily="34" charset="0"/>
        </a:defRPr>
      </a:lvl8pPr>
      <a:lvl9pPr marL="1828800" algn="l" defTabSz="865188" rtl="0" fontAlgn="base">
        <a:lnSpc>
          <a:spcPct val="90000"/>
        </a:lnSpc>
        <a:spcBef>
          <a:spcPct val="0"/>
        </a:spcBef>
        <a:spcAft>
          <a:spcPct val="0"/>
        </a:spcAft>
        <a:defRPr sz="2400">
          <a:solidFill>
            <a:srgbClr val="003366"/>
          </a:solidFill>
          <a:latin typeface="Verdana" pitchFamily="34" charset="0"/>
        </a:defRPr>
      </a:lvl9pPr>
    </p:titleStyle>
    <p:bodyStyle>
      <a:lvl1pPr marL="274638" indent="-274638" algn="l" defTabSz="865188" rtl="0" fontAlgn="base">
        <a:spcBef>
          <a:spcPct val="0"/>
        </a:spcBef>
        <a:spcAft>
          <a:spcPct val="0"/>
        </a:spcAft>
        <a:buClr>
          <a:schemeClr val="folHlink"/>
        </a:buClr>
        <a:buFont typeface="Wingdings" pitchFamily="2" charset="2"/>
        <a:buChar char="n"/>
        <a:defRPr sz="2000">
          <a:solidFill>
            <a:srgbClr val="00214A"/>
          </a:solidFill>
          <a:latin typeface="+mn-lt"/>
          <a:ea typeface="+mn-ea"/>
          <a:cs typeface="+mn-cs"/>
        </a:defRPr>
      </a:lvl1pPr>
      <a:lvl2pPr marL="554038" indent="-277813" algn="l" defTabSz="865188" rtl="0" fontAlgn="base">
        <a:spcBef>
          <a:spcPct val="0"/>
        </a:spcBef>
        <a:spcAft>
          <a:spcPct val="0"/>
        </a:spcAft>
        <a:buClr>
          <a:schemeClr val="folHlink"/>
        </a:buClr>
        <a:buFont typeface="Wingdings" pitchFamily="2" charset="2"/>
        <a:buChar char="n"/>
        <a:defRPr sz="2000">
          <a:solidFill>
            <a:srgbClr val="00214A"/>
          </a:solidFill>
          <a:latin typeface="+mn-lt"/>
        </a:defRPr>
      </a:lvl2pPr>
      <a:lvl3pPr marL="895350" indent="-339725" algn="l" defTabSz="865188" rtl="0" fontAlgn="base">
        <a:lnSpc>
          <a:spcPct val="120000"/>
        </a:lnSpc>
        <a:spcBef>
          <a:spcPct val="0"/>
        </a:spcBef>
        <a:spcAft>
          <a:spcPct val="0"/>
        </a:spcAft>
        <a:buClr>
          <a:schemeClr val="folHlink"/>
        </a:buClr>
        <a:buFont typeface="Wingdings" pitchFamily="2" charset="2"/>
        <a:buChar char="o"/>
        <a:defRPr>
          <a:solidFill>
            <a:srgbClr val="00214A"/>
          </a:solidFill>
          <a:latin typeface="+mn-lt"/>
        </a:defRPr>
      </a:lvl3pPr>
      <a:lvl4pPr marL="1163638" indent="-266700" algn="l" defTabSz="865188" rtl="0" fontAlgn="base">
        <a:lnSpc>
          <a:spcPct val="120000"/>
        </a:lnSpc>
        <a:spcBef>
          <a:spcPct val="0"/>
        </a:spcBef>
        <a:spcAft>
          <a:spcPct val="0"/>
        </a:spcAft>
        <a:buClr>
          <a:schemeClr val="folHlink"/>
        </a:buClr>
        <a:buFont typeface="Verdana" pitchFamily="34" charset="0"/>
        <a:buChar char="–"/>
        <a:defRPr sz="1600">
          <a:solidFill>
            <a:srgbClr val="00214A"/>
          </a:solidFill>
          <a:latin typeface="+mn-lt"/>
        </a:defRPr>
      </a:lvl4pPr>
      <a:lvl5pPr marL="1433513" indent="-268288" algn="l" defTabSz="865188" rtl="0" fontAlgn="base">
        <a:lnSpc>
          <a:spcPct val="120000"/>
        </a:lnSpc>
        <a:spcBef>
          <a:spcPct val="0"/>
        </a:spcBef>
        <a:spcAft>
          <a:spcPct val="0"/>
        </a:spcAft>
        <a:buClr>
          <a:schemeClr val="folHlink"/>
        </a:buClr>
        <a:buFont typeface="Verdana" pitchFamily="34" charset="0"/>
        <a:buChar char="–"/>
        <a:defRPr sz="1400">
          <a:solidFill>
            <a:srgbClr val="00214A"/>
          </a:solidFill>
          <a:latin typeface="+mn-lt"/>
        </a:defRPr>
      </a:lvl5pPr>
      <a:lvl6pPr marL="1890713" indent="-268288" algn="l" defTabSz="865188" rtl="0" fontAlgn="base">
        <a:lnSpc>
          <a:spcPct val="120000"/>
        </a:lnSpc>
        <a:spcBef>
          <a:spcPct val="0"/>
        </a:spcBef>
        <a:spcAft>
          <a:spcPct val="0"/>
        </a:spcAft>
        <a:buClr>
          <a:schemeClr val="folHlink"/>
        </a:buClr>
        <a:buFont typeface="Verdana" pitchFamily="34" charset="0"/>
        <a:buChar char="–"/>
        <a:defRPr sz="1400">
          <a:solidFill>
            <a:srgbClr val="00214A"/>
          </a:solidFill>
          <a:latin typeface="+mn-lt"/>
        </a:defRPr>
      </a:lvl6pPr>
      <a:lvl7pPr marL="2347913" indent="-268288" algn="l" defTabSz="865188" rtl="0" fontAlgn="base">
        <a:lnSpc>
          <a:spcPct val="120000"/>
        </a:lnSpc>
        <a:spcBef>
          <a:spcPct val="0"/>
        </a:spcBef>
        <a:spcAft>
          <a:spcPct val="0"/>
        </a:spcAft>
        <a:buClr>
          <a:schemeClr val="folHlink"/>
        </a:buClr>
        <a:buFont typeface="Verdana" pitchFamily="34" charset="0"/>
        <a:buChar char="–"/>
        <a:defRPr sz="1400">
          <a:solidFill>
            <a:srgbClr val="00214A"/>
          </a:solidFill>
          <a:latin typeface="+mn-lt"/>
        </a:defRPr>
      </a:lvl7pPr>
      <a:lvl8pPr marL="2805113" indent="-268288" algn="l" defTabSz="865188" rtl="0" fontAlgn="base">
        <a:lnSpc>
          <a:spcPct val="120000"/>
        </a:lnSpc>
        <a:spcBef>
          <a:spcPct val="0"/>
        </a:spcBef>
        <a:spcAft>
          <a:spcPct val="0"/>
        </a:spcAft>
        <a:buClr>
          <a:schemeClr val="folHlink"/>
        </a:buClr>
        <a:buFont typeface="Verdana" pitchFamily="34" charset="0"/>
        <a:buChar char="–"/>
        <a:defRPr sz="1400">
          <a:solidFill>
            <a:srgbClr val="00214A"/>
          </a:solidFill>
          <a:latin typeface="+mn-lt"/>
        </a:defRPr>
      </a:lvl8pPr>
      <a:lvl9pPr marL="3262313" indent="-268288" algn="l" defTabSz="865188" rtl="0" fontAlgn="base">
        <a:lnSpc>
          <a:spcPct val="120000"/>
        </a:lnSpc>
        <a:spcBef>
          <a:spcPct val="0"/>
        </a:spcBef>
        <a:spcAft>
          <a:spcPct val="0"/>
        </a:spcAft>
        <a:buClr>
          <a:schemeClr val="folHlink"/>
        </a:buClr>
        <a:buFont typeface="Verdana" pitchFamily="34" charset="0"/>
        <a:buChar char="–"/>
        <a:defRPr sz="1400">
          <a:solidFill>
            <a:srgbClr val="00214A"/>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8" name="Rectangle 30"/>
          <p:cNvSpPr>
            <a:spLocks noChangeArrowheads="1"/>
          </p:cNvSpPr>
          <p:nvPr/>
        </p:nvSpPr>
        <p:spPr bwMode="auto">
          <a:xfrm>
            <a:off x="0" y="0"/>
            <a:ext cx="9144000" cy="914400"/>
          </a:xfrm>
          <a:prstGeom prst="rect">
            <a:avLst/>
          </a:prstGeom>
          <a:solidFill>
            <a:schemeClr val="accent2"/>
          </a:solidFill>
          <a:ln w="12700" algn="ctr">
            <a:noFill/>
            <a:miter lim="800000"/>
            <a:headEnd/>
            <a:tailEnd/>
          </a:ln>
          <a:effectLst/>
        </p:spPr>
        <p:txBody>
          <a:bodyPr wrap="none" lIns="90000" tIns="46800" rIns="90000" bIns="46800" anchor="ctr"/>
          <a:lstStyle/>
          <a:p>
            <a:pPr>
              <a:spcBef>
                <a:spcPct val="0"/>
              </a:spcBef>
              <a:defRPr/>
            </a:pPr>
            <a:endParaRPr lang="de-DE" sz="2400">
              <a:solidFill>
                <a:srgbClr val="000000"/>
              </a:solidFill>
              <a:latin typeface="Arial" charset="0"/>
              <a:cs typeface="Arial" charset="0"/>
            </a:endParaRPr>
          </a:p>
        </p:txBody>
      </p:sp>
      <p:sp>
        <p:nvSpPr>
          <p:cNvPr id="11" name="Datumsplatzhalter 10"/>
          <p:cNvSpPr>
            <a:spLocks noGrp="1"/>
          </p:cNvSpPr>
          <p:nvPr>
            <p:ph type="dt" sz="half" idx="2"/>
          </p:nvPr>
        </p:nvSpPr>
        <p:spPr>
          <a:xfrm>
            <a:off x="252413" y="6624638"/>
            <a:ext cx="863600" cy="142875"/>
          </a:xfrm>
          <a:prstGeom prst="rect">
            <a:avLst/>
          </a:prstGeom>
        </p:spPr>
        <p:txBody>
          <a:bodyPr vert="horz" lIns="0" tIns="0" rIns="0" bIns="0" rtlCol="0" anchor="ctr"/>
          <a:lstStyle>
            <a:lvl1pPr algn="l">
              <a:defRPr sz="800">
                <a:solidFill>
                  <a:srgbClr val="969696"/>
                </a:solidFill>
                <a:latin typeface="Verdana" pitchFamily="34" charset="0"/>
                <a:cs typeface="+mn-cs"/>
              </a:defRPr>
            </a:lvl1pPr>
          </a:lstStyle>
          <a:p>
            <a:pPr>
              <a:spcBef>
                <a:spcPct val="0"/>
              </a:spcBef>
              <a:defRPr/>
            </a:pPr>
            <a:fld id="{C73479F8-2329-4921-9F69-D179771DD6E9}" type="datetime1">
              <a:rPr lang="en-US"/>
              <a:pPr>
                <a:spcBef>
                  <a:spcPct val="0"/>
                </a:spcBef>
                <a:defRPr/>
              </a:pPr>
              <a:t>5/9/2010</a:t>
            </a:fld>
            <a:endParaRPr lang="de-DE" dirty="0"/>
          </a:p>
        </p:txBody>
      </p:sp>
      <p:sp>
        <p:nvSpPr>
          <p:cNvPr id="12" name="Fußzeilenplatzhalter 11"/>
          <p:cNvSpPr>
            <a:spLocks noGrp="1"/>
          </p:cNvSpPr>
          <p:nvPr>
            <p:ph type="ftr" sz="quarter" idx="3"/>
          </p:nvPr>
        </p:nvSpPr>
        <p:spPr>
          <a:xfrm>
            <a:off x="2879725" y="6624638"/>
            <a:ext cx="3384550" cy="142875"/>
          </a:xfrm>
          <a:prstGeom prst="rect">
            <a:avLst/>
          </a:prstGeom>
        </p:spPr>
        <p:txBody>
          <a:bodyPr vert="horz" lIns="0" tIns="0" rIns="0" bIns="0" rtlCol="0" anchor="ctr"/>
          <a:lstStyle>
            <a:lvl1pPr algn="ctr">
              <a:defRPr sz="800">
                <a:solidFill>
                  <a:srgbClr val="969696"/>
                </a:solidFill>
                <a:latin typeface="Verdana" pitchFamily="34" charset="0"/>
                <a:cs typeface="+mn-cs"/>
              </a:defRPr>
            </a:lvl1pPr>
          </a:lstStyle>
          <a:p>
            <a:pPr>
              <a:spcBef>
                <a:spcPct val="0"/>
              </a:spcBef>
              <a:defRPr/>
            </a:pPr>
            <a:r>
              <a:rPr lang="en-US"/>
              <a:t>Copyright © Infineon Technologies 2009. All rights reserved.</a:t>
            </a:r>
            <a:endParaRPr lang="de-DE"/>
          </a:p>
        </p:txBody>
      </p:sp>
      <p:sp>
        <p:nvSpPr>
          <p:cNvPr id="13" name="Foliennummernplatzhalter 12"/>
          <p:cNvSpPr>
            <a:spLocks noGrp="1"/>
          </p:cNvSpPr>
          <p:nvPr>
            <p:ph type="sldNum" sz="quarter" idx="4"/>
          </p:nvPr>
        </p:nvSpPr>
        <p:spPr>
          <a:xfrm>
            <a:off x="7816850" y="6624638"/>
            <a:ext cx="1081088" cy="142875"/>
          </a:xfrm>
          <a:prstGeom prst="rect">
            <a:avLst/>
          </a:prstGeom>
        </p:spPr>
        <p:txBody>
          <a:bodyPr vert="horz" lIns="0" tIns="0" rIns="0" bIns="0" rtlCol="0" anchor="ctr"/>
          <a:lstStyle>
            <a:lvl1pPr algn="r">
              <a:defRPr sz="800">
                <a:solidFill>
                  <a:srgbClr val="969696"/>
                </a:solidFill>
                <a:latin typeface="Verdana" pitchFamily="34" charset="0"/>
                <a:cs typeface="+mn-cs"/>
              </a:defRPr>
            </a:lvl1pPr>
          </a:lstStyle>
          <a:p>
            <a:pPr>
              <a:spcBef>
                <a:spcPct val="0"/>
              </a:spcBef>
              <a:defRPr/>
            </a:pPr>
            <a:r>
              <a:rPr lang="de-DE"/>
              <a:t>Page </a:t>
            </a:r>
            <a:fld id="{FEA94160-859B-4360-B9AB-A12F520FCE5B}" type="slidenum">
              <a:rPr lang="de-DE"/>
              <a:pPr>
                <a:spcBef>
                  <a:spcPct val="0"/>
                </a:spcBef>
                <a:defRPr/>
              </a:pPr>
              <a:t>‹#›</a:t>
            </a:fld>
            <a:endParaRPr lang="de-DE" dirty="0"/>
          </a:p>
        </p:txBody>
      </p:sp>
      <p:sp>
        <p:nvSpPr>
          <p:cNvPr id="4102" name="Title Placeholder 8"/>
          <p:cNvSpPr>
            <a:spLocks noGrp="1"/>
          </p:cNvSpPr>
          <p:nvPr>
            <p:ph type="title"/>
          </p:nvPr>
        </p:nvSpPr>
        <p:spPr bwMode="auto">
          <a:xfrm>
            <a:off x="252413" y="65088"/>
            <a:ext cx="6586537" cy="7699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de-DE" smtClean="0"/>
          </a:p>
        </p:txBody>
      </p:sp>
      <p:sp>
        <p:nvSpPr>
          <p:cNvPr id="4103" name="Text Placeholder 14"/>
          <p:cNvSpPr>
            <a:spLocks noGrp="1"/>
          </p:cNvSpPr>
          <p:nvPr>
            <p:ph type="body" idx="1"/>
          </p:nvPr>
        </p:nvSpPr>
        <p:spPr bwMode="auto">
          <a:xfrm>
            <a:off x="250825" y="1312863"/>
            <a:ext cx="8640763" cy="5211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smtClean="0"/>
          </a:p>
        </p:txBody>
      </p:sp>
      <p:pic>
        <p:nvPicPr>
          <p:cNvPr id="4104" name="Picture 31" descr="Bild2"/>
          <p:cNvPicPr>
            <a:picLocks noChangeAspect="1" noChangeArrowheads="1"/>
          </p:cNvPicPr>
          <p:nvPr/>
        </p:nvPicPr>
        <p:blipFill>
          <a:blip r:embed="rId20" cstate="print"/>
          <a:srcRect/>
          <a:stretch>
            <a:fillRect/>
          </a:stretch>
        </p:blipFill>
        <p:spPr bwMode="auto">
          <a:xfrm>
            <a:off x="7721600" y="263525"/>
            <a:ext cx="971550" cy="423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5" r:id="rId16"/>
    <p:sldLayoutId id="2147483756" r:id="rId17"/>
    <p:sldLayoutId id="2147483757" r:id="rId18"/>
  </p:sldLayoutIdLst>
  <p:hf hdr="0"/>
  <p:txStyles>
    <p:titleStyle>
      <a:lvl1pPr algn="l" rtl="0" eaLnBrk="0" fontAlgn="base" hangingPunct="0">
        <a:spcBef>
          <a:spcPct val="0"/>
        </a:spcBef>
        <a:spcAft>
          <a:spcPct val="0"/>
        </a:spcAft>
        <a:defRPr sz="2400">
          <a:solidFill>
            <a:srgbClr val="00214A"/>
          </a:solidFill>
          <a:latin typeface="Verdana" pitchFamily="34" charset="0"/>
          <a:ea typeface="+mj-ea"/>
          <a:cs typeface="+mj-cs"/>
        </a:defRPr>
      </a:lvl1pPr>
      <a:lvl2pPr algn="l" rtl="0" eaLnBrk="0" fontAlgn="base" hangingPunct="0">
        <a:spcBef>
          <a:spcPct val="0"/>
        </a:spcBef>
        <a:spcAft>
          <a:spcPct val="0"/>
        </a:spcAft>
        <a:defRPr sz="2400">
          <a:solidFill>
            <a:srgbClr val="00214A"/>
          </a:solidFill>
          <a:latin typeface="Verdana" pitchFamily="34" charset="0"/>
        </a:defRPr>
      </a:lvl2pPr>
      <a:lvl3pPr algn="l" rtl="0" eaLnBrk="0" fontAlgn="base" hangingPunct="0">
        <a:spcBef>
          <a:spcPct val="0"/>
        </a:spcBef>
        <a:spcAft>
          <a:spcPct val="0"/>
        </a:spcAft>
        <a:defRPr sz="2400">
          <a:solidFill>
            <a:srgbClr val="00214A"/>
          </a:solidFill>
          <a:latin typeface="Verdana" pitchFamily="34" charset="0"/>
        </a:defRPr>
      </a:lvl3pPr>
      <a:lvl4pPr algn="l" rtl="0" eaLnBrk="0" fontAlgn="base" hangingPunct="0">
        <a:spcBef>
          <a:spcPct val="0"/>
        </a:spcBef>
        <a:spcAft>
          <a:spcPct val="0"/>
        </a:spcAft>
        <a:defRPr sz="2400">
          <a:solidFill>
            <a:srgbClr val="00214A"/>
          </a:solidFill>
          <a:latin typeface="Verdana" pitchFamily="34" charset="0"/>
        </a:defRPr>
      </a:lvl4pPr>
      <a:lvl5pPr algn="l" rtl="0" eaLnBrk="0" fontAlgn="base" hangingPunct="0">
        <a:spcBef>
          <a:spcPct val="0"/>
        </a:spcBef>
        <a:spcAft>
          <a:spcPct val="0"/>
        </a:spcAft>
        <a:defRPr sz="2400">
          <a:solidFill>
            <a:srgbClr val="00214A"/>
          </a:solidFill>
          <a:latin typeface="Verdana" pitchFamily="34"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68288" indent="-268288" algn="l" rtl="0" eaLnBrk="0" fontAlgn="base" hangingPunct="0">
        <a:spcBef>
          <a:spcPts val="600"/>
        </a:spcBef>
        <a:spcAft>
          <a:spcPts val="600"/>
        </a:spcAft>
        <a:buClr>
          <a:srgbClr val="E30034"/>
        </a:buClr>
        <a:buFont typeface="Wingdings" pitchFamily="2" charset="2"/>
        <a:buChar char=""/>
        <a:defRPr sz="2000">
          <a:solidFill>
            <a:srgbClr val="00214A"/>
          </a:solidFill>
          <a:latin typeface="Verdana" pitchFamily="34" charset="0"/>
          <a:ea typeface="+mn-ea"/>
          <a:cs typeface="+mn-cs"/>
        </a:defRPr>
      </a:lvl1pPr>
      <a:lvl2pPr marL="538163" indent="-269875" algn="l" rtl="0" eaLnBrk="0" fontAlgn="base" hangingPunct="0">
        <a:spcBef>
          <a:spcPts val="600"/>
        </a:spcBef>
        <a:spcAft>
          <a:spcPts val="600"/>
        </a:spcAft>
        <a:buClr>
          <a:srgbClr val="E30034"/>
        </a:buClr>
        <a:buFont typeface="Wingdings" pitchFamily="2" charset="2"/>
        <a:buChar char="o"/>
        <a:defRPr sz="2000">
          <a:solidFill>
            <a:srgbClr val="00214A"/>
          </a:solidFill>
          <a:latin typeface="Verdana" pitchFamily="34" charset="0"/>
        </a:defRPr>
      </a:lvl2pPr>
      <a:lvl3pPr marL="809625" indent="-268288" algn="l" rtl="0" eaLnBrk="0" fontAlgn="base" hangingPunct="0">
        <a:spcBef>
          <a:spcPts val="600"/>
        </a:spcBef>
        <a:spcAft>
          <a:spcPts val="600"/>
        </a:spcAft>
        <a:buClr>
          <a:srgbClr val="E30034"/>
        </a:buClr>
        <a:buFont typeface="Verdana" pitchFamily="34" charset="0"/>
        <a:buChar char="¬"/>
        <a:defRPr>
          <a:solidFill>
            <a:srgbClr val="00214A"/>
          </a:solidFill>
          <a:latin typeface="Verdana" pitchFamily="34" charset="0"/>
        </a:defRPr>
      </a:lvl3pPr>
      <a:lvl4pPr marL="1079500" indent="-269875" algn="l" rtl="0" eaLnBrk="0" fontAlgn="base" hangingPunct="0">
        <a:spcBef>
          <a:spcPts val="600"/>
        </a:spcBef>
        <a:spcAft>
          <a:spcPts val="600"/>
        </a:spcAft>
        <a:buClr>
          <a:srgbClr val="E30034"/>
        </a:buClr>
        <a:buFont typeface="Symbol" pitchFamily="18" charset="2"/>
        <a:buChar char="-"/>
        <a:defRPr sz="1600">
          <a:solidFill>
            <a:srgbClr val="00214A"/>
          </a:solidFill>
          <a:latin typeface="Verdana" pitchFamily="34" charset="0"/>
        </a:defRPr>
      </a:lvl4pPr>
      <a:lvl5pPr marL="1349375" indent="-269875" algn="l" rtl="0" eaLnBrk="0" fontAlgn="base" hangingPunct="0">
        <a:spcBef>
          <a:spcPts val="600"/>
        </a:spcBef>
        <a:spcAft>
          <a:spcPts val="600"/>
        </a:spcAft>
        <a:buClr>
          <a:srgbClr val="E30034"/>
        </a:buClr>
        <a:buFont typeface="Symbol" pitchFamily="18" charset="2"/>
        <a:buChar char="-"/>
        <a:defRPr sz="1400">
          <a:solidFill>
            <a:srgbClr val="00214A"/>
          </a:solidFill>
          <a:latin typeface="Verdana" pitchFamily="34" charset="0"/>
        </a:defRPr>
      </a:lvl5pPr>
      <a:lvl6pPr marL="2057400" indent="-228600" algn="l" rtl="0" eaLnBrk="1" fontAlgn="base" hangingPunct="1">
        <a:spcBef>
          <a:spcPct val="25000"/>
        </a:spcBef>
        <a:spcAft>
          <a:spcPct val="0"/>
        </a:spcAft>
        <a:buClr>
          <a:schemeClr val="tx1"/>
        </a:buClr>
        <a:buChar char="–"/>
        <a:defRPr sz="2000">
          <a:solidFill>
            <a:srgbClr val="666666"/>
          </a:solidFill>
          <a:latin typeface="+mn-lt"/>
        </a:defRPr>
      </a:lvl6pPr>
      <a:lvl7pPr marL="2514600" indent="-228600" algn="l" rtl="0" eaLnBrk="1" fontAlgn="base" hangingPunct="1">
        <a:spcBef>
          <a:spcPct val="25000"/>
        </a:spcBef>
        <a:spcAft>
          <a:spcPct val="0"/>
        </a:spcAft>
        <a:buClr>
          <a:schemeClr val="tx1"/>
        </a:buClr>
        <a:buChar char="–"/>
        <a:defRPr sz="2000">
          <a:solidFill>
            <a:srgbClr val="666666"/>
          </a:solidFill>
          <a:latin typeface="+mn-lt"/>
        </a:defRPr>
      </a:lvl7pPr>
      <a:lvl8pPr marL="2971800" indent="-228600" algn="l" rtl="0" eaLnBrk="1" fontAlgn="base" hangingPunct="1">
        <a:spcBef>
          <a:spcPct val="25000"/>
        </a:spcBef>
        <a:spcAft>
          <a:spcPct val="0"/>
        </a:spcAft>
        <a:buClr>
          <a:schemeClr val="tx1"/>
        </a:buClr>
        <a:buChar char="–"/>
        <a:defRPr sz="2000">
          <a:solidFill>
            <a:srgbClr val="666666"/>
          </a:solidFill>
          <a:latin typeface="+mn-lt"/>
        </a:defRPr>
      </a:lvl8pPr>
      <a:lvl9pPr marL="3429000" indent="-228600" algn="l" rtl="0" eaLnBrk="1" fontAlgn="base" hangingPunct="1">
        <a:spcBef>
          <a:spcPct val="25000"/>
        </a:spcBef>
        <a:spcAft>
          <a:spcPct val="0"/>
        </a:spcAft>
        <a:buClr>
          <a:schemeClr val="tx1"/>
        </a:buClr>
        <a:buChar char="–"/>
        <a:defRPr sz="2000">
          <a:solidFill>
            <a:srgbClr val="6666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842963"/>
          </a:xfrm>
          <a:prstGeom prst="rect">
            <a:avLst/>
          </a:prstGeom>
          <a:solidFill>
            <a:schemeClr val="accent2"/>
          </a:solidFill>
          <a:ln w="9525">
            <a:noFill/>
            <a:miter lim="800000"/>
            <a:headEnd/>
            <a:tailEnd/>
          </a:ln>
          <a:effectLst/>
        </p:spPr>
        <p:txBody>
          <a:bodyPr anchor="ctr">
            <a:spAutoFit/>
          </a:bodyPr>
          <a:lstStyle/>
          <a:p>
            <a:pPr algn="ctr">
              <a:spcBef>
                <a:spcPct val="0"/>
              </a:spcBef>
            </a:pPr>
            <a:endParaRPr lang="en-GB" sz="2000" smtClean="0">
              <a:solidFill>
                <a:srgbClr val="00214A"/>
              </a:solidFill>
            </a:endParaRPr>
          </a:p>
        </p:txBody>
      </p:sp>
      <p:sp>
        <p:nvSpPr>
          <p:cNvPr id="34819" name="Rectangle 3"/>
          <p:cNvSpPr>
            <a:spLocks noGrp="1" noChangeArrowheads="1"/>
          </p:cNvSpPr>
          <p:nvPr>
            <p:ph type="title"/>
          </p:nvPr>
        </p:nvSpPr>
        <p:spPr bwMode="auto">
          <a:xfrm>
            <a:off x="250825" y="65088"/>
            <a:ext cx="7058025" cy="7699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altLang="de-DE" smtClean="0"/>
              <a:t>Headline in Verdana 24 pt gp</a:t>
            </a:r>
          </a:p>
        </p:txBody>
      </p:sp>
      <p:sp>
        <p:nvSpPr>
          <p:cNvPr id="34820" name="Rectangle 4"/>
          <p:cNvSpPr>
            <a:spLocks noGrp="1" noChangeArrowheads="1"/>
          </p:cNvSpPr>
          <p:nvPr>
            <p:ph type="body" idx="1"/>
          </p:nvPr>
        </p:nvSpPr>
        <p:spPr bwMode="auto">
          <a:xfrm>
            <a:off x="250825" y="1196975"/>
            <a:ext cx="8642350" cy="53276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de-DE" smtClean="0"/>
              <a:t>Click to edit Master text styles 20pt</a:t>
            </a:r>
          </a:p>
          <a:p>
            <a:pPr lvl="1"/>
            <a:r>
              <a:rPr lang="en-US" altLang="de-DE" smtClean="0"/>
              <a:t>Second level 20pt</a:t>
            </a:r>
          </a:p>
          <a:p>
            <a:pPr lvl="2"/>
            <a:r>
              <a:rPr lang="en-US" altLang="de-DE" smtClean="0"/>
              <a:t>Third level 18pt</a:t>
            </a:r>
          </a:p>
          <a:p>
            <a:pPr lvl="3"/>
            <a:r>
              <a:rPr lang="en-US" altLang="de-DE" smtClean="0"/>
              <a:t>Fourth level 16pt</a:t>
            </a:r>
          </a:p>
          <a:p>
            <a:pPr lvl="4"/>
            <a:r>
              <a:rPr lang="en-US" altLang="de-DE" smtClean="0"/>
              <a:t>Fifth level 14pt</a:t>
            </a:r>
          </a:p>
        </p:txBody>
      </p:sp>
      <p:sp>
        <p:nvSpPr>
          <p:cNvPr id="34821" name="Text Box 5"/>
          <p:cNvSpPr txBox="1">
            <a:spLocks noChangeArrowheads="1"/>
          </p:cNvSpPr>
          <p:nvPr/>
        </p:nvSpPr>
        <p:spPr bwMode="auto">
          <a:xfrm>
            <a:off x="63500"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12.0</a:t>
            </a:r>
          </a:p>
        </p:txBody>
      </p:sp>
      <p:sp>
        <p:nvSpPr>
          <p:cNvPr id="34822" name="Text Box 6"/>
          <p:cNvSpPr txBox="1">
            <a:spLocks noChangeArrowheads="1"/>
          </p:cNvSpPr>
          <p:nvPr/>
        </p:nvSpPr>
        <p:spPr bwMode="auto">
          <a:xfrm>
            <a:off x="4406900"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0.0</a:t>
            </a:r>
          </a:p>
        </p:txBody>
      </p:sp>
      <p:sp>
        <p:nvSpPr>
          <p:cNvPr id="34823" name="Text Box 7"/>
          <p:cNvSpPr txBox="1">
            <a:spLocks noChangeArrowheads="1"/>
          </p:cNvSpPr>
          <p:nvPr/>
        </p:nvSpPr>
        <p:spPr bwMode="auto">
          <a:xfrm>
            <a:off x="8701088"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12.0</a:t>
            </a:r>
          </a:p>
        </p:txBody>
      </p:sp>
      <p:sp>
        <p:nvSpPr>
          <p:cNvPr id="34824" name="Text Box 8"/>
          <p:cNvSpPr txBox="1">
            <a:spLocks noChangeArrowheads="1"/>
          </p:cNvSpPr>
          <p:nvPr/>
        </p:nvSpPr>
        <p:spPr bwMode="auto">
          <a:xfrm>
            <a:off x="7610475"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8.9</a:t>
            </a:r>
          </a:p>
        </p:txBody>
      </p:sp>
      <p:sp>
        <p:nvSpPr>
          <p:cNvPr id="34825" name="Text Box 9"/>
          <p:cNvSpPr txBox="1">
            <a:spLocks noChangeArrowheads="1"/>
          </p:cNvSpPr>
          <p:nvPr/>
        </p:nvSpPr>
        <p:spPr bwMode="auto">
          <a:xfrm>
            <a:off x="-4000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7.18</a:t>
            </a:r>
          </a:p>
        </p:txBody>
      </p:sp>
      <p:sp>
        <p:nvSpPr>
          <p:cNvPr id="34826" name="Text Box 10"/>
          <p:cNvSpPr txBox="1">
            <a:spLocks noChangeArrowheads="1"/>
          </p:cNvSpPr>
          <p:nvPr/>
        </p:nvSpPr>
        <p:spPr bwMode="auto">
          <a:xfrm>
            <a:off x="91503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7.18</a:t>
            </a:r>
          </a:p>
        </p:txBody>
      </p:sp>
      <p:sp>
        <p:nvSpPr>
          <p:cNvPr id="34827" name="Text Box 11"/>
          <p:cNvSpPr txBox="1">
            <a:spLocks noChangeArrowheads="1"/>
          </p:cNvSpPr>
          <p:nvPr/>
        </p:nvSpPr>
        <p:spPr bwMode="auto">
          <a:xfrm>
            <a:off x="9150350" y="66055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9.20</a:t>
            </a:r>
          </a:p>
        </p:txBody>
      </p:sp>
      <p:sp>
        <p:nvSpPr>
          <p:cNvPr id="34828" name="Text Box 12"/>
          <p:cNvSpPr txBox="1">
            <a:spLocks noChangeArrowheads="1"/>
          </p:cNvSpPr>
          <p:nvPr/>
        </p:nvSpPr>
        <p:spPr bwMode="auto">
          <a:xfrm>
            <a:off x="-400050" y="66341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9.20</a:t>
            </a:r>
          </a:p>
        </p:txBody>
      </p:sp>
      <p:sp>
        <p:nvSpPr>
          <p:cNvPr id="34829" name="Text Box 13"/>
          <p:cNvSpPr txBox="1">
            <a:spLocks noChangeArrowheads="1"/>
          </p:cNvSpPr>
          <p:nvPr/>
        </p:nvSpPr>
        <p:spPr bwMode="auto">
          <a:xfrm>
            <a:off x="91503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8.60</a:t>
            </a:r>
          </a:p>
        </p:txBody>
      </p:sp>
      <p:sp>
        <p:nvSpPr>
          <p:cNvPr id="34830" name="Text Box 14"/>
          <p:cNvSpPr txBox="1">
            <a:spLocks noChangeArrowheads="1"/>
          </p:cNvSpPr>
          <p:nvPr/>
        </p:nvSpPr>
        <p:spPr bwMode="auto">
          <a:xfrm>
            <a:off x="-4000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8.60</a:t>
            </a:r>
          </a:p>
        </p:txBody>
      </p:sp>
      <p:sp>
        <p:nvSpPr>
          <p:cNvPr id="34831" name="Text Box 15"/>
          <p:cNvSpPr txBox="1">
            <a:spLocks noChangeArrowheads="1"/>
          </p:cNvSpPr>
          <p:nvPr/>
        </p:nvSpPr>
        <p:spPr bwMode="auto">
          <a:xfrm>
            <a:off x="9150350" y="56292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6.40</a:t>
            </a:r>
          </a:p>
        </p:txBody>
      </p:sp>
      <p:sp>
        <p:nvSpPr>
          <p:cNvPr id="34832" name="Text Box 16"/>
          <p:cNvSpPr txBox="1">
            <a:spLocks noChangeArrowheads="1"/>
          </p:cNvSpPr>
          <p:nvPr/>
        </p:nvSpPr>
        <p:spPr bwMode="auto">
          <a:xfrm>
            <a:off x="-4000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6.20</a:t>
            </a:r>
          </a:p>
        </p:txBody>
      </p:sp>
      <p:sp>
        <p:nvSpPr>
          <p:cNvPr id="34833" name="Text Box 17"/>
          <p:cNvSpPr txBox="1">
            <a:spLocks noChangeArrowheads="1"/>
          </p:cNvSpPr>
          <p:nvPr/>
        </p:nvSpPr>
        <p:spPr bwMode="auto">
          <a:xfrm>
            <a:off x="-400050" y="56340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6.40</a:t>
            </a:r>
          </a:p>
        </p:txBody>
      </p:sp>
      <p:sp>
        <p:nvSpPr>
          <p:cNvPr id="34834" name="Text Box 18"/>
          <p:cNvSpPr txBox="1">
            <a:spLocks noChangeArrowheads="1"/>
          </p:cNvSpPr>
          <p:nvPr/>
        </p:nvSpPr>
        <p:spPr bwMode="auto">
          <a:xfrm>
            <a:off x="91503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6.80</a:t>
            </a:r>
          </a:p>
        </p:txBody>
      </p:sp>
      <p:sp>
        <p:nvSpPr>
          <p:cNvPr id="34835" name="Text Box 19"/>
          <p:cNvSpPr txBox="1">
            <a:spLocks noChangeArrowheads="1"/>
          </p:cNvSpPr>
          <p:nvPr/>
        </p:nvSpPr>
        <p:spPr bwMode="auto">
          <a:xfrm>
            <a:off x="-4000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6.80</a:t>
            </a:r>
          </a:p>
        </p:txBody>
      </p:sp>
      <p:sp>
        <p:nvSpPr>
          <p:cNvPr id="34836" name="Text Box 20"/>
          <p:cNvSpPr txBox="1">
            <a:spLocks noChangeArrowheads="1"/>
          </p:cNvSpPr>
          <p:nvPr/>
        </p:nvSpPr>
        <p:spPr bwMode="auto">
          <a:xfrm>
            <a:off x="91503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6.20</a:t>
            </a:r>
          </a:p>
        </p:txBody>
      </p:sp>
      <p:sp>
        <p:nvSpPr>
          <p:cNvPr id="34837" name="Text Box 21"/>
          <p:cNvSpPr txBox="1">
            <a:spLocks noChangeArrowheads="1"/>
          </p:cNvSpPr>
          <p:nvPr/>
        </p:nvSpPr>
        <p:spPr bwMode="auto">
          <a:xfrm>
            <a:off x="9155113" y="1501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5.00</a:t>
            </a:r>
          </a:p>
        </p:txBody>
      </p:sp>
      <p:sp>
        <p:nvSpPr>
          <p:cNvPr id="34838" name="Text Box 22"/>
          <p:cNvSpPr txBox="1">
            <a:spLocks noChangeArrowheads="1"/>
          </p:cNvSpPr>
          <p:nvPr/>
        </p:nvSpPr>
        <p:spPr bwMode="auto">
          <a:xfrm>
            <a:off x="-400050" y="15287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00214A"/>
                </a:solidFill>
              </a:rPr>
              <a:t>5.00</a:t>
            </a:r>
          </a:p>
        </p:txBody>
      </p:sp>
      <p:sp>
        <p:nvSpPr>
          <p:cNvPr id="34839" name="Rectangle 23"/>
          <p:cNvSpPr>
            <a:spLocks noChangeArrowheads="1"/>
          </p:cNvSpPr>
          <p:nvPr/>
        </p:nvSpPr>
        <p:spPr bwMode="auto">
          <a:xfrm>
            <a:off x="8278813" y="6592888"/>
            <a:ext cx="711200" cy="214312"/>
          </a:xfrm>
          <a:prstGeom prst="rect">
            <a:avLst/>
          </a:prstGeom>
          <a:noFill/>
          <a:ln w="9525" algn="ctr">
            <a:noFill/>
            <a:miter lim="800000"/>
            <a:headEnd/>
            <a:tailEnd/>
          </a:ln>
          <a:effectLst/>
        </p:spPr>
        <p:txBody>
          <a:bodyPr wrap="none" lIns="90000" tIns="46800" rIns="90000" bIns="46800">
            <a:spAutoFit/>
          </a:bodyPr>
          <a:lstStyle/>
          <a:p>
            <a:pPr algn="r" eaLnBrk="0" hangingPunct="0">
              <a:spcBef>
                <a:spcPct val="0"/>
              </a:spcBef>
            </a:pPr>
            <a:r>
              <a:rPr lang="en-US" sz="800" smtClean="0">
                <a:solidFill>
                  <a:srgbClr val="808080"/>
                </a:solidFill>
              </a:rPr>
              <a:t>Page </a:t>
            </a:r>
            <a:fld id="{BFBF32EE-AE42-440F-A4B6-F763D2F61BE4}" type="slidenum">
              <a:rPr lang="en-US" sz="800" smtClean="0">
                <a:solidFill>
                  <a:srgbClr val="808080"/>
                </a:solidFill>
              </a:rPr>
              <a:pPr algn="r" eaLnBrk="0" hangingPunct="0">
                <a:spcBef>
                  <a:spcPct val="0"/>
                </a:spcBef>
              </a:pPr>
              <a:t>‹#›</a:t>
            </a:fld>
            <a:endParaRPr lang="en-US" sz="800" smtClean="0">
              <a:solidFill>
                <a:srgbClr val="808080"/>
              </a:solidFill>
            </a:endParaRPr>
          </a:p>
        </p:txBody>
      </p:sp>
      <p:sp>
        <p:nvSpPr>
          <p:cNvPr id="34840" name="Rectangle 24"/>
          <p:cNvSpPr>
            <a:spLocks noChangeArrowheads="1"/>
          </p:cNvSpPr>
          <p:nvPr/>
        </p:nvSpPr>
        <p:spPr bwMode="auto">
          <a:xfrm>
            <a:off x="250825" y="6640513"/>
            <a:ext cx="1008063" cy="173037"/>
          </a:xfrm>
          <a:prstGeom prst="rect">
            <a:avLst/>
          </a:prstGeom>
          <a:noFill/>
          <a:ln w="9525">
            <a:noFill/>
            <a:miter lim="800000"/>
            <a:headEnd/>
            <a:tailEnd/>
          </a:ln>
          <a:effectLst/>
        </p:spPr>
        <p:txBody>
          <a:bodyPr wrap="none" lIns="0" tIns="0" rIns="0" bIns="0"/>
          <a:lstStyle/>
          <a:p>
            <a:pPr>
              <a:spcBef>
                <a:spcPct val="0"/>
              </a:spcBef>
            </a:pPr>
            <a:endParaRPr lang="en-US" sz="800" smtClean="0">
              <a:solidFill>
                <a:srgbClr val="808080"/>
              </a:solidFill>
            </a:endParaRPr>
          </a:p>
        </p:txBody>
      </p:sp>
      <p:sp>
        <p:nvSpPr>
          <p:cNvPr id="34841" name="Text Box 25"/>
          <p:cNvSpPr txBox="1">
            <a:spLocks noChangeArrowheads="1"/>
          </p:cNvSpPr>
          <p:nvPr/>
        </p:nvSpPr>
        <p:spPr bwMode="auto">
          <a:xfrm>
            <a:off x="2627313" y="6591300"/>
            <a:ext cx="5310187" cy="214313"/>
          </a:xfrm>
          <a:prstGeom prst="rect">
            <a:avLst/>
          </a:prstGeom>
          <a:noFill/>
          <a:ln w="12700" algn="ctr">
            <a:noFill/>
            <a:miter lim="800000"/>
            <a:headEnd/>
            <a:tailEnd/>
          </a:ln>
          <a:effectLst/>
        </p:spPr>
        <p:txBody>
          <a:bodyPr lIns="90000" tIns="46800" rIns="90000" bIns="46800">
            <a:spAutoFit/>
          </a:bodyPr>
          <a:lstStyle/>
          <a:p>
            <a:pPr eaLnBrk="0" hangingPunct="0">
              <a:spcBef>
                <a:spcPct val="0"/>
              </a:spcBef>
            </a:pPr>
            <a:r>
              <a:rPr lang="en-US" sz="800" smtClean="0">
                <a:solidFill>
                  <a:srgbClr val="808080"/>
                </a:solidFill>
              </a:rPr>
              <a:t>Copyright © Infineon Technologies 2009. All rights reserved. </a:t>
            </a:r>
          </a:p>
        </p:txBody>
      </p:sp>
      <p:grpSp>
        <p:nvGrpSpPr>
          <p:cNvPr id="2" name="Group 28"/>
          <p:cNvGrpSpPr>
            <a:grpSpLocks/>
          </p:cNvGrpSpPr>
          <p:nvPr/>
        </p:nvGrpSpPr>
        <p:grpSpPr bwMode="auto">
          <a:xfrm>
            <a:off x="8023225" y="330200"/>
            <a:ext cx="874713" cy="390525"/>
            <a:chOff x="5050" y="208"/>
            <a:chExt cx="551" cy="246"/>
          </a:xfrm>
        </p:grpSpPr>
        <p:sp>
          <p:nvSpPr>
            <p:cNvPr id="34845" name="Oval 29"/>
            <p:cNvSpPr>
              <a:spLocks noChangeArrowheads="1"/>
            </p:cNvSpPr>
            <p:nvPr userDrawn="1"/>
          </p:nvSpPr>
          <p:spPr bwMode="auto">
            <a:xfrm>
              <a:off x="5122" y="233"/>
              <a:ext cx="32" cy="32"/>
            </a:xfrm>
            <a:prstGeom prst="ellipse">
              <a:avLst/>
            </a:prstGeom>
            <a:solidFill>
              <a:srgbClr val="005DA8"/>
            </a:solidFill>
            <a:ln w="9525">
              <a:noFill/>
              <a:round/>
              <a:headEnd/>
              <a:tailEnd/>
            </a:ln>
          </p:spPr>
          <p:txBody>
            <a:bodyPr/>
            <a:lstStyle/>
            <a:p>
              <a:pPr algn="ctr">
                <a:spcBef>
                  <a:spcPct val="0"/>
                </a:spcBef>
              </a:pPr>
              <a:endParaRPr lang="en-GB" sz="2000" smtClean="0">
                <a:solidFill>
                  <a:srgbClr val="00214A"/>
                </a:solidFill>
              </a:endParaRPr>
            </a:p>
          </p:txBody>
        </p:sp>
        <p:sp>
          <p:nvSpPr>
            <p:cNvPr id="34846" name="Freeform 30"/>
            <p:cNvSpPr>
              <a:spLocks/>
            </p:cNvSpPr>
            <p:nvPr userDrawn="1"/>
          </p:nvSpPr>
          <p:spPr bwMode="auto">
            <a:xfrm>
              <a:off x="5154" y="208"/>
              <a:ext cx="190" cy="40"/>
            </a:xfrm>
            <a:custGeom>
              <a:avLst/>
              <a:gdLst/>
              <a:ahLst/>
              <a:cxnLst>
                <a:cxn ang="0">
                  <a:pos x="39" y="34"/>
                </a:cxn>
                <a:cxn ang="0">
                  <a:pos x="21" y="39"/>
                </a:cxn>
                <a:cxn ang="0">
                  <a:pos x="0" y="46"/>
                </a:cxn>
                <a:cxn ang="0">
                  <a:pos x="12" y="73"/>
                </a:cxn>
                <a:cxn ang="0">
                  <a:pos x="29" y="66"/>
                </a:cxn>
                <a:cxn ang="0">
                  <a:pos x="29" y="66"/>
                </a:cxn>
                <a:cxn ang="0">
                  <a:pos x="68" y="52"/>
                </a:cxn>
                <a:cxn ang="0">
                  <a:pos x="113" y="38"/>
                </a:cxn>
                <a:cxn ang="0">
                  <a:pos x="347" y="6"/>
                </a:cxn>
                <a:cxn ang="0">
                  <a:pos x="107" y="18"/>
                </a:cxn>
                <a:cxn ang="0">
                  <a:pos x="58" y="29"/>
                </a:cxn>
                <a:cxn ang="0">
                  <a:pos x="39" y="34"/>
                </a:cxn>
              </a:cxnLst>
              <a:rect l="0" t="0" r="r" b="b"/>
              <a:pathLst>
                <a:path w="347" h="73">
                  <a:moveTo>
                    <a:pt x="39" y="34"/>
                  </a:moveTo>
                  <a:cubicBezTo>
                    <a:pt x="31" y="36"/>
                    <a:pt x="21" y="39"/>
                    <a:pt x="21" y="39"/>
                  </a:cubicBezTo>
                  <a:cubicBezTo>
                    <a:pt x="14" y="41"/>
                    <a:pt x="7" y="44"/>
                    <a:pt x="0" y="46"/>
                  </a:cubicBezTo>
                  <a:cubicBezTo>
                    <a:pt x="7" y="53"/>
                    <a:pt x="11" y="63"/>
                    <a:pt x="12" y="73"/>
                  </a:cubicBezTo>
                  <a:cubicBezTo>
                    <a:pt x="17" y="71"/>
                    <a:pt x="23" y="68"/>
                    <a:pt x="29" y="66"/>
                  </a:cubicBezTo>
                  <a:cubicBezTo>
                    <a:pt x="29" y="66"/>
                    <a:pt x="29" y="66"/>
                    <a:pt x="29" y="66"/>
                  </a:cubicBezTo>
                  <a:cubicBezTo>
                    <a:pt x="35" y="64"/>
                    <a:pt x="53" y="57"/>
                    <a:pt x="68" y="52"/>
                  </a:cubicBezTo>
                  <a:cubicBezTo>
                    <a:pt x="87" y="46"/>
                    <a:pt x="113" y="38"/>
                    <a:pt x="113" y="38"/>
                  </a:cubicBezTo>
                  <a:cubicBezTo>
                    <a:pt x="188" y="17"/>
                    <a:pt x="270" y="5"/>
                    <a:pt x="347" y="6"/>
                  </a:cubicBezTo>
                  <a:cubicBezTo>
                    <a:pt x="259" y="0"/>
                    <a:pt x="178" y="6"/>
                    <a:pt x="107" y="18"/>
                  </a:cubicBezTo>
                  <a:cubicBezTo>
                    <a:pt x="107" y="18"/>
                    <a:pt x="84" y="22"/>
                    <a:pt x="58" y="29"/>
                  </a:cubicBezTo>
                  <a:cubicBezTo>
                    <a:pt x="58" y="29"/>
                    <a:pt x="46" y="32"/>
                    <a:pt x="39" y="34"/>
                  </a:cubicBezTo>
                  <a:close/>
                </a:path>
              </a:pathLst>
            </a:custGeom>
            <a:solidFill>
              <a:srgbClr val="E20036"/>
            </a:solidFill>
            <a:ln w="9525">
              <a:noFill/>
              <a:round/>
              <a:headEnd/>
              <a:tailEnd/>
            </a:ln>
          </p:spPr>
          <p:txBody>
            <a:bodyPr/>
            <a:lstStyle/>
            <a:p>
              <a:pPr algn="ctr">
                <a:spcBef>
                  <a:spcPct val="0"/>
                </a:spcBef>
              </a:pPr>
              <a:endParaRPr lang="en-GB" sz="2000" smtClean="0">
                <a:solidFill>
                  <a:srgbClr val="00214A"/>
                </a:solidFill>
              </a:endParaRPr>
            </a:p>
          </p:txBody>
        </p:sp>
        <p:sp>
          <p:nvSpPr>
            <p:cNvPr id="34847" name="Freeform 31"/>
            <p:cNvSpPr>
              <a:spLocks/>
            </p:cNvSpPr>
            <p:nvPr userDrawn="1"/>
          </p:nvSpPr>
          <p:spPr bwMode="auto">
            <a:xfrm>
              <a:off x="5050" y="250"/>
              <a:ext cx="551" cy="204"/>
            </a:xfrm>
            <a:custGeom>
              <a:avLst/>
              <a:gdLst/>
              <a:ahLst/>
              <a:cxnLst>
                <a:cxn ang="0">
                  <a:pos x="1005" y="225"/>
                </a:cxn>
                <a:cxn ang="0">
                  <a:pos x="534" y="340"/>
                </a:cxn>
                <a:cxn ang="0">
                  <a:pos x="56" y="147"/>
                </a:cxn>
                <a:cxn ang="0">
                  <a:pos x="138" y="32"/>
                </a:cxn>
                <a:cxn ang="0">
                  <a:pos x="122" y="0"/>
                </a:cxn>
                <a:cxn ang="0">
                  <a:pos x="0" y="150"/>
                </a:cxn>
                <a:cxn ang="0">
                  <a:pos x="537" y="369"/>
                </a:cxn>
                <a:cxn ang="0">
                  <a:pos x="1006" y="227"/>
                </a:cxn>
                <a:cxn ang="0">
                  <a:pos x="1005" y="225"/>
                </a:cxn>
              </a:cxnLst>
              <a:rect l="0" t="0" r="r" b="b"/>
              <a:pathLst>
                <a:path w="1006" h="373">
                  <a:moveTo>
                    <a:pt x="1005" y="225"/>
                  </a:moveTo>
                  <a:cubicBezTo>
                    <a:pt x="925" y="297"/>
                    <a:pt x="743" y="340"/>
                    <a:pt x="534" y="340"/>
                  </a:cubicBezTo>
                  <a:cubicBezTo>
                    <a:pt x="252" y="340"/>
                    <a:pt x="69" y="257"/>
                    <a:pt x="56" y="147"/>
                  </a:cubicBezTo>
                  <a:cubicBezTo>
                    <a:pt x="51" y="106"/>
                    <a:pt x="84" y="66"/>
                    <a:pt x="138" y="32"/>
                  </a:cubicBezTo>
                  <a:cubicBezTo>
                    <a:pt x="128" y="25"/>
                    <a:pt x="122" y="13"/>
                    <a:pt x="122" y="0"/>
                  </a:cubicBezTo>
                  <a:cubicBezTo>
                    <a:pt x="44" y="41"/>
                    <a:pt x="0" y="95"/>
                    <a:pt x="0" y="150"/>
                  </a:cubicBezTo>
                  <a:cubicBezTo>
                    <a:pt x="0" y="271"/>
                    <a:pt x="216" y="373"/>
                    <a:pt x="537" y="369"/>
                  </a:cubicBezTo>
                  <a:cubicBezTo>
                    <a:pt x="756" y="366"/>
                    <a:pt x="922" y="303"/>
                    <a:pt x="1006" y="227"/>
                  </a:cubicBezTo>
                  <a:lnTo>
                    <a:pt x="1005" y="225"/>
                  </a:lnTo>
                  <a:close/>
                </a:path>
              </a:pathLst>
            </a:custGeom>
            <a:solidFill>
              <a:srgbClr val="E20036"/>
            </a:solidFill>
            <a:ln w="9525">
              <a:noFill/>
              <a:round/>
              <a:headEnd/>
              <a:tailEnd/>
            </a:ln>
          </p:spPr>
          <p:txBody>
            <a:bodyPr/>
            <a:lstStyle/>
            <a:p>
              <a:pPr algn="ctr">
                <a:spcBef>
                  <a:spcPct val="0"/>
                </a:spcBef>
              </a:pPr>
              <a:endParaRPr lang="en-GB" sz="2000" smtClean="0">
                <a:solidFill>
                  <a:srgbClr val="00214A"/>
                </a:solidFill>
              </a:endParaRPr>
            </a:p>
          </p:txBody>
        </p:sp>
        <p:sp>
          <p:nvSpPr>
            <p:cNvPr id="34848" name="Freeform 32"/>
            <p:cNvSpPr>
              <a:spLocks/>
            </p:cNvSpPr>
            <p:nvPr userDrawn="1"/>
          </p:nvSpPr>
          <p:spPr bwMode="auto">
            <a:xfrm>
              <a:off x="5131" y="276"/>
              <a:ext cx="16" cy="95"/>
            </a:xfrm>
            <a:custGeom>
              <a:avLst/>
              <a:gdLst/>
              <a:ahLst/>
              <a:cxnLst>
                <a:cxn ang="0">
                  <a:pos x="0" y="95"/>
                </a:cxn>
                <a:cxn ang="0">
                  <a:pos x="0" y="2"/>
                </a:cxn>
                <a:cxn ang="0">
                  <a:pos x="16" y="0"/>
                </a:cxn>
                <a:cxn ang="0">
                  <a:pos x="16" y="95"/>
                </a:cxn>
                <a:cxn ang="0">
                  <a:pos x="0" y="95"/>
                </a:cxn>
              </a:cxnLst>
              <a:rect l="0" t="0" r="r" b="b"/>
              <a:pathLst>
                <a:path w="16" h="95">
                  <a:moveTo>
                    <a:pt x="0" y="95"/>
                  </a:moveTo>
                  <a:lnTo>
                    <a:pt x="0" y="2"/>
                  </a:lnTo>
                  <a:lnTo>
                    <a:pt x="16" y="0"/>
                  </a:lnTo>
                  <a:lnTo>
                    <a:pt x="16" y="95"/>
                  </a:lnTo>
                  <a:lnTo>
                    <a:pt x="0" y="95"/>
                  </a:lnTo>
                  <a:close/>
                </a:path>
              </a:pathLst>
            </a:custGeom>
            <a:solidFill>
              <a:srgbClr val="005DA8"/>
            </a:solidFill>
            <a:ln w="9525">
              <a:noFill/>
              <a:round/>
              <a:headEnd/>
              <a:tailEnd/>
            </a:ln>
          </p:spPr>
          <p:txBody>
            <a:bodyPr/>
            <a:lstStyle/>
            <a:p>
              <a:pPr algn="ctr">
                <a:spcBef>
                  <a:spcPct val="0"/>
                </a:spcBef>
              </a:pPr>
              <a:endParaRPr lang="en-GB" sz="2000" smtClean="0">
                <a:solidFill>
                  <a:srgbClr val="00214A"/>
                </a:solidFill>
              </a:endParaRPr>
            </a:p>
          </p:txBody>
        </p:sp>
        <p:sp>
          <p:nvSpPr>
            <p:cNvPr id="34849" name="Freeform 33"/>
            <p:cNvSpPr>
              <a:spLocks/>
            </p:cNvSpPr>
            <p:nvPr userDrawn="1"/>
          </p:nvSpPr>
          <p:spPr bwMode="auto">
            <a:xfrm>
              <a:off x="5163" y="290"/>
              <a:ext cx="50" cy="81"/>
            </a:xfrm>
            <a:custGeom>
              <a:avLst/>
              <a:gdLst/>
              <a:ahLst/>
              <a:cxnLst>
                <a:cxn ang="0">
                  <a:pos x="64" y="148"/>
                </a:cxn>
                <a:cxn ang="0">
                  <a:pos x="64" y="51"/>
                </a:cxn>
                <a:cxn ang="0">
                  <a:pos x="61" y="32"/>
                </a:cxn>
                <a:cxn ang="0">
                  <a:pos x="52" y="28"/>
                </a:cxn>
                <a:cxn ang="0">
                  <a:pos x="32" y="41"/>
                </a:cxn>
                <a:cxn ang="0">
                  <a:pos x="32" y="148"/>
                </a:cxn>
                <a:cxn ang="0">
                  <a:pos x="4" y="148"/>
                </a:cxn>
                <a:cxn ang="0">
                  <a:pos x="4" y="42"/>
                </a:cxn>
                <a:cxn ang="0">
                  <a:pos x="0" y="7"/>
                </a:cxn>
                <a:cxn ang="0">
                  <a:pos x="26" y="0"/>
                </a:cxn>
                <a:cxn ang="0">
                  <a:pos x="30" y="17"/>
                </a:cxn>
                <a:cxn ang="0">
                  <a:pos x="63" y="1"/>
                </a:cxn>
                <a:cxn ang="0">
                  <a:pos x="85" y="12"/>
                </a:cxn>
                <a:cxn ang="0">
                  <a:pos x="92" y="38"/>
                </a:cxn>
                <a:cxn ang="0">
                  <a:pos x="92" y="148"/>
                </a:cxn>
                <a:cxn ang="0">
                  <a:pos x="64" y="148"/>
                </a:cxn>
              </a:cxnLst>
              <a:rect l="0" t="0" r="r" b="b"/>
              <a:pathLst>
                <a:path w="92" h="148">
                  <a:moveTo>
                    <a:pt x="64" y="148"/>
                  </a:moveTo>
                  <a:cubicBezTo>
                    <a:pt x="64" y="51"/>
                    <a:pt x="64" y="51"/>
                    <a:pt x="64" y="51"/>
                  </a:cubicBezTo>
                  <a:cubicBezTo>
                    <a:pt x="64" y="40"/>
                    <a:pt x="63" y="35"/>
                    <a:pt x="61" y="32"/>
                  </a:cubicBezTo>
                  <a:cubicBezTo>
                    <a:pt x="59" y="29"/>
                    <a:pt x="56" y="28"/>
                    <a:pt x="52" y="28"/>
                  </a:cubicBezTo>
                  <a:cubicBezTo>
                    <a:pt x="46" y="28"/>
                    <a:pt x="38" y="33"/>
                    <a:pt x="32" y="41"/>
                  </a:cubicBezTo>
                  <a:cubicBezTo>
                    <a:pt x="32" y="148"/>
                    <a:pt x="32" y="148"/>
                    <a:pt x="32" y="148"/>
                  </a:cubicBezTo>
                  <a:cubicBezTo>
                    <a:pt x="4" y="148"/>
                    <a:pt x="4" y="148"/>
                    <a:pt x="4" y="148"/>
                  </a:cubicBezTo>
                  <a:cubicBezTo>
                    <a:pt x="4" y="42"/>
                    <a:pt x="4" y="42"/>
                    <a:pt x="4" y="42"/>
                  </a:cubicBezTo>
                  <a:cubicBezTo>
                    <a:pt x="4" y="25"/>
                    <a:pt x="2" y="15"/>
                    <a:pt x="0" y="7"/>
                  </a:cubicBezTo>
                  <a:cubicBezTo>
                    <a:pt x="26" y="0"/>
                    <a:pt x="26" y="0"/>
                    <a:pt x="26" y="0"/>
                  </a:cubicBezTo>
                  <a:cubicBezTo>
                    <a:pt x="27" y="3"/>
                    <a:pt x="30" y="10"/>
                    <a:pt x="30" y="17"/>
                  </a:cubicBezTo>
                  <a:cubicBezTo>
                    <a:pt x="37" y="9"/>
                    <a:pt x="50" y="1"/>
                    <a:pt x="63" y="1"/>
                  </a:cubicBezTo>
                  <a:cubicBezTo>
                    <a:pt x="72" y="1"/>
                    <a:pt x="80" y="5"/>
                    <a:pt x="85" y="12"/>
                  </a:cubicBezTo>
                  <a:cubicBezTo>
                    <a:pt x="91" y="19"/>
                    <a:pt x="92" y="28"/>
                    <a:pt x="92" y="38"/>
                  </a:cubicBezTo>
                  <a:cubicBezTo>
                    <a:pt x="92" y="148"/>
                    <a:pt x="92" y="148"/>
                    <a:pt x="92" y="148"/>
                  </a:cubicBezTo>
                  <a:lnTo>
                    <a:pt x="64" y="148"/>
                  </a:lnTo>
                  <a:close/>
                </a:path>
              </a:pathLst>
            </a:custGeom>
            <a:solidFill>
              <a:srgbClr val="005DA8"/>
            </a:solidFill>
            <a:ln w="9525">
              <a:noFill/>
              <a:round/>
              <a:headEnd/>
              <a:tailEnd/>
            </a:ln>
          </p:spPr>
          <p:txBody>
            <a:bodyPr/>
            <a:lstStyle/>
            <a:p>
              <a:pPr algn="ctr">
                <a:spcBef>
                  <a:spcPct val="0"/>
                </a:spcBef>
              </a:pPr>
              <a:endParaRPr lang="en-GB" sz="2000" smtClean="0">
                <a:solidFill>
                  <a:srgbClr val="00214A"/>
                </a:solidFill>
              </a:endParaRPr>
            </a:p>
          </p:txBody>
        </p:sp>
        <p:sp>
          <p:nvSpPr>
            <p:cNvPr id="34850" name="Freeform 34"/>
            <p:cNvSpPr>
              <a:spLocks/>
            </p:cNvSpPr>
            <p:nvPr userDrawn="1"/>
          </p:nvSpPr>
          <p:spPr bwMode="auto">
            <a:xfrm>
              <a:off x="5228" y="257"/>
              <a:ext cx="39" cy="114"/>
            </a:xfrm>
            <a:custGeom>
              <a:avLst/>
              <a:gdLst/>
              <a:ahLst/>
              <a:cxnLst>
                <a:cxn ang="0">
                  <a:pos x="62" y="29"/>
                </a:cxn>
                <a:cxn ang="0">
                  <a:pos x="49" y="25"/>
                </a:cxn>
                <a:cxn ang="0">
                  <a:pos x="38" y="42"/>
                </a:cxn>
                <a:cxn ang="0">
                  <a:pos x="38" y="64"/>
                </a:cxn>
                <a:cxn ang="0">
                  <a:pos x="64" y="64"/>
                </a:cxn>
                <a:cxn ang="0">
                  <a:pos x="59" y="88"/>
                </a:cxn>
                <a:cxn ang="0">
                  <a:pos x="38" y="88"/>
                </a:cxn>
                <a:cxn ang="0">
                  <a:pos x="38" y="208"/>
                </a:cxn>
                <a:cxn ang="0">
                  <a:pos x="10" y="208"/>
                </a:cxn>
                <a:cxn ang="0">
                  <a:pos x="10" y="88"/>
                </a:cxn>
                <a:cxn ang="0">
                  <a:pos x="0" y="88"/>
                </a:cxn>
                <a:cxn ang="0">
                  <a:pos x="0" y="64"/>
                </a:cxn>
                <a:cxn ang="0">
                  <a:pos x="10" y="64"/>
                </a:cxn>
                <a:cxn ang="0">
                  <a:pos x="9" y="45"/>
                </a:cxn>
                <a:cxn ang="0">
                  <a:pos x="23" y="7"/>
                </a:cxn>
                <a:cxn ang="0">
                  <a:pos x="44" y="0"/>
                </a:cxn>
                <a:cxn ang="0">
                  <a:pos x="70" y="7"/>
                </a:cxn>
                <a:cxn ang="0">
                  <a:pos x="62" y="29"/>
                </a:cxn>
              </a:cxnLst>
              <a:rect l="0" t="0" r="r" b="b"/>
              <a:pathLst>
                <a:path w="70" h="208">
                  <a:moveTo>
                    <a:pt x="62" y="29"/>
                  </a:moveTo>
                  <a:cubicBezTo>
                    <a:pt x="59" y="26"/>
                    <a:pt x="54" y="25"/>
                    <a:pt x="49" y="25"/>
                  </a:cubicBezTo>
                  <a:cubicBezTo>
                    <a:pt x="42" y="25"/>
                    <a:pt x="38" y="31"/>
                    <a:pt x="38" y="42"/>
                  </a:cubicBezTo>
                  <a:cubicBezTo>
                    <a:pt x="38" y="64"/>
                    <a:pt x="38" y="64"/>
                    <a:pt x="38" y="64"/>
                  </a:cubicBezTo>
                  <a:cubicBezTo>
                    <a:pt x="64" y="64"/>
                    <a:pt x="64" y="64"/>
                    <a:pt x="64" y="64"/>
                  </a:cubicBezTo>
                  <a:cubicBezTo>
                    <a:pt x="59" y="88"/>
                    <a:pt x="59" y="88"/>
                    <a:pt x="59" y="88"/>
                  </a:cubicBezTo>
                  <a:cubicBezTo>
                    <a:pt x="38" y="88"/>
                    <a:pt x="38" y="88"/>
                    <a:pt x="38" y="88"/>
                  </a:cubicBezTo>
                  <a:cubicBezTo>
                    <a:pt x="38" y="208"/>
                    <a:pt x="38" y="208"/>
                    <a:pt x="38" y="208"/>
                  </a:cubicBezTo>
                  <a:cubicBezTo>
                    <a:pt x="10" y="208"/>
                    <a:pt x="10" y="208"/>
                    <a:pt x="10" y="208"/>
                  </a:cubicBezTo>
                  <a:cubicBezTo>
                    <a:pt x="10" y="88"/>
                    <a:pt x="10" y="88"/>
                    <a:pt x="10" y="88"/>
                  </a:cubicBezTo>
                  <a:cubicBezTo>
                    <a:pt x="0" y="88"/>
                    <a:pt x="0" y="88"/>
                    <a:pt x="0" y="88"/>
                  </a:cubicBezTo>
                  <a:cubicBezTo>
                    <a:pt x="0" y="64"/>
                    <a:pt x="0" y="64"/>
                    <a:pt x="0" y="64"/>
                  </a:cubicBezTo>
                  <a:cubicBezTo>
                    <a:pt x="10" y="64"/>
                    <a:pt x="10" y="64"/>
                    <a:pt x="10" y="64"/>
                  </a:cubicBezTo>
                  <a:cubicBezTo>
                    <a:pt x="10" y="64"/>
                    <a:pt x="9" y="54"/>
                    <a:pt x="9" y="45"/>
                  </a:cubicBezTo>
                  <a:cubicBezTo>
                    <a:pt x="9" y="24"/>
                    <a:pt x="16" y="12"/>
                    <a:pt x="23" y="7"/>
                  </a:cubicBezTo>
                  <a:cubicBezTo>
                    <a:pt x="29" y="1"/>
                    <a:pt x="37" y="0"/>
                    <a:pt x="44" y="0"/>
                  </a:cubicBezTo>
                  <a:cubicBezTo>
                    <a:pt x="54" y="0"/>
                    <a:pt x="63" y="2"/>
                    <a:pt x="70" y="7"/>
                  </a:cubicBezTo>
                  <a:lnTo>
                    <a:pt x="62" y="29"/>
                  </a:lnTo>
                  <a:close/>
                </a:path>
              </a:pathLst>
            </a:custGeom>
            <a:solidFill>
              <a:srgbClr val="005DA8"/>
            </a:solidFill>
            <a:ln w="9525">
              <a:noFill/>
              <a:round/>
              <a:headEnd/>
              <a:tailEnd/>
            </a:ln>
          </p:spPr>
          <p:txBody>
            <a:bodyPr/>
            <a:lstStyle/>
            <a:p>
              <a:pPr algn="ctr">
                <a:spcBef>
                  <a:spcPct val="0"/>
                </a:spcBef>
              </a:pPr>
              <a:endParaRPr lang="en-GB" sz="2000" smtClean="0">
                <a:solidFill>
                  <a:srgbClr val="00214A"/>
                </a:solidFill>
              </a:endParaRPr>
            </a:p>
          </p:txBody>
        </p:sp>
        <p:sp>
          <p:nvSpPr>
            <p:cNvPr id="34851" name="Freeform 35"/>
            <p:cNvSpPr>
              <a:spLocks noEditPoints="1"/>
            </p:cNvSpPr>
            <p:nvPr userDrawn="1"/>
          </p:nvSpPr>
          <p:spPr bwMode="auto">
            <a:xfrm>
              <a:off x="5273" y="261"/>
              <a:ext cx="20" cy="110"/>
            </a:xfrm>
            <a:custGeom>
              <a:avLst/>
              <a:gdLst/>
              <a:ahLst/>
              <a:cxnLst>
                <a:cxn ang="0">
                  <a:pos x="18" y="37"/>
                </a:cxn>
                <a:cxn ang="0">
                  <a:pos x="0" y="19"/>
                </a:cxn>
                <a:cxn ang="0">
                  <a:pos x="18" y="0"/>
                </a:cxn>
                <a:cxn ang="0">
                  <a:pos x="36" y="19"/>
                </a:cxn>
                <a:cxn ang="0">
                  <a:pos x="18" y="37"/>
                </a:cxn>
                <a:cxn ang="0">
                  <a:pos x="4" y="201"/>
                </a:cxn>
                <a:cxn ang="0">
                  <a:pos x="4" y="58"/>
                </a:cxn>
                <a:cxn ang="0">
                  <a:pos x="33" y="54"/>
                </a:cxn>
                <a:cxn ang="0">
                  <a:pos x="33" y="201"/>
                </a:cxn>
                <a:cxn ang="0">
                  <a:pos x="4" y="201"/>
                </a:cxn>
              </a:cxnLst>
              <a:rect l="0" t="0" r="r" b="b"/>
              <a:pathLst>
                <a:path w="36" h="201">
                  <a:moveTo>
                    <a:pt x="18" y="37"/>
                  </a:moveTo>
                  <a:cubicBezTo>
                    <a:pt x="8" y="37"/>
                    <a:pt x="0" y="29"/>
                    <a:pt x="0" y="19"/>
                  </a:cubicBezTo>
                  <a:cubicBezTo>
                    <a:pt x="0" y="9"/>
                    <a:pt x="8" y="0"/>
                    <a:pt x="18" y="0"/>
                  </a:cubicBezTo>
                  <a:cubicBezTo>
                    <a:pt x="28" y="0"/>
                    <a:pt x="36" y="9"/>
                    <a:pt x="36" y="19"/>
                  </a:cubicBezTo>
                  <a:cubicBezTo>
                    <a:pt x="36" y="29"/>
                    <a:pt x="28" y="37"/>
                    <a:pt x="18" y="37"/>
                  </a:cubicBezTo>
                  <a:close/>
                  <a:moveTo>
                    <a:pt x="4" y="201"/>
                  </a:moveTo>
                  <a:cubicBezTo>
                    <a:pt x="4" y="58"/>
                    <a:pt x="4" y="58"/>
                    <a:pt x="4" y="58"/>
                  </a:cubicBezTo>
                  <a:cubicBezTo>
                    <a:pt x="33" y="54"/>
                    <a:pt x="33" y="54"/>
                    <a:pt x="33" y="54"/>
                  </a:cubicBezTo>
                  <a:cubicBezTo>
                    <a:pt x="33" y="201"/>
                    <a:pt x="33" y="201"/>
                    <a:pt x="33" y="201"/>
                  </a:cubicBezTo>
                  <a:lnTo>
                    <a:pt x="4" y="201"/>
                  </a:lnTo>
                  <a:close/>
                </a:path>
              </a:pathLst>
            </a:custGeom>
            <a:solidFill>
              <a:srgbClr val="005DA8"/>
            </a:solidFill>
            <a:ln w="9525">
              <a:noFill/>
              <a:round/>
              <a:headEnd/>
              <a:tailEnd/>
            </a:ln>
          </p:spPr>
          <p:txBody>
            <a:bodyPr/>
            <a:lstStyle/>
            <a:p>
              <a:pPr algn="ctr">
                <a:spcBef>
                  <a:spcPct val="0"/>
                </a:spcBef>
              </a:pPr>
              <a:endParaRPr lang="en-GB" sz="2000" smtClean="0">
                <a:solidFill>
                  <a:srgbClr val="00214A"/>
                </a:solidFill>
              </a:endParaRPr>
            </a:p>
          </p:txBody>
        </p:sp>
        <p:sp>
          <p:nvSpPr>
            <p:cNvPr id="34852" name="Freeform 36"/>
            <p:cNvSpPr>
              <a:spLocks/>
            </p:cNvSpPr>
            <p:nvPr userDrawn="1"/>
          </p:nvSpPr>
          <p:spPr bwMode="auto">
            <a:xfrm>
              <a:off x="5308" y="290"/>
              <a:ext cx="50" cy="81"/>
            </a:xfrm>
            <a:custGeom>
              <a:avLst/>
              <a:gdLst/>
              <a:ahLst/>
              <a:cxnLst>
                <a:cxn ang="0">
                  <a:pos x="64" y="148"/>
                </a:cxn>
                <a:cxn ang="0">
                  <a:pos x="64" y="51"/>
                </a:cxn>
                <a:cxn ang="0">
                  <a:pos x="61" y="32"/>
                </a:cxn>
                <a:cxn ang="0">
                  <a:pos x="52" y="28"/>
                </a:cxn>
                <a:cxn ang="0">
                  <a:pos x="32" y="41"/>
                </a:cxn>
                <a:cxn ang="0">
                  <a:pos x="32" y="148"/>
                </a:cxn>
                <a:cxn ang="0">
                  <a:pos x="4" y="148"/>
                </a:cxn>
                <a:cxn ang="0">
                  <a:pos x="4" y="42"/>
                </a:cxn>
                <a:cxn ang="0">
                  <a:pos x="0" y="7"/>
                </a:cxn>
                <a:cxn ang="0">
                  <a:pos x="26" y="0"/>
                </a:cxn>
                <a:cxn ang="0">
                  <a:pos x="30" y="17"/>
                </a:cxn>
                <a:cxn ang="0">
                  <a:pos x="63" y="1"/>
                </a:cxn>
                <a:cxn ang="0">
                  <a:pos x="85" y="12"/>
                </a:cxn>
                <a:cxn ang="0">
                  <a:pos x="92" y="38"/>
                </a:cxn>
                <a:cxn ang="0">
                  <a:pos x="92" y="148"/>
                </a:cxn>
                <a:cxn ang="0">
                  <a:pos x="64" y="148"/>
                </a:cxn>
              </a:cxnLst>
              <a:rect l="0" t="0" r="r" b="b"/>
              <a:pathLst>
                <a:path w="92" h="148">
                  <a:moveTo>
                    <a:pt x="64" y="148"/>
                  </a:moveTo>
                  <a:cubicBezTo>
                    <a:pt x="64" y="51"/>
                    <a:pt x="64" y="51"/>
                    <a:pt x="64" y="51"/>
                  </a:cubicBezTo>
                  <a:cubicBezTo>
                    <a:pt x="64" y="40"/>
                    <a:pt x="63" y="35"/>
                    <a:pt x="61" y="32"/>
                  </a:cubicBezTo>
                  <a:cubicBezTo>
                    <a:pt x="59" y="29"/>
                    <a:pt x="56" y="28"/>
                    <a:pt x="52" y="28"/>
                  </a:cubicBezTo>
                  <a:cubicBezTo>
                    <a:pt x="46" y="28"/>
                    <a:pt x="38" y="33"/>
                    <a:pt x="32" y="41"/>
                  </a:cubicBezTo>
                  <a:cubicBezTo>
                    <a:pt x="32" y="148"/>
                    <a:pt x="32" y="148"/>
                    <a:pt x="32" y="148"/>
                  </a:cubicBezTo>
                  <a:cubicBezTo>
                    <a:pt x="4" y="148"/>
                    <a:pt x="4" y="148"/>
                    <a:pt x="4" y="148"/>
                  </a:cubicBezTo>
                  <a:cubicBezTo>
                    <a:pt x="4" y="42"/>
                    <a:pt x="4" y="42"/>
                    <a:pt x="4" y="42"/>
                  </a:cubicBezTo>
                  <a:cubicBezTo>
                    <a:pt x="4" y="25"/>
                    <a:pt x="2" y="15"/>
                    <a:pt x="0" y="7"/>
                  </a:cubicBezTo>
                  <a:cubicBezTo>
                    <a:pt x="26" y="0"/>
                    <a:pt x="26" y="0"/>
                    <a:pt x="26" y="0"/>
                  </a:cubicBezTo>
                  <a:cubicBezTo>
                    <a:pt x="27" y="3"/>
                    <a:pt x="30" y="10"/>
                    <a:pt x="30" y="17"/>
                  </a:cubicBezTo>
                  <a:cubicBezTo>
                    <a:pt x="37" y="9"/>
                    <a:pt x="50" y="1"/>
                    <a:pt x="63" y="1"/>
                  </a:cubicBezTo>
                  <a:cubicBezTo>
                    <a:pt x="72" y="1"/>
                    <a:pt x="80" y="5"/>
                    <a:pt x="85" y="12"/>
                  </a:cubicBezTo>
                  <a:cubicBezTo>
                    <a:pt x="91" y="19"/>
                    <a:pt x="92" y="28"/>
                    <a:pt x="92" y="38"/>
                  </a:cubicBezTo>
                  <a:cubicBezTo>
                    <a:pt x="92" y="148"/>
                    <a:pt x="92" y="148"/>
                    <a:pt x="92" y="148"/>
                  </a:cubicBezTo>
                  <a:lnTo>
                    <a:pt x="64" y="148"/>
                  </a:lnTo>
                  <a:close/>
                </a:path>
              </a:pathLst>
            </a:custGeom>
            <a:solidFill>
              <a:srgbClr val="005DA8"/>
            </a:solidFill>
            <a:ln w="9525">
              <a:noFill/>
              <a:round/>
              <a:headEnd/>
              <a:tailEnd/>
            </a:ln>
          </p:spPr>
          <p:txBody>
            <a:bodyPr/>
            <a:lstStyle/>
            <a:p>
              <a:pPr algn="ctr">
                <a:spcBef>
                  <a:spcPct val="0"/>
                </a:spcBef>
              </a:pPr>
              <a:endParaRPr lang="en-GB" sz="2000" smtClean="0">
                <a:solidFill>
                  <a:srgbClr val="00214A"/>
                </a:solidFill>
              </a:endParaRPr>
            </a:p>
          </p:txBody>
        </p:sp>
        <p:sp>
          <p:nvSpPr>
            <p:cNvPr id="34853" name="Freeform 37"/>
            <p:cNvSpPr>
              <a:spLocks noEditPoints="1"/>
            </p:cNvSpPr>
            <p:nvPr userDrawn="1"/>
          </p:nvSpPr>
          <p:spPr bwMode="auto">
            <a:xfrm>
              <a:off x="5373" y="290"/>
              <a:ext cx="51" cy="83"/>
            </a:xfrm>
            <a:custGeom>
              <a:avLst/>
              <a:gdLst/>
              <a:ahLst/>
              <a:cxnLst>
                <a:cxn ang="0">
                  <a:pos x="30" y="84"/>
                </a:cxn>
                <a:cxn ang="0">
                  <a:pos x="30" y="87"/>
                </a:cxn>
                <a:cxn ang="0">
                  <a:pos x="34" y="112"/>
                </a:cxn>
                <a:cxn ang="0">
                  <a:pos x="54" y="125"/>
                </a:cxn>
                <a:cxn ang="0">
                  <a:pos x="81" y="111"/>
                </a:cxn>
                <a:cxn ang="0">
                  <a:pos x="92" y="132"/>
                </a:cxn>
                <a:cxn ang="0">
                  <a:pos x="51" y="151"/>
                </a:cxn>
                <a:cxn ang="0">
                  <a:pos x="0" y="75"/>
                </a:cxn>
                <a:cxn ang="0">
                  <a:pos x="13" y="19"/>
                </a:cxn>
                <a:cxn ang="0">
                  <a:pos x="48" y="0"/>
                </a:cxn>
                <a:cxn ang="0">
                  <a:pos x="80" y="15"/>
                </a:cxn>
                <a:cxn ang="0">
                  <a:pos x="94" y="77"/>
                </a:cxn>
                <a:cxn ang="0">
                  <a:pos x="94" y="84"/>
                </a:cxn>
                <a:cxn ang="0">
                  <a:pos x="30" y="84"/>
                </a:cxn>
                <a:cxn ang="0">
                  <a:pos x="62" y="34"/>
                </a:cxn>
                <a:cxn ang="0">
                  <a:pos x="48" y="24"/>
                </a:cxn>
                <a:cxn ang="0">
                  <a:pos x="30" y="61"/>
                </a:cxn>
                <a:cxn ang="0">
                  <a:pos x="65" y="61"/>
                </a:cxn>
                <a:cxn ang="0">
                  <a:pos x="62" y="34"/>
                </a:cxn>
              </a:cxnLst>
              <a:rect l="0" t="0" r="r" b="b"/>
              <a:pathLst>
                <a:path w="94" h="151">
                  <a:moveTo>
                    <a:pt x="30" y="84"/>
                  </a:moveTo>
                  <a:cubicBezTo>
                    <a:pt x="30" y="87"/>
                    <a:pt x="30" y="87"/>
                    <a:pt x="30" y="87"/>
                  </a:cubicBezTo>
                  <a:cubicBezTo>
                    <a:pt x="30" y="96"/>
                    <a:pt x="30" y="104"/>
                    <a:pt x="34" y="112"/>
                  </a:cubicBezTo>
                  <a:cubicBezTo>
                    <a:pt x="38" y="121"/>
                    <a:pt x="45" y="125"/>
                    <a:pt x="54" y="125"/>
                  </a:cubicBezTo>
                  <a:cubicBezTo>
                    <a:pt x="64" y="125"/>
                    <a:pt x="72" y="120"/>
                    <a:pt x="81" y="111"/>
                  </a:cubicBezTo>
                  <a:cubicBezTo>
                    <a:pt x="92" y="132"/>
                    <a:pt x="92" y="132"/>
                    <a:pt x="92" y="132"/>
                  </a:cubicBezTo>
                  <a:cubicBezTo>
                    <a:pt x="80" y="145"/>
                    <a:pt x="66" y="151"/>
                    <a:pt x="51" y="151"/>
                  </a:cubicBezTo>
                  <a:cubicBezTo>
                    <a:pt x="19" y="151"/>
                    <a:pt x="0" y="123"/>
                    <a:pt x="0" y="75"/>
                  </a:cubicBezTo>
                  <a:cubicBezTo>
                    <a:pt x="0" y="51"/>
                    <a:pt x="4" y="33"/>
                    <a:pt x="13" y="19"/>
                  </a:cubicBezTo>
                  <a:cubicBezTo>
                    <a:pt x="22" y="6"/>
                    <a:pt x="34" y="0"/>
                    <a:pt x="48" y="0"/>
                  </a:cubicBezTo>
                  <a:cubicBezTo>
                    <a:pt x="61" y="0"/>
                    <a:pt x="72" y="6"/>
                    <a:pt x="80" y="15"/>
                  </a:cubicBezTo>
                  <a:cubicBezTo>
                    <a:pt x="90" y="28"/>
                    <a:pt x="94" y="46"/>
                    <a:pt x="94" y="77"/>
                  </a:cubicBezTo>
                  <a:cubicBezTo>
                    <a:pt x="94" y="84"/>
                    <a:pt x="94" y="84"/>
                    <a:pt x="94" y="84"/>
                  </a:cubicBezTo>
                  <a:lnTo>
                    <a:pt x="30" y="84"/>
                  </a:lnTo>
                  <a:close/>
                  <a:moveTo>
                    <a:pt x="62" y="34"/>
                  </a:moveTo>
                  <a:cubicBezTo>
                    <a:pt x="60" y="28"/>
                    <a:pt x="55" y="24"/>
                    <a:pt x="48" y="24"/>
                  </a:cubicBezTo>
                  <a:cubicBezTo>
                    <a:pt x="35" y="24"/>
                    <a:pt x="30" y="35"/>
                    <a:pt x="30" y="61"/>
                  </a:cubicBezTo>
                  <a:cubicBezTo>
                    <a:pt x="65" y="61"/>
                    <a:pt x="65" y="61"/>
                    <a:pt x="65" y="61"/>
                  </a:cubicBezTo>
                  <a:cubicBezTo>
                    <a:pt x="65" y="49"/>
                    <a:pt x="64" y="40"/>
                    <a:pt x="62" y="34"/>
                  </a:cubicBezTo>
                  <a:close/>
                </a:path>
              </a:pathLst>
            </a:custGeom>
            <a:solidFill>
              <a:srgbClr val="005DA8"/>
            </a:solidFill>
            <a:ln w="9525">
              <a:noFill/>
              <a:round/>
              <a:headEnd/>
              <a:tailEnd/>
            </a:ln>
          </p:spPr>
          <p:txBody>
            <a:bodyPr/>
            <a:lstStyle/>
            <a:p>
              <a:pPr algn="ctr">
                <a:spcBef>
                  <a:spcPct val="0"/>
                </a:spcBef>
              </a:pPr>
              <a:endParaRPr lang="en-GB" sz="2000" smtClean="0">
                <a:solidFill>
                  <a:srgbClr val="00214A"/>
                </a:solidFill>
              </a:endParaRPr>
            </a:p>
          </p:txBody>
        </p:sp>
        <p:sp>
          <p:nvSpPr>
            <p:cNvPr id="34854" name="Freeform 38"/>
            <p:cNvSpPr>
              <a:spLocks noEditPoints="1"/>
            </p:cNvSpPr>
            <p:nvPr userDrawn="1"/>
          </p:nvSpPr>
          <p:spPr bwMode="auto">
            <a:xfrm>
              <a:off x="5434" y="290"/>
              <a:ext cx="54" cy="83"/>
            </a:xfrm>
            <a:custGeom>
              <a:avLst/>
              <a:gdLst/>
              <a:ahLst/>
              <a:cxnLst>
                <a:cxn ang="0">
                  <a:pos x="49" y="151"/>
                </a:cxn>
                <a:cxn ang="0">
                  <a:pos x="0" y="75"/>
                </a:cxn>
                <a:cxn ang="0">
                  <a:pos x="49" y="0"/>
                </a:cxn>
                <a:cxn ang="0">
                  <a:pos x="98" y="75"/>
                </a:cxn>
                <a:cxn ang="0">
                  <a:pos x="49" y="151"/>
                </a:cxn>
                <a:cxn ang="0">
                  <a:pos x="49" y="26"/>
                </a:cxn>
                <a:cxn ang="0">
                  <a:pos x="30" y="74"/>
                </a:cxn>
                <a:cxn ang="0">
                  <a:pos x="49" y="126"/>
                </a:cxn>
                <a:cxn ang="0">
                  <a:pos x="68" y="75"/>
                </a:cxn>
                <a:cxn ang="0">
                  <a:pos x="49" y="26"/>
                </a:cxn>
              </a:cxnLst>
              <a:rect l="0" t="0" r="r" b="b"/>
              <a:pathLst>
                <a:path w="98" h="151">
                  <a:moveTo>
                    <a:pt x="49" y="151"/>
                  </a:moveTo>
                  <a:cubicBezTo>
                    <a:pt x="10" y="151"/>
                    <a:pt x="0" y="111"/>
                    <a:pt x="0" y="75"/>
                  </a:cubicBezTo>
                  <a:cubicBezTo>
                    <a:pt x="0" y="40"/>
                    <a:pt x="13" y="0"/>
                    <a:pt x="49" y="0"/>
                  </a:cubicBezTo>
                  <a:cubicBezTo>
                    <a:pt x="78" y="0"/>
                    <a:pt x="98" y="26"/>
                    <a:pt x="98" y="75"/>
                  </a:cubicBezTo>
                  <a:cubicBezTo>
                    <a:pt x="98" y="111"/>
                    <a:pt x="86" y="151"/>
                    <a:pt x="49" y="151"/>
                  </a:cubicBezTo>
                  <a:close/>
                  <a:moveTo>
                    <a:pt x="49" y="26"/>
                  </a:moveTo>
                  <a:cubicBezTo>
                    <a:pt x="30" y="26"/>
                    <a:pt x="30" y="60"/>
                    <a:pt x="30" y="74"/>
                  </a:cubicBezTo>
                  <a:cubicBezTo>
                    <a:pt x="30" y="90"/>
                    <a:pt x="30" y="126"/>
                    <a:pt x="49" y="126"/>
                  </a:cubicBezTo>
                  <a:cubicBezTo>
                    <a:pt x="68" y="126"/>
                    <a:pt x="68" y="90"/>
                    <a:pt x="68" y="75"/>
                  </a:cubicBezTo>
                  <a:cubicBezTo>
                    <a:pt x="68" y="59"/>
                    <a:pt x="69" y="26"/>
                    <a:pt x="49" y="26"/>
                  </a:cubicBezTo>
                  <a:close/>
                </a:path>
              </a:pathLst>
            </a:custGeom>
            <a:solidFill>
              <a:srgbClr val="005DA8"/>
            </a:solidFill>
            <a:ln w="9525">
              <a:noFill/>
              <a:round/>
              <a:headEnd/>
              <a:tailEnd/>
            </a:ln>
          </p:spPr>
          <p:txBody>
            <a:bodyPr/>
            <a:lstStyle/>
            <a:p>
              <a:pPr algn="ctr">
                <a:spcBef>
                  <a:spcPct val="0"/>
                </a:spcBef>
              </a:pPr>
              <a:endParaRPr lang="en-GB" sz="2000" smtClean="0">
                <a:solidFill>
                  <a:srgbClr val="00214A"/>
                </a:solidFill>
              </a:endParaRPr>
            </a:p>
          </p:txBody>
        </p:sp>
        <p:sp>
          <p:nvSpPr>
            <p:cNvPr id="34855" name="Freeform 39"/>
            <p:cNvSpPr>
              <a:spLocks/>
            </p:cNvSpPr>
            <p:nvPr userDrawn="1"/>
          </p:nvSpPr>
          <p:spPr bwMode="auto">
            <a:xfrm>
              <a:off x="5499" y="290"/>
              <a:ext cx="50" cy="81"/>
            </a:xfrm>
            <a:custGeom>
              <a:avLst/>
              <a:gdLst/>
              <a:ahLst/>
              <a:cxnLst>
                <a:cxn ang="0">
                  <a:pos x="64" y="148"/>
                </a:cxn>
                <a:cxn ang="0">
                  <a:pos x="64" y="51"/>
                </a:cxn>
                <a:cxn ang="0">
                  <a:pos x="61" y="32"/>
                </a:cxn>
                <a:cxn ang="0">
                  <a:pos x="51" y="28"/>
                </a:cxn>
                <a:cxn ang="0">
                  <a:pos x="31" y="41"/>
                </a:cxn>
                <a:cxn ang="0">
                  <a:pos x="31" y="148"/>
                </a:cxn>
                <a:cxn ang="0">
                  <a:pos x="4" y="148"/>
                </a:cxn>
                <a:cxn ang="0">
                  <a:pos x="4" y="42"/>
                </a:cxn>
                <a:cxn ang="0">
                  <a:pos x="0" y="7"/>
                </a:cxn>
                <a:cxn ang="0">
                  <a:pos x="26" y="0"/>
                </a:cxn>
                <a:cxn ang="0">
                  <a:pos x="29" y="17"/>
                </a:cxn>
                <a:cxn ang="0">
                  <a:pos x="62" y="1"/>
                </a:cxn>
                <a:cxn ang="0">
                  <a:pos x="85" y="12"/>
                </a:cxn>
                <a:cxn ang="0">
                  <a:pos x="91" y="38"/>
                </a:cxn>
                <a:cxn ang="0">
                  <a:pos x="91" y="148"/>
                </a:cxn>
                <a:cxn ang="0">
                  <a:pos x="64" y="148"/>
                </a:cxn>
              </a:cxnLst>
              <a:rect l="0" t="0" r="r" b="b"/>
              <a:pathLst>
                <a:path w="91" h="148">
                  <a:moveTo>
                    <a:pt x="64" y="148"/>
                  </a:moveTo>
                  <a:cubicBezTo>
                    <a:pt x="64" y="51"/>
                    <a:pt x="64" y="51"/>
                    <a:pt x="64" y="51"/>
                  </a:cubicBezTo>
                  <a:cubicBezTo>
                    <a:pt x="64" y="40"/>
                    <a:pt x="63" y="35"/>
                    <a:pt x="61" y="32"/>
                  </a:cubicBezTo>
                  <a:cubicBezTo>
                    <a:pt x="59" y="29"/>
                    <a:pt x="55" y="28"/>
                    <a:pt x="51" y="28"/>
                  </a:cubicBezTo>
                  <a:cubicBezTo>
                    <a:pt x="46" y="28"/>
                    <a:pt x="38" y="33"/>
                    <a:pt x="31" y="41"/>
                  </a:cubicBezTo>
                  <a:cubicBezTo>
                    <a:pt x="31" y="148"/>
                    <a:pt x="31" y="148"/>
                    <a:pt x="31" y="148"/>
                  </a:cubicBezTo>
                  <a:cubicBezTo>
                    <a:pt x="4" y="148"/>
                    <a:pt x="4" y="148"/>
                    <a:pt x="4" y="148"/>
                  </a:cubicBezTo>
                  <a:cubicBezTo>
                    <a:pt x="4" y="42"/>
                    <a:pt x="4" y="42"/>
                    <a:pt x="4" y="42"/>
                  </a:cubicBezTo>
                  <a:cubicBezTo>
                    <a:pt x="4" y="25"/>
                    <a:pt x="1" y="15"/>
                    <a:pt x="0" y="7"/>
                  </a:cubicBezTo>
                  <a:cubicBezTo>
                    <a:pt x="26" y="0"/>
                    <a:pt x="26" y="0"/>
                    <a:pt x="26" y="0"/>
                  </a:cubicBezTo>
                  <a:cubicBezTo>
                    <a:pt x="27" y="3"/>
                    <a:pt x="29" y="10"/>
                    <a:pt x="29" y="17"/>
                  </a:cubicBezTo>
                  <a:cubicBezTo>
                    <a:pt x="36" y="9"/>
                    <a:pt x="49" y="1"/>
                    <a:pt x="62" y="1"/>
                  </a:cubicBezTo>
                  <a:cubicBezTo>
                    <a:pt x="72" y="1"/>
                    <a:pt x="80" y="5"/>
                    <a:pt x="85" y="12"/>
                  </a:cubicBezTo>
                  <a:cubicBezTo>
                    <a:pt x="90" y="19"/>
                    <a:pt x="91" y="28"/>
                    <a:pt x="91" y="38"/>
                  </a:cubicBezTo>
                  <a:cubicBezTo>
                    <a:pt x="91" y="148"/>
                    <a:pt x="91" y="148"/>
                    <a:pt x="91" y="148"/>
                  </a:cubicBezTo>
                  <a:lnTo>
                    <a:pt x="64" y="148"/>
                  </a:lnTo>
                  <a:close/>
                </a:path>
              </a:pathLst>
            </a:custGeom>
            <a:solidFill>
              <a:srgbClr val="005DA8"/>
            </a:solidFill>
            <a:ln w="9525">
              <a:noFill/>
              <a:round/>
              <a:headEnd/>
              <a:tailEnd/>
            </a:ln>
          </p:spPr>
          <p:txBody>
            <a:bodyPr/>
            <a:lstStyle/>
            <a:p>
              <a:pPr algn="ctr">
                <a:spcBef>
                  <a:spcPct val="0"/>
                </a:spcBef>
              </a:pPr>
              <a:endParaRPr lang="en-GB" sz="2000" smtClean="0">
                <a:solidFill>
                  <a:srgbClr val="00214A"/>
                </a:solidFill>
              </a:endParaRPr>
            </a:p>
          </p:txBody>
        </p:sp>
      </p:grpSp>
      <p:sp>
        <p:nvSpPr>
          <p:cNvPr id="34856" name="Rectangle 40"/>
          <p:cNvSpPr>
            <a:spLocks noGrp="1" noChangeArrowheads="1"/>
          </p:cNvSpPr>
          <p:nvPr>
            <p:ph type="dt" sz="half" idx="2"/>
          </p:nvPr>
        </p:nvSpPr>
        <p:spPr bwMode="auto">
          <a:xfrm>
            <a:off x="147638" y="6594475"/>
            <a:ext cx="900112"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solidFill>
                  <a:srgbClr val="969696"/>
                </a:solidFill>
              </a:defRPr>
            </a:lvl1pPr>
          </a:lstStyle>
          <a:p>
            <a:pPr>
              <a:spcBef>
                <a:spcPct val="0"/>
              </a:spcBef>
            </a:pPr>
            <a:r>
              <a:rPr lang="de-DE" smtClean="0"/>
              <a:t>2009-09-09</a:t>
            </a: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hf sldNum="0" hdr="0" ftr="0"/>
  <p:txStyles>
    <p:titleStyle>
      <a:lvl1pPr algn="l" defTabSz="865188" rtl="0" fontAlgn="base">
        <a:lnSpc>
          <a:spcPct val="90000"/>
        </a:lnSpc>
        <a:spcBef>
          <a:spcPct val="0"/>
        </a:spcBef>
        <a:spcAft>
          <a:spcPct val="0"/>
        </a:spcAft>
        <a:defRPr sz="2400">
          <a:solidFill>
            <a:schemeClr val="tx1"/>
          </a:solidFill>
          <a:latin typeface="+mj-lt"/>
          <a:ea typeface="+mj-ea"/>
          <a:cs typeface="+mj-cs"/>
        </a:defRPr>
      </a:lvl1pPr>
      <a:lvl2pPr algn="l" defTabSz="865188" rtl="0" fontAlgn="base">
        <a:lnSpc>
          <a:spcPct val="90000"/>
        </a:lnSpc>
        <a:spcBef>
          <a:spcPct val="0"/>
        </a:spcBef>
        <a:spcAft>
          <a:spcPct val="0"/>
        </a:spcAft>
        <a:defRPr sz="2400">
          <a:solidFill>
            <a:schemeClr val="tx1"/>
          </a:solidFill>
          <a:latin typeface="Verdana" pitchFamily="34" charset="0"/>
        </a:defRPr>
      </a:lvl2pPr>
      <a:lvl3pPr algn="l" defTabSz="865188" rtl="0" fontAlgn="base">
        <a:lnSpc>
          <a:spcPct val="90000"/>
        </a:lnSpc>
        <a:spcBef>
          <a:spcPct val="0"/>
        </a:spcBef>
        <a:spcAft>
          <a:spcPct val="0"/>
        </a:spcAft>
        <a:defRPr sz="2400">
          <a:solidFill>
            <a:schemeClr val="tx1"/>
          </a:solidFill>
          <a:latin typeface="Verdana" pitchFamily="34" charset="0"/>
        </a:defRPr>
      </a:lvl3pPr>
      <a:lvl4pPr algn="l" defTabSz="865188" rtl="0" fontAlgn="base">
        <a:lnSpc>
          <a:spcPct val="90000"/>
        </a:lnSpc>
        <a:spcBef>
          <a:spcPct val="0"/>
        </a:spcBef>
        <a:spcAft>
          <a:spcPct val="0"/>
        </a:spcAft>
        <a:defRPr sz="2400">
          <a:solidFill>
            <a:schemeClr val="tx1"/>
          </a:solidFill>
          <a:latin typeface="Verdana" pitchFamily="34" charset="0"/>
        </a:defRPr>
      </a:lvl4pPr>
      <a:lvl5pPr algn="l" defTabSz="865188" rtl="0" fontAlgn="base">
        <a:lnSpc>
          <a:spcPct val="90000"/>
        </a:lnSpc>
        <a:spcBef>
          <a:spcPct val="0"/>
        </a:spcBef>
        <a:spcAft>
          <a:spcPct val="0"/>
        </a:spcAft>
        <a:defRPr sz="2400">
          <a:solidFill>
            <a:schemeClr val="tx1"/>
          </a:solidFill>
          <a:latin typeface="Verdana" pitchFamily="34" charset="0"/>
        </a:defRPr>
      </a:lvl5pPr>
      <a:lvl6pPr marL="457200" algn="l" defTabSz="865188" rtl="0" fontAlgn="base">
        <a:lnSpc>
          <a:spcPct val="90000"/>
        </a:lnSpc>
        <a:spcBef>
          <a:spcPct val="0"/>
        </a:spcBef>
        <a:spcAft>
          <a:spcPct val="0"/>
        </a:spcAft>
        <a:defRPr sz="2400">
          <a:solidFill>
            <a:schemeClr val="tx1"/>
          </a:solidFill>
          <a:latin typeface="Verdana" pitchFamily="34" charset="0"/>
        </a:defRPr>
      </a:lvl6pPr>
      <a:lvl7pPr marL="914400" algn="l" defTabSz="865188" rtl="0" fontAlgn="base">
        <a:lnSpc>
          <a:spcPct val="90000"/>
        </a:lnSpc>
        <a:spcBef>
          <a:spcPct val="0"/>
        </a:spcBef>
        <a:spcAft>
          <a:spcPct val="0"/>
        </a:spcAft>
        <a:defRPr sz="2400">
          <a:solidFill>
            <a:schemeClr val="tx1"/>
          </a:solidFill>
          <a:latin typeface="Verdana" pitchFamily="34" charset="0"/>
        </a:defRPr>
      </a:lvl7pPr>
      <a:lvl8pPr marL="1371600" algn="l" defTabSz="865188" rtl="0" fontAlgn="base">
        <a:lnSpc>
          <a:spcPct val="90000"/>
        </a:lnSpc>
        <a:spcBef>
          <a:spcPct val="0"/>
        </a:spcBef>
        <a:spcAft>
          <a:spcPct val="0"/>
        </a:spcAft>
        <a:defRPr sz="2400">
          <a:solidFill>
            <a:schemeClr val="tx1"/>
          </a:solidFill>
          <a:latin typeface="Verdana" pitchFamily="34" charset="0"/>
        </a:defRPr>
      </a:lvl8pPr>
      <a:lvl9pPr marL="1828800" algn="l" defTabSz="865188" rtl="0" fontAlgn="base">
        <a:lnSpc>
          <a:spcPct val="90000"/>
        </a:lnSpc>
        <a:spcBef>
          <a:spcPct val="0"/>
        </a:spcBef>
        <a:spcAft>
          <a:spcPct val="0"/>
        </a:spcAft>
        <a:defRPr sz="2400">
          <a:solidFill>
            <a:schemeClr val="tx1"/>
          </a:solidFill>
          <a:latin typeface="Verdana" pitchFamily="34" charset="0"/>
        </a:defRPr>
      </a:lvl9pPr>
    </p:titleStyle>
    <p:bodyStyle>
      <a:lvl1pPr marL="274638" indent="-274638" algn="l" defTabSz="865188" rtl="0" fontAlgn="base">
        <a:spcBef>
          <a:spcPct val="25000"/>
        </a:spcBef>
        <a:spcAft>
          <a:spcPct val="25000"/>
        </a:spcAft>
        <a:buClr>
          <a:schemeClr val="hlink"/>
        </a:buClr>
        <a:buFont typeface="Wingdings" pitchFamily="2" charset="2"/>
        <a:buChar char="n"/>
        <a:defRPr sz="2000">
          <a:solidFill>
            <a:schemeClr val="tx1"/>
          </a:solidFill>
          <a:latin typeface="+mn-lt"/>
          <a:ea typeface="+mn-ea"/>
          <a:cs typeface="+mn-cs"/>
        </a:defRPr>
      </a:lvl1pPr>
      <a:lvl2pPr marL="554038" indent="-277813" algn="l" defTabSz="865188" rtl="0" fontAlgn="base">
        <a:spcBef>
          <a:spcPct val="25000"/>
        </a:spcBef>
        <a:spcAft>
          <a:spcPct val="25000"/>
        </a:spcAft>
        <a:buClr>
          <a:schemeClr val="hlink"/>
        </a:buClr>
        <a:buSzPct val="80000"/>
        <a:buFont typeface="Wingdings" pitchFamily="2" charset="2"/>
        <a:buChar char="o"/>
        <a:defRPr sz="2000">
          <a:solidFill>
            <a:schemeClr val="tx1"/>
          </a:solidFill>
          <a:latin typeface="+mn-lt"/>
        </a:defRPr>
      </a:lvl2pPr>
      <a:lvl3pPr marL="895350" indent="-339725" algn="l" defTabSz="865188" rtl="0" fontAlgn="base">
        <a:spcBef>
          <a:spcPct val="25000"/>
        </a:spcBef>
        <a:spcAft>
          <a:spcPct val="25000"/>
        </a:spcAft>
        <a:buClr>
          <a:schemeClr val="hlink"/>
        </a:buClr>
        <a:buFont typeface="Verdana" pitchFamily="34" charset="0"/>
        <a:buChar char="¬"/>
        <a:defRPr>
          <a:solidFill>
            <a:schemeClr val="tx1"/>
          </a:solidFill>
          <a:latin typeface="+mn-lt"/>
        </a:defRPr>
      </a:lvl3pPr>
      <a:lvl4pPr marL="1163638" indent="-266700" algn="l" defTabSz="865188" rtl="0" fontAlgn="base">
        <a:spcBef>
          <a:spcPct val="25000"/>
        </a:spcBef>
        <a:spcAft>
          <a:spcPct val="25000"/>
        </a:spcAft>
        <a:buClr>
          <a:schemeClr val="hlink"/>
        </a:buClr>
        <a:buFont typeface="Verdana" pitchFamily="34" charset="0"/>
        <a:buChar char="–"/>
        <a:defRPr sz="1600">
          <a:solidFill>
            <a:schemeClr val="tx1"/>
          </a:solidFill>
          <a:latin typeface="+mn-lt"/>
        </a:defRPr>
      </a:lvl4pPr>
      <a:lvl5pPr marL="1433513" indent="-268288" algn="l" defTabSz="865188" rtl="0" fontAlgn="base">
        <a:spcBef>
          <a:spcPct val="25000"/>
        </a:spcBef>
        <a:spcAft>
          <a:spcPct val="25000"/>
        </a:spcAft>
        <a:buClr>
          <a:schemeClr val="hlink"/>
        </a:buClr>
        <a:buFont typeface="Verdana" pitchFamily="34" charset="0"/>
        <a:buChar char="–"/>
        <a:defRPr sz="1400">
          <a:solidFill>
            <a:schemeClr val="tx1"/>
          </a:solidFill>
          <a:latin typeface="+mn-lt"/>
        </a:defRPr>
      </a:lvl5pPr>
      <a:lvl6pPr marL="1890713" indent="-268288" algn="l" defTabSz="865188" rtl="0" fontAlgn="base">
        <a:spcBef>
          <a:spcPct val="25000"/>
        </a:spcBef>
        <a:spcAft>
          <a:spcPct val="25000"/>
        </a:spcAft>
        <a:buClr>
          <a:schemeClr val="hlink"/>
        </a:buClr>
        <a:buFont typeface="Verdana" pitchFamily="34" charset="0"/>
        <a:buChar char="–"/>
        <a:defRPr sz="1400">
          <a:solidFill>
            <a:schemeClr val="tx1"/>
          </a:solidFill>
          <a:latin typeface="+mn-lt"/>
        </a:defRPr>
      </a:lvl6pPr>
      <a:lvl7pPr marL="2347913" indent="-268288" algn="l" defTabSz="865188" rtl="0" fontAlgn="base">
        <a:spcBef>
          <a:spcPct val="25000"/>
        </a:spcBef>
        <a:spcAft>
          <a:spcPct val="25000"/>
        </a:spcAft>
        <a:buClr>
          <a:schemeClr val="hlink"/>
        </a:buClr>
        <a:buFont typeface="Verdana" pitchFamily="34" charset="0"/>
        <a:buChar char="–"/>
        <a:defRPr sz="1400">
          <a:solidFill>
            <a:schemeClr val="tx1"/>
          </a:solidFill>
          <a:latin typeface="+mn-lt"/>
        </a:defRPr>
      </a:lvl7pPr>
      <a:lvl8pPr marL="2805113" indent="-268288" algn="l" defTabSz="865188" rtl="0" fontAlgn="base">
        <a:spcBef>
          <a:spcPct val="25000"/>
        </a:spcBef>
        <a:spcAft>
          <a:spcPct val="25000"/>
        </a:spcAft>
        <a:buClr>
          <a:schemeClr val="hlink"/>
        </a:buClr>
        <a:buFont typeface="Verdana" pitchFamily="34" charset="0"/>
        <a:buChar char="–"/>
        <a:defRPr sz="1400">
          <a:solidFill>
            <a:schemeClr val="tx1"/>
          </a:solidFill>
          <a:latin typeface="+mn-lt"/>
        </a:defRPr>
      </a:lvl8pPr>
      <a:lvl9pPr marL="3262313" indent="-268288" algn="l" defTabSz="865188" rtl="0" fontAlgn="base">
        <a:spcBef>
          <a:spcPct val="25000"/>
        </a:spcBef>
        <a:spcAft>
          <a:spcPct val="25000"/>
        </a:spcAft>
        <a:buClr>
          <a:schemeClr val="hlink"/>
        </a:buClr>
        <a:buFont typeface="Verdana" pitchFamily="34" charset="0"/>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762" name="Rectangle 2"/>
          <p:cNvSpPr>
            <a:spLocks noChangeArrowheads="1"/>
          </p:cNvSpPr>
          <p:nvPr/>
        </p:nvSpPr>
        <p:spPr bwMode="auto">
          <a:xfrm>
            <a:off x="0" y="0"/>
            <a:ext cx="9144000" cy="842963"/>
          </a:xfrm>
          <a:prstGeom prst="rect">
            <a:avLst/>
          </a:prstGeom>
          <a:solidFill>
            <a:srgbClr val="E6EFF5"/>
          </a:solidFill>
          <a:ln w="9525">
            <a:noFill/>
            <a:miter lim="800000"/>
            <a:headEnd/>
            <a:tailEnd/>
          </a:ln>
          <a:effectLst/>
        </p:spPr>
        <p:txBody>
          <a:bodyPr anchor="ctr">
            <a:spAutoFit/>
          </a:bodyPr>
          <a:lstStyle/>
          <a:p>
            <a:pPr algn="ctr">
              <a:spcBef>
                <a:spcPct val="0"/>
              </a:spcBef>
            </a:pPr>
            <a:endParaRPr lang="en-GB" sz="2000" smtClean="0">
              <a:solidFill>
                <a:srgbClr val="1A1817"/>
              </a:solidFill>
            </a:endParaRPr>
          </a:p>
        </p:txBody>
      </p:sp>
      <p:pic>
        <p:nvPicPr>
          <p:cNvPr id="501763" name="Picture 3" descr="Infineon"/>
          <p:cNvPicPr>
            <a:picLocks noChangeAspect="1" noChangeArrowheads="1"/>
          </p:cNvPicPr>
          <p:nvPr/>
        </p:nvPicPr>
        <p:blipFill>
          <a:blip r:embed="rId13" cstate="print"/>
          <a:srcRect/>
          <a:stretch>
            <a:fillRect/>
          </a:stretch>
        </p:blipFill>
        <p:spPr bwMode="auto">
          <a:xfrm>
            <a:off x="8029575" y="238125"/>
            <a:ext cx="865188" cy="382588"/>
          </a:xfrm>
          <a:prstGeom prst="rect">
            <a:avLst/>
          </a:prstGeom>
          <a:noFill/>
        </p:spPr>
      </p:pic>
      <p:sp>
        <p:nvSpPr>
          <p:cNvPr id="501764" name="Rectangle 4"/>
          <p:cNvSpPr>
            <a:spLocks noGrp="1" noChangeArrowheads="1"/>
          </p:cNvSpPr>
          <p:nvPr>
            <p:ph type="title"/>
          </p:nvPr>
        </p:nvSpPr>
        <p:spPr bwMode="auto">
          <a:xfrm>
            <a:off x="250825" y="65088"/>
            <a:ext cx="7058025" cy="7699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altLang="de-DE" smtClean="0"/>
              <a:t>Headline in Verdana 2</a:t>
            </a:r>
            <a:r>
              <a:rPr lang="de-DE" altLang="de-DE" smtClean="0"/>
              <a:t>4</a:t>
            </a:r>
            <a:r>
              <a:rPr lang="en-US" altLang="de-DE" smtClean="0"/>
              <a:t> pt gp</a:t>
            </a:r>
          </a:p>
        </p:txBody>
      </p:sp>
      <p:sp>
        <p:nvSpPr>
          <p:cNvPr id="501765" name="Rectangle 5"/>
          <p:cNvSpPr>
            <a:spLocks noGrp="1" noChangeArrowheads="1"/>
          </p:cNvSpPr>
          <p:nvPr>
            <p:ph type="body" idx="1"/>
          </p:nvPr>
        </p:nvSpPr>
        <p:spPr bwMode="auto">
          <a:xfrm>
            <a:off x="250825" y="1196975"/>
            <a:ext cx="8640763" cy="53276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de-DE" smtClean="0"/>
              <a:t>Click to edit Master text styles 20pt</a:t>
            </a:r>
          </a:p>
          <a:p>
            <a:pPr lvl="1"/>
            <a:r>
              <a:rPr lang="en-US" altLang="de-DE" smtClean="0"/>
              <a:t>Second level </a:t>
            </a:r>
            <a:r>
              <a:rPr lang="de-DE" altLang="de-DE" smtClean="0"/>
              <a:t>20</a:t>
            </a:r>
            <a:r>
              <a:rPr lang="en-US" altLang="de-DE" smtClean="0"/>
              <a:t>pt</a:t>
            </a:r>
          </a:p>
          <a:p>
            <a:pPr lvl="2"/>
            <a:r>
              <a:rPr lang="en-US" altLang="de-DE" smtClean="0"/>
              <a:t>Third level </a:t>
            </a:r>
            <a:r>
              <a:rPr lang="de-DE" altLang="de-DE" smtClean="0"/>
              <a:t>18</a:t>
            </a:r>
            <a:r>
              <a:rPr lang="en-US" altLang="de-DE" smtClean="0"/>
              <a:t>pt</a:t>
            </a:r>
          </a:p>
          <a:p>
            <a:pPr lvl="3"/>
            <a:r>
              <a:rPr lang="en-US" altLang="de-DE" smtClean="0"/>
              <a:t>Fourth level </a:t>
            </a:r>
            <a:r>
              <a:rPr lang="de-DE" altLang="de-DE" smtClean="0"/>
              <a:t>16</a:t>
            </a:r>
            <a:r>
              <a:rPr lang="en-US" altLang="de-DE" smtClean="0"/>
              <a:t>pt</a:t>
            </a:r>
          </a:p>
          <a:p>
            <a:pPr lvl="4"/>
            <a:r>
              <a:rPr lang="en-US" altLang="de-DE" smtClean="0"/>
              <a:t>Fifth level </a:t>
            </a:r>
            <a:r>
              <a:rPr lang="de-DE" altLang="de-DE" smtClean="0"/>
              <a:t>14</a:t>
            </a:r>
            <a:r>
              <a:rPr lang="en-US" altLang="de-DE" smtClean="0"/>
              <a:t>pt</a:t>
            </a:r>
          </a:p>
        </p:txBody>
      </p:sp>
      <p:sp>
        <p:nvSpPr>
          <p:cNvPr id="501766" name="Text Box 6"/>
          <p:cNvSpPr txBox="1">
            <a:spLocks noChangeArrowheads="1"/>
          </p:cNvSpPr>
          <p:nvPr/>
        </p:nvSpPr>
        <p:spPr bwMode="auto">
          <a:xfrm>
            <a:off x="63500"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12.0</a:t>
            </a:r>
          </a:p>
        </p:txBody>
      </p:sp>
      <p:sp>
        <p:nvSpPr>
          <p:cNvPr id="501767" name="Text Box 7"/>
          <p:cNvSpPr txBox="1">
            <a:spLocks noChangeArrowheads="1"/>
          </p:cNvSpPr>
          <p:nvPr/>
        </p:nvSpPr>
        <p:spPr bwMode="auto">
          <a:xfrm>
            <a:off x="4406900"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0.0</a:t>
            </a:r>
          </a:p>
        </p:txBody>
      </p:sp>
      <p:sp>
        <p:nvSpPr>
          <p:cNvPr id="501768" name="Text Box 8"/>
          <p:cNvSpPr txBox="1">
            <a:spLocks noChangeArrowheads="1"/>
          </p:cNvSpPr>
          <p:nvPr/>
        </p:nvSpPr>
        <p:spPr bwMode="auto">
          <a:xfrm>
            <a:off x="8701088"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12.0</a:t>
            </a:r>
          </a:p>
        </p:txBody>
      </p:sp>
      <p:sp>
        <p:nvSpPr>
          <p:cNvPr id="501769" name="Text Box 9"/>
          <p:cNvSpPr txBox="1">
            <a:spLocks noChangeArrowheads="1"/>
          </p:cNvSpPr>
          <p:nvPr/>
        </p:nvSpPr>
        <p:spPr bwMode="auto">
          <a:xfrm>
            <a:off x="7610475"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8.9</a:t>
            </a:r>
          </a:p>
        </p:txBody>
      </p:sp>
      <p:sp>
        <p:nvSpPr>
          <p:cNvPr id="501770" name="Text Box 10"/>
          <p:cNvSpPr txBox="1">
            <a:spLocks noChangeArrowheads="1"/>
          </p:cNvSpPr>
          <p:nvPr/>
        </p:nvSpPr>
        <p:spPr bwMode="auto">
          <a:xfrm>
            <a:off x="-4000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7.18</a:t>
            </a:r>
          </a:p>
        </p:txBody>
      </p:sp>
      <p:sp>
        <p:nvSpPr>
          <p:cNvPr id="501771" name="Text Box 11"/>
          <p:cNvSpPr txBox="1">
            <a:spLocks noChangeArrowheads="1"/>
          </p:cNvSpPr>
          <p:nvPr/>
        </p:nvSpPr>
        <p:spPr bwMode="auto">
          <a:xfrm>
            <a:off x="91503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7.18</a:t>
            </a:r>
          </a:p>
        </p:txBody>
      </p:sp>
      <p:sp>
        <p:nvSpPr>
          <p:cNvPr id="501772" name="Text Box 12"/>
          <p:cNvSpPr txBox="1">
            <a:spLocks noChangeArrowheads="1"/>
          </p:cNvSpPr>
          <p:nvPr/>
        </p:nvSpPr>
        <p:spPr bwMode="auto">
          <a:xfrm>
            <a:off x="9150350" y="66055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9.20</a:t>
            </a:r>
          </a:p>
        </p:txBody>
      </p:sp>
      <p:sp>
        <p:nvSpPr>
          <p:cNvPr id="501773" name="Text Box 13"/>
          <p:cNvSpPr txBox="1">
            <a:spLocks noChangeArrowheads="1"/>
          </p:cNvSpPr>
          <p:nvPr/>
        </p:nvSpPr>
        <p:spPr bwMode="auto">
          <a:xfrm>
            <a:off x="-400050" y="66341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9.20</a:t>
            </a:r>
          </a:p>
        </p:txBody>
      </p:sp>
      <p:sp>
        <p:nvSpPr>
          <p:cNvPr id="501774" name="Text Box 14"/>
          <p:cNvSpPr txBox="1">
            <a:spLocks noChangeArrowheads="1"/>
          </p:cNvSpPr>
          <p:nvPr/>
        </p:nvSpPr>
        <p:spPr bwMode="auto">
          <a:xfrm>
            <a:off x="91503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8.60</a:t>
            </a:r>
          </a:p>
        </p:txBody>
      </p:sp>
      <p:sp>
        <p:nvSpPr>
          <p:cNvPr id="501775" name="Text Box 15"/>
          <p:cNvSpPr txBox="1">
            <a:spLocks noChangeArrowheads="1"/>
          </p:cNvSpPr>
          <p:nvPr/>
        </p:nvSpPr>
        <p:spPr bwMode="auto">
          <a:xfrm>
            <a:off x="-4000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8.60</a:t>
            </a:r>
          </a:p>
        </p:txBody>
      </p:sp>
      <p:sp>
        <p:nvSpPr>
          <p:cNvPr id="501776" name="Text Box 16"/>
          <p:cNvSpPr txBox="1">
            <a:spLocks noChangeArrowheads="1"/>
          </p:cNvSpPr>
          <p:nvPr/>
        </p:nvSpPr>
        <p:spPr bwMode="auto">
          <a:xfrm>
            <a:off x="9150350" y="56292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6.40</a:t>
            </a:r>
          </a:p>
        </p:txBody>
      </p:sp>
      <p:sp>
        <p:nvSpPr>
          <p:cNvPr id="501777" name="Text Box 17"/>
          <p:cNvSpPr txBox="1">
            <a:spLocks noChangeArrowheads="1"/>
          </p:cNvSpPr>
          <p:nvPr/>
        </p:nvSpPr>
        <p:spPr bwMode="auto">
          <a:xfrm>
            <a:off x="-4000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6.20</a:t>
            </a:r>
          </a:p>
        </p:txBody>
      </p:sp>
      <p:sp>
        <p:nvSpPr>
          <p:cNvPr id="501778" name="Text Box 18"/>
          <p:cNvSpPr txBox="1">
            <a:spLocks noChangeArrowheads="1"/>
          </p:cNvSpPr>
          <p:nvPr/>
        </p:nvSpPr>
        <p:spPr bwMode="auto">
          <a:xfrm>
            <a:off x="-400050" y="56340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6.40</a:t>
            </a:r>
          </a:p>
        </p:txBody>
      </p:sp>
      <p:sp>
        <p:nvSpPr>
          <p:cNvPr id="501779" name="Text Box 19"/>
          <p:cNvSpPr txBox="1">
            <a:spLocks noChangeArrowheads="1"/>
          </p:cNvSpPr>
          <p:nvPr/>
        </p:nvSpPr>
        <p:spPr bwMode="auto">
          <a:xfrm>
            <a:off x="91503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6.80</a:t>
            </a:r>
          </a:p>
        </p:txBody>
      </p:sp>
      <p:sp>
        <p:nvSpPr>
          <p:cNvPr id="501780" name="Text Box 20"/>
          <p:cNvSpPr txBox="1">
            <a:spLocks noChangeArrowheads="1"/>
          </p:cNvSpPr>
          <p:nvPr/>
        </p:nvSpPr>
        <p:spPr bwMode="auto">
          <a:xfrm>
            <a:off x="-4000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6.80</a:t>
            </a:r>
          </a:p>
        </p:txBody>
      </p:sp>
      <p:sp>
        <p:nvSpPr>
          <p:cNvPr id="501781" name="Text Box 21"/>
          <p:cNvSpPr txBox="1">
            <a:spLocks noChangeArrowheads="1"/>
          </p:cNvSpPr>
          <p:nvPr/>
        </p:nvSpPr>
        <p:spPr bwMode="auto">
          <a:xfrm>
            <a:off x="91503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6.20</a:t>
            </a:r>
          </a:p>
        </p:txBody>
      </p:sp>
      <p:sp>
        <p:nvSpPr>
          <p:cNvPr id="501782" name="Text Box 22"/>
          <p:cNvSpPr txBox="1">
            <a:spLocks noChangeArrowheads="1"/>
          </p:cNvSpPr>
          <p:nvPr/>
        </p:nvSpPr>
        <p:spPr bwMode="auto">
          <a:xfrm>
            <a:off x="9155113" y="1501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5.00</a:t>
            </a:r>
          </a:p>
        </p:txBody>
      </p:sp>
      <p:sp>
        <p:nvSpPr>
          <p:cNvPr id="501783" name="Text Box 23"/>
          <p:cNvSpPr txBox="1">
            <a:spLocks noChangeArrowheads="1"/>
          </p:cNvSpPr>
          <p:nvPr/>
        </p:nvSpPr>
        <p:spPr bwMode="auto">
          <a:xfrm>
            <a:off x="-400050" y="15287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5.00</a:t>
            </a:r>
          </a:p>
        </p:txBody>
      </p:sp>
      <p:sp>
        <p:nvSpPr>
          <p:cNvPr id="501784" name="Rectangle 24"/>
          <p:cNvSpPr>
            <a:spLocks noChangeArrowheads="1"/>
          </p:cNvSpPr>
          <p:nvPr/>
        </p:nvSpPr>
        <p:spPr bwMode="auto">
          <a:xfrm>
            <a:off x="8278813" y="6592888"/>
            <a:ext cx="711200" cy="214312"/>
          </a:xfrm>
          <a:prstGeom prst="rect">
            <a:avLst/>
          </a:prstGeom>
          <a:noFill/>
          <a:ln w="9525" algn="ctr">
            <a:noFill/>
            <a:miter lim="800000"/>
            <a:headEnd/>
            <a:tailEnd/>
          </a:ln>
          <a:effectLst/>
        </p:spPr>
        <p:txBody>
          <a:bodyPr wrap="none" lIns="90000" tIns="46800" rIns="90000" bIns="46800">
            <a:spAutoFit/>
          </a:bodyPr>
          <a:lstStyle/>
          <a:p>
            <a:pPr algn="r" eaLnBrk="0" hangingPunct="0">
              <a:spcBef>
                <a:spcPct val="0"/>
              </a:spcBef>
            </a:pPr>
            <a:r>
              <a:rPr lang="en-US" sz="800" smtClean="0">
                <a:solidFill>
                  <a:srgbClr val="808080"/>
                </a:solidFill>
              </a:rPr>
              <a:t>Page </a:t>
            </a:r>
            <a:fld id="{9AA17529-6A0C-48F0-A03F-812EEBA936EB}" type="slidenum">
              <a:rPr lang="en-US" sz="800" smtClean="0">
                <a:solidFill>
                  <a:srgbClr val="808080"/>
                </a:solidFill>
              </a:rPr>
              <a:pPr algn="r" eaLnBrk="0" hangingPunct="0">
                <a:spcBef>
                  <a:spcPct val="0"/>
                </a:spcBef>
              </a:pPr>
              <a:t>‹#›</a:t>
            </a:fld>
            <a:endParaRPr lang="en-US" sz="800" smtClean="0">
              <a:solidFill>
                <a:srgbClr val="808080"/>
              </a:solidFill>
            </a:endParaRPr>
          </a:p>
        </p:txBody>
      </p:sp>
      <p:sp>
        <p:nvSpPr>
          <p:cNvPr id="501785" name="Rectangle 25"/>
          <p:cNvSpPr>
            <a:spLocks noChangeArrowheads="1"/>
          </p:cNvSpPr>
          <p:nvPr/>
        </p:nvSpPr>
        <p:spPr bwMode="auto">
          <a:xfrm>
            <a:off x="250825" y="6640513"/>
            <a:ext cx="1008063" cy="173037"/>
          </a:xfrm>
          <a:prstGeom prst="rect">
            <a:avLst/>
          </a:prstGeom>
          <a:noFill/>
          <a:ln w="9525">
            <a:noFill/>
            <a:miter lim="800000"/>
            <a:headEnd/>
            <a:tailEnd/>
          </a:ln>
          <a:effectLst/>
        </p:spPr>
        <p:txBody>
          <a:bodyPr wrap="none" lIns="0" tIns="0" rIns="0" bIns="0"/>
          <a:lstStyle/>
          <a:p>
            <a:pPr>
              <a:spcBef>
                <a:spcPct val="0"/>
              </a:spcBef>
            </a:pPr>
            <a:r>
              <a:rPr lang="en-US" sz="800" smtClean="0">
                <a:solidFill>
                  <a:srgbClr val="808080"/>
                </a:solidFill>
              </a:rPr>
              <a:t>2009-09-09</a:t>
            </a:r>
          </a:p>
        </p:txBody>
      </p:sp>
      <p:sp>
        <p:nvSpPr>
          <p:cNvPr id="501786" name="Text Box 26"/>
          <p:cNvSpPr txBox="1">
            <a:spLocks noChangeArrowheads="1"/>
          </p:cNvSpPr>
          <p:nvPr/>
        </p:nvSpPr>
        <p:spPr bwMode="auto">
          <a:xfrm>
            <a:off x="1206500" y="6591300"/>
            <a:ext cx="6731000" cy="214313"/>
          </a:xfrm>
          <a:prstGeom prst="rect">
            <a:avLst/>
          </a:prstGeom>
          <a:noFill/>
          <a:ln w="12700" algn="ctr">
            <a:noFill/>
            <a:miter lim="800000"/>
            <a:headEnd/>
            <a:tailEnd/>
          </a:ln>
          <a:effectLst/>
        </p:spPr>
        <p:txBody>
          <a:bodyPr lIns="90000" tIns="46800" rIns="90000" bIns="46800">
            <a:spAutoFit/>
          </a:bodyPr>
          <a:lstStyle/>
          <a:p>
            <a:pPr algn="ctr" eaLnBrk="0" hangingPunct="0">
              <a:spcBef>
                <a:spcPct val="0"/>
              </a:spcBef>
            </a:pPr>
            <a:r>
              <a:rPr lang="en-US" sz="800" smtClean="0">
                <a:solidFill>
                  <a:srgbClr val="808080"/>
                </a:solidFill>
              </a:rPr>
              <a:t>Christoph Kutter — Copyright © Infineon Technologies 2007. All rights reserved.</a:t>
            </a: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p:dissolve/>
  </p:transition>
  <p:txStyles>
    <p:titleStyle>
      <a:lvl1pPr algn="l" defTabSz="865188" rtl="0" fontAlgn="base">
        <a:lnSpc>
          <a:spcPct val="90000"/>
        </a:lnSpc>
        <a:spcBef>
          <a:spcPct val="0"/>
        </a:spcBef>
        <a:spcAft>
          <a:spcPct val="0"/>
        </a:spcAft>
        <a:defRPr sz="2400">
          <a:solidFill>
            <a:srgbClr val="003366"/>
          </a:solidFill>
          <a:latin typeface="+mj-lt"/>
          <a:ea typeface="+mj-ea"/>
          <a:cs typeface="+mj-cs"/>
        </a:defRPr>
      </a:lvl1pPr>
      <a:lvl2pPr algn="l" defTabSz="865188" rtl="0" fontAlgn="base">
        <a:lnSpc>
          <a:spcPct val="90000"/>
        </a:lnSpc>
        <a:spcBef>
          <a:spcPct val="0"/>
        </a:spcBef>
        <a:spcAft>
          <a:spcPct val="0"/>
        </a:spcAft>
        <a:defRPr sz="2400">
          <a:solidFill>
            <a:srgbClr val="003366"/>
          </a:solidFill>
          <a:latin typeface="Verdana" pitchFamily="34" charset="0"/>
        </a:defRPr>
      </a:lvl2pPr>
      <a:lvl3pPr algn="l" defTabSz="865188" rtl="0" fontAlgn="base">
        <a:lnSpc>
          <a:spcPct val="90000"/>
        </a:lnSpc>
        <a:spcBef>
          <a:spcPct val="0"/>
        </a:spcBef>
        <a:spcAft>
          <a:spcPct val="0"/>
        </a:spcAft>
        <a:defRPr sz="2400">
          <a:solidFill>
            <a:srgbClr val="003366"/>
          </a:solidFill>
          <a:latin typeface="Verdana" pitchFamily="34" charset="0"/>
        </a:defRPr>
      </a:lvl3pPr>
      <a:lvl4pPr algn="l" defTabSz="865188" rtl="0" fontAlgn="base">
        <a:lnSpc>
          <a:spcPct val="90000"/>
        </a:lnSpc>
        <a:spcBef>
          <a:spcPct val="0"/>
        </a:spcBef>
        <a:spcAft>
          <a:spcPct val="0"/>
        </a:spcAft>
        <a:defRPr sz="2400">
          <a:solidFill>
            <a:srgbClr val="003366"/>
          </a:solidFill>
          <a:latin typeface="Verdana" pitchFamily="34" charset="0"/>
        </a:defRPr>
      </a:lvl4pPr>
      <a:lvl5pPr algn="l" defTabSz="865188" rtl="0" fontAlgn="base">
        <a:lnSpc>
          <a:spcPct val="90000"/>
        </a:lnSpc>
        <a:spcBef>
          <a:spcPct val="0"/>
        </a:spcBef>
        <a:spcAft>
          <a:spcPct val="0"/>
        </a:spcAft>
        <a:defRPr sz="2400">
          <a:solidFill>
            <a:srgbClr val="003366"/>
          </a:solidFill>
          <a:latin typeface="Verdana" pitchFamily="34" charset="0"/>
        </a:defRPr>
      </a:lvl5pPr>
      <a:lvl6pPr marL="457200" algn="l" defTabSz="865188" rtl="0" fontAlgn="base">
        <a:lnSpc>
          <a:spcPct val="90000"/>
        </a:lnSpc>
        <a:spcBef>
          <a:spcPct val="0"/>
        </a:spcBef>
        <a:spcAft>
          <a:spcPct val="0"/>
        </a:spcAft>
        <a:defRPr sz="2400">
          <a:solidFill>
            <a:srgbClr val="003366"/>
          </a:solidFill>
          <a:latin typeface="Verdana" pitchFamily="34" charset="0"/>
        </a:defRPr>
      </a:lvl6pPr>
      <a:lvl7pPr marL="914400" algn="l" defTabSz="865188" rtl="0" fontAlgn="base">
        <a:lnSpc>
          <a:spcPct val="90000"/>
        </a:lnSpc>
        <a:spcBef>
          <a:spcPct val="0"/>
        </a:spcBef>
        <a:spcAft>
          <a:spcPct val="0"/>
        </a:spcAft>
        <a:defRPr sz="2400">
          <a:solidFill>
            <a:srgbClr val="003366"/>
          </a:solidFill>
          <a:latin typeface="Verdana" pitchFamily="34" charset="0"/>
        </a:defRPr>
      </a:lvl7pPr>
      <a:lvl8pPr marL="1371600" algn="l" defTabSz="865188" rtl="0" fontAlgn="base">
        <a:lnSpc>
          <a:spcPct val="90000"/>
        </a:lnSpc>
        <a:spcBef>
          <a:spcPct val="0"/>
        </a:spcBef>
        <a:spcAft>
          <a:spcPct val="0"/>
        </a:spcAft>
        <a:defRPr sz="2400">
          <a:solidFill>
            <a:srgbClr val="003366"/>
          </a:solidFill>
          <a:latin typeface="Verdana" pitchFamily="34" charset="0"/>
        </a:defRPr>
      </a:lvl8pPr>
      <a:lvl9pPr marL="1828800" algn="l" defTabSz="865188" rtl="0" fontAlgn="base">
        <a:lnSpc>
          <a:spcPct val="90000"/>
        </a:lnSpc>
        <a:spcBef>
          <a:spcPct val="0"/>
        </a:spcBef>
        <a:spcAft>
          <a:spcPct val="0"/>
        </a:spcAft>
        <a:defRPr sz="2400">
          <a:solidFill>
            <a:srgbClr val="003366"/>
          </a:solidFill>
          <a:latin typeface="Verdana" pitchFamily="34" charset="0"/>
        </a:defRPr>
      </a:lvl9pPr>
    </p:titleStyle>
    <p:bodyStyle>
      <a:lvl1pPr marL="274638" indent="-274638" algn="l" defTabSz="865188" rtl="0" fontAlgn="base">
        <a:spcBef>
          <a:spcPct val="0"/>
        </a:spcBef>
        <a:spcAft>
          <a:spcPct val="0"/>
        </a:spcAft>
        <a:buClr>
          <a:schemeClr val="accent2"/>
        </a:buClr>
        <a:buFont typeface="Wingdings" pitchFamily="2" charset="2"/>
        <a:buChar char="n"/>
        <a:defRPr sz="2000">
          <a:solidFill>
            <a:srgbClr val="00214A"/>
          </a:solidFill>
          <a:latin typeface="+mn-lt"/>
          <a:ea typeface="+mn-ea"/>
          <a:cs typeface="+mn-cs"/>
        </a:defRPr>
      </a:lvl1pPr>
      <a:lvl2pPr marL="554038" indent="-277813" algn="l" defTabSz="865188" rtl="0" fontAlgn="base">
        <a:spcBef>
          <a:spcPct val="0"/>
        </a:spcBef>
        <a:spcAft>
          <a:spcPct val="0"/>
        </a:spcAft>
        <a:buClr>
          <a:schemeClr val="accent2"/>
        </a:buClr>
        <a:buFont typeface="Wingdings" pitchFamily="2" charset="2"/>
        <a:buChar char="o"/>
        <a:defRPr>
          <a:solidFill>
            <a:srgbClr val="00214A"/>
          </a:solidFill>
          <a:latin typeface="+mn-lt"/>
        </a:defRPr>
      </a:lvl2pPr>
      <a:lvl3pPr marL="895350" indent="-339725" algn="l" defTabSz="865188" rtl="0" fontAlgn="base">
        <a:lnSpc>
          <a:spcPct val="120000"/>
        </a:lnSpc>
        <a:spcBef>
          <a:spcPct val="0"/>
        </a:spcBef>
        <a:spcAft>
          <a:spcPct val="0"/>
        </a:spcAft>
        <a:buClr>
          <a:schemeClr val="accent2"/>
        </a:buClr>
        <a:buFont typeface="Wingdings" pitchFamily="2" charset="2"/>
        <a:buChar char="o"/>
        <a:defRPr>
          <a:solidFill>
            <a:srgbClr val="00214A"/>
          </a:solidFill>
          <a:latin typeface="+mn-lt"/>
        </a:defRPr>
      </a:lvl3pPr>
      <a:lvl4pPr marL="1163638" indent="-266700" algn="l" defTabSz="865188" rtl="0" fontAlgn="base">
        <a:lnSpc>
          <a:spcPct val="120000"/>
        </a:lnSpc>
        <a:spcBef>
          <a:spcPct val="0"/>
        </a:spcBef>
        <a:spcAft>
          <a:spcPct val="0"/>
        </a:spcAft>
        <a:buClr>
          <a:schemeClr val="accent2"/>
        </a:buClr>
        <a:buFont typeface="Verdana" pitchFamily="34" charset="0"/>
        <a:buChar char="–"/>
        <a:defRPr sz="1600">
          <a:solidFill>
            <a:srgbClr val="00214A"/>
          </a:solidFill>
          <a:latin typeface="+mn-lt"/>
        </a:defRPr>
      </a:lvl4pPr>
      <a:lvl5pPr marL="1433513" indent="-268288" algn="l" defTabSz="865188" rtl="0" fontAlgn="base">
        <a:lnSpc>
          <a:spcPct val="120000"/>
        </a:lnSpc>
        <a:spcBef>
          <a:spcPct val="0"/>
        </a:spcBef>
        <a:spcAft>
          <a:spcPct val="0"/>
        </a:spcAft>
        <a:buClr>
          <a:schemeClr val="accent2"/>
        </a:buClr>
        <a:buFont typeface="Verdana" pitchFamily="34" charset="0"/>
        <a:buChar char="–"/>
        <a:defRPr sz="1400">
          <a:solidFill>
            <a:srgbClr val="00214A"/>
          </a:solidFill>
          <a:latin typeface="+mn-lt"/>
        </a:defRPr>
      </a:lvl5pPr>
      <a:lvl6pPr marL="1890713" indent="-268288" algn="l" defTabSz="865188" rtl="0" fontAlgn="base">
        <a:lnSpc>
          <a:spcPct val="120000"/>
        </a:lnSpc>
        <a:spcBef>
          <a:spcPct val="0"/>
        </a:spcBef>
        <a:spcAft>
          <a:spcPct val="0"/>
        </a:spcAft>
        <a:buClr>
          <a:schemeClr val="accent2"/>
        </a:buClr>
        <a:buFont typeface="Verdana" pitchFamily="34" charset="0"/>
        <a:buChar char="–"/>
        <a:defRPr sz="1400">
          <a:solidFill>
            <a:srgbClr val="00214A"/>
          </a:solidFill>
          <a:latin typeface="+mn-lt"/>
        </a:defRPr>
      </a:lvl6pPr>
      <a:lvl7pPr marL="2347913" indent="-268288" algn="l" defTabSz="865188" rtl="0" fontAlgn="base">
        <a:lnSpc>
          <a:spcPct val="120000"/>
        </a:lnSpc>
        <a:spcBef>
          <a:spcPct val="0"/>
        </a:spcBef>
        <a:spcAft>
          <a:spcPct val="0"/>
        </a:spcAft>
        <a:buClr>
          <a:schemeClr val="accent2"/>
        </a:buClr>
        <a:buFont typeface="Verdana" pitchFamily="34" charset="0"/>
        <a:buChar char="–"/>
        <a:defRPr sz="1400">
          <a:solidFill>
            <a:srgbClr val="00214A"/>
          </a:solidFill>
          <a:latin typeface="+mn-lt"/>
        </a:defRPr>
      </a:lvl7pPr>
      <a:lvl8pPr marL="2805113" indent="-268288" algn="l" defTabSz="865188" rtl="0" fontAlgn="base">
        <a:lnSpc>
          <a:spcPct val="120000"/>
        </a:lnSpc>
        <a:spcBef>
          <a:spcPct val="0"/>
        </a:spcBef>
        <a:spcAft>
          <a:spcPct val="0"/>
        </a:spcAft>
        <a:buClr>
          <a:schemeClr val="accent2"/>
        </a:buClr>
        <a:buFont typeface="Verdana" pitchFamily="34" charset="0"/>
        <a:buChar char="–"/>
        <a:defRPr sz="1400">
          <a:solidFill>
            <a:srgbClr val="00214A"/>
          </a:solidFill>
          <a:latin typeface="+mn-lt"/>
        </a:defRPr>
      </a:lvl8pPr>
      <a:lvl9pPr marL="3262313" indent="-268288" algn="l" defTabSz="865188" rtl="0" fontAlgn="base">
        <a:lnSpc>
          <a:spcPct val="120000"/>
        </a:lnSpc>
        <a:spcBef>
          <a:spcPct val="0"/>
        </a:spcBef>
        <a:spcAft>
          <a:spcPct val="0"/>
        </a:spcAft>
        <a:buClr>
          <a:schemeClr val="accent2"/>
        </a:buClr>
        <a:buFont typeface="Verdana" pitchFamily="34" charset="0"/>
        <a:buChar char="–"/>
        <a:defRPr sz="1400">
          <a:solidFill>
            <a:srgbClr val="00214A"/>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842963"/>
          </a:xfrm>
          <a:prstGeom prst="rect">
            <a:avLst/>
          </a:prstGeom>
          <a:solidFill>
            <a:schemeClr val="accent2"/>
          </a:solidFill>
          <a:ln w="9525">
            <a:noFill/>
            <a:miter lim="800000"/>
            <a:headEnd/>
            <a:tailEnd/>
          </a:ln>
          <a:effectLst/>
        </p:spPr>
        <p:txBody>
          <a:bodyPr anchor="ctr">
            <a:spAutoFit/>
          </a:bodyPr>
          <a:lstStyle/>
          <a:p>
            <a:pPr algn="ctr">
              <a:spcBef>
                <a:spcPct val="0"/>
              </a:spcBef>
              <a:defRPr/>
            </a:pPr>
            <a:endParaRPr lang="de-DE" sz="2000">
              <a:solidFill>
                <a:srgbClr val="00214A"/>
              </a:solidFill>
            </a:endParaRPr>
          </a:p>
        </p:txBody>
      </p:sp>
      <p:sp>
        <p:nvSpPr>
          <p:cNvPr id="543747" name="Rectangle 4"/>
          <p:cNvSpPr>
            <a:spLocks noGrp="1" noChangeArrowheads="1"/>
          </p:cNvSpPr>
          <p:nvPr>
            <p:ph type="title"/>
          </p:nvPr>
        </p:nvSpPr>
        <p:spPr bwMode="auto">
          <a:xfrm>
            <a:off x="250825" y="65088"/>
            <a:ext cx="7058025" cy="7699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ltLang="de-DE" smtClean="0"/>
              <a:t>Headline in Verdana 24 pt gp</a:t>
            </a:r>
          </a:p>
        </p:txBody>
      </p:sp>
      <p:sp>
        <p:nvSpPr>
          <p:cNvPr id="543748" name="Rectangle 5"/>
          <p:cNvSpPr>
            <a:spLocks noGrp="1" noChangeArrowheads="1"/>
          </p:cNvSpPr>
          <p:nvPr>
            <p:ph type="body" idx="1"/>
          </p:nvPr>
        </p:nvSpPr>
        <p:spPr bwMode="auto">
          <a:xfrm>
            <a:off x="250825" y="1196975"/>
            <a:ext cx="8642350" cy="5327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de-DE" smtClean="0"/>
              <a:t>Click to edit Master text styles 20pt</a:t>
            </a:r>
          </a:p>
          <a:p>
            <a:pPr lvl="1"/>
            <a:r>
              <a:rPr lang="en-US" altLang="de-DE" smtClean="0"/>
              <a:t>Second level 20pt</a:t>
            </a:r>
          </a:p>
          <a:p>
            <a:pPr lvl="2"/>
            <a:r>
              <a:rPr lang="en-US" altLang="de-DE" smtClean="0"/>
              <a:t>Third level 18pt</a:t>
            </a:r>
          </a:p>
          <a:p>
            <a:pPr lvl="3"/>
            <a:r>
              <a:rPr lang="en-US" altLang="de-DE" smtClean="0"/>
              <a:t>Fourth level 16pt</a:t>
            </a:r>
          </a:p>
          <a:p>
            <a:pPr lvl="4"/>
            <a:r>
              <a:rPr lang="en-US" altLang="de-DE" smtClean="0"/>
              <a:t>Fifth level 14pt</a:t>
            </a:r>
          </a:p>
        </p:txBody>
      </p:sp>
      <p:sp>
        <p:nvSpPr>
          <p:cNvPr id="9222" name="Text Box 6"/>
          <p:cNvSpPr txBox="1">
            <a:spLocks noChangeArrowheads="1"/>
          </p:cNvSpPr>
          <p:nvPr/>
        </p:nvSpPr>
        <p:spPr bwMode="auto">
          <a:xfrm>
            <a:off x="63500"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00214A"/>
                </a:solidFill>
              </a:rPr>
              <a:t>12.0</a:t>
            </a:r>
          </a:p>
        </p:txBody>
      </p:sp>
      <p:sp>
        <p:nvSpPr>
          <p:cNvPr id="9223" name="Text Box 7"/>
          <p:cNvSpPr txBox="1">
            <a:spLocks noChangeArrowheads="1"/>
          </p:cNvSpPr>
          <p:nvPr/>
        </p:nvSpPr>
        <p:spPr bwMode="auto">
          <a:xfrm>
            <a:off x="4406900"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00214A"/>
                </a:solidFill>
              </a:rPr>
              <a:t>0.0</a:t>
            </a:r>
          </a:p>
        </p:txBody>
      </p:sp>
      <p:sp>
        <p:nvSpPr>
          <p:cNvPr id="9224" name="Text Box 8"/>
          <p:cNvSpPr txBox="1">
            <a:spLocks noChangeArrowheads="1"/>
          </p:cNvSpPr>
          <p:nvPr/>
        </p:nvSpPr>
        <p:spPr bwMode="auto">
          <a:xfrm>
            <a:off x="8701088"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00214A"/>
                </a:solidFill>
              </a:rPr>
              <a:t>12.0</a:t>
            </a:r>
          </a:p>
        </p:txBody>
      </p:sp>
      <p:sp>
        <p:nvSpPr>
          <p:cNvPr id="9225" name="Text Box 9"/>
          <p:cNvSpPr txBox="1">
            <a:spLocks noChangeArrowheads="1"/>
          </p:cNvSpPr>
          <p:nvPr/>
        </p:nvSpPr>
        <p:spPr bwMode="auto">
          <a:xfrm>
            <a:off x="7610475"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00214A"/>
                </a:solidFill>
              </a:rPr>
              <a:t>8.9</a:t>
            </a:r>
          </a:p>
        </p:txBody>
      </p:sp>
      <p:sp>
        <p:nvSpPr>
          <p:cNvPr id="9226" name="Text Box 10"/>
          <p:cNvSpPr txBox="1">
            <a:spLocks noChangeArrowheads="1"/>
          </p:cNvSpPr>
          <p:nvPr/>
        </p:nvSpPr>
        <p:spPr bwMode="auto">
          <a:xfrm>
            <a:off x="-4000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00214A"/>
                </a:solidFill>
              </a:rPr>
              <a:t>7.18</a:t>
            </a:r>
          </a:p>
        </p:txBody>
      </p:sp>
      <p:sp>
        <p:nvSpPr>
          <p:cNvPr id="9227" name="Text Box 11"/>
          <p:cNvSpPr txBox="1">
            <a:spLocks noChangeArrowheads="1"/>
          </p:cNvSpPr>
          <p:nvPr/>
        </p:nvSpPr>
        <p:spPr bwMode="auto">
          <a:xfrm>
            <a:off x="91503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00214A"/>
                </a:solidFill>
              </a:rPr>
              <a:t>7.18</a:t>
            </a:r>
          </a:p>
        </p:txBody>
      </p:sp>
      <p:sp>
        <p:nvSpPr>
          <p:cNvPr id="9228" name="Text Box 12"/>
          <p:cNvSpPr txBox="1">
            <a:spLocks noChangeArrowheads="1"/>
          </p:cNvSpPr>
          <p:nvPr/>
        </p:nvSpPr>
        <p:spPr bwMode="auto">
          <a:xfrm>
            <a:off x="9150350" y="66055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00214A"/>
                </a:solidFill>
              </a:rPr>
              <a:t>9.20</a:t>
            </a:r>
          </a:p>
        </p:txBody>
      </p:sp>
      <p:sp>
        <p:nvSpPr>
          <p:cNvPr id="9229" name="Text Box 13"/>
          <p:cNvSpPr txBox="1">
            <a:spLocks noChangeArrowheads="1"/>
          </p:cNvSpPr>
          <p:nvPr/>
        </p:nvSpPr>
        <p:spPr bwMode="auto">
          <a:xfrm>
            <a:off x="-400050" y="66341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00214A"/>
                </a:solidFill>
              </a:rPr>
              <a:t>9.20</a:t>
            </a:r>
          </a:p>
        </p:txBody>
      </p:sp>
      <p:sp>
        <p:nvSpPr>
          <p:cNvPr id="9230" name="Text Box 14"/>
          <p:cNvSpPr txBox="1">
            <a:spLocks noChangeArrowheads="1"/>
          </p:cNvSpPr>
          <p:nvPr/>
        </p:nvSpPr>
        <p:spPr bwMode="auto">
          <a:xfrm>
            <a:off x="91503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00214A"/>
                </a:solidFill>
              </a:rPr>
              <a:t>8.60</a:t>
            </a:r>
          </a:p>
        </p:txBody>
      </p:sp>
      <p:sp>
        <p:nvSpPr>
          <p:cNvPr id="9231" name="Text Box 15"/>
          <p:cNvSpPr txBox="1">
            <a:spLocks noChangeArrowheads="1"/>
          </p:cNvSpPr>
          <p:nvPr/>
        </p:nvSpPr>
        <p:spPr bwMode="auto">
          <a:xfrm>
            <a:off x="-4000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00214A"/>
                </a:solidFill>
              </a:rPr>
              <a:t>8.60</a:t>
            </a:r>
          </a:p>
        </p:txBody>
      </p:sp>
      <p:sp>
        <p:nvSpPr>
          <p:cNvPr id="9232" name="Text Box 16"/>
          <p:cNvSpPr txBox="1">
            <a:spLocks noChangeArrowheads="1"/>
          </p:cNvSpPr>
          <p:nvPr/>
        </p:nvSpPr>
        <p:spPr bwMode="auto">
          <a:xfrm>
            <a:off x="9150350" y="56292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00214A"/>
                </a:solidFill>
              </a:rPr>
              <a:t>6.40</a:t>
            </a:r>
          </a:p>
        </p:txBody>
      </p:sp>
      <p:sp>
        <p:nvSpPr>
          <p:cNvPr id="9233" name="Text Box 17"/>
          <p:cNvSpPr txBox="1">
            <a:spLocks noChangeArrowheads="1"/>
          </p:cNvSpPr>
          <p:nvPr/>
        </p:nvSpPr>
        <p:spPr bwMode="auto">
          <a:xfrm>
            <a:off x="-4000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00214A"/>
                </a:solidFill>
              </a:rPr>
              <a:t>6.20</a:t>
            </a:r>
          </a:p>
        </p:txBody>
      </p:sp>
      <p:sp>
        <p:nvSpPr>
          <p:cNvPr id="9234" name="Text Box 18"/>
          <p:cNvSpPr txBox="1">
            <a:spLocks noChangeArrowheads="1"/>
          </p:cNvSpPr>
          <p:nvPr/>
        </p:nvSpPr>
        <p:spPr bwMode="auto">
          <a:xfrm>
            <a:off x="-400050" y="56340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00214A"/>
                </a:solidFill>
              </a:rPr>
              <a:t>6.40</a:t>
            </a:r>
          </a:p>
        </p:txBody>
      </p:sp>
      <p:sp>
        <p:nvSpPr>
          <p:cNvPr id="9235" name="Text Box 19"/>
          <p:cNvSpPr txBox="1">
            <a:spLocks noChangeArrowheads="1"/>
          </p:cNvSpPr>
          <p:nvPr/>
        </p:nvSpPr>
        <p:spPr bwMode="auto">
          <a:xfrm>
            <a:off x="91503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00214A"/>
                </a:solidFill>
              </a:rPr>
              <a:t>6.80</a:t>
            </a:r>
          </a:p>
        </p:txBody>
      </p:sp>
      <p:sp>
        <p:nvSpPr>
          <p:cNvPr id="9236" name="Text Box 20"/>
          <p:cNvSpPr txBox="1">
            <a:spLocks noChangeArrowheads="1"/>
          </p:cNvSpPr>
          <p:nvPr/>
        </p:nvSpPr>
        <p:spPr bwMode="auto">
          <a:xfrm>
            <a:off x="-4000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00214A"/>
                </a:solidFill>
              </a:rPr>
              <a:t>6.80</a:t>
            </a:r>
          </a:p>
        </p:txBody>
      </p:sp>
      <p:sp>
        <p:nvSpPr>
          <p:cNvPr id="9237" name="Text Box 21"/>
          <p:cNvSpPr txBox="1">
            <a:spLocks noChangeArrowheads="1"/>
          </p:cNvSpPr>
          <p:nvPr/>
        </p:nvSpPr>
        <p:spPr bwMode="auto">
          <a:xfrm>
            <a:off x="91503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00214A"/>
                </a:solidFill>
              </a:rPr>
              <a:t>6.20</a:t>
            </a:r>
          </a:p>
        </p:txBody>
      </p:sp>
      <p:sp>
        <p:nvSpPr>
          <p:cNvPr id="9238" name="Text Box 22"/>
          <p:cNvSpPr txBox="1">
            <a:spLocks noChangeArrowheads="1"/>
          </p:cNvSpPr>
          <p:nvPr/>
        </p:nvSpPr>
        <p:spPr bwMode="auto">
          <a:xfrm>
            <a:off x="9155113" y="1501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00214A"/>
                </a:solidFill>
              </a:rPr>
              <a:t>5.00</a:t>
            </a:r>
          </a:p>
        </p:txBody>
      </p:sp>
      <p:sp>
        <p:nvSpPr>
          <p:cNvPr id="9239" name="Text Box 23"/>
          <p:cNvSpPr txBox="1">
            <a:spLocks noChangeArrowheads="1"/>
          </p:cNvSpPr>
          <p:nvPr/>
        </p:nvSpPr>
        <p:spPr bwMode="auto">
          <a:xfrm>
            <a:off x="-400050" y="15287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defRPr/>
            </a:pPr>
            <a:r>
              <a:rPr lang="de-DE" sz="700">
                <a:solidFill>
                  <a:srgbClr val="00214A"/>
                </a:solidFill>
              </a:rPr>
              <a:t>5.00</a:t>
            </a:r>
          </a:p>
        </p:txBody>
      </p:sp>
      <p:sp>
        <p:nvSpPr>
          <p:cNvPr id="9240" name="Rectangle 24"/>
          <p:cNvSpPr>
            <a:spLocks noChangeArrowheads="1"/>
          </p:cNvSpPr>
          <p:nvPr/>
        </p:nvSpPr>
        <p:spPr bwMode="auto">
          <a:xfrm>
            <a:off x="8278813" y="6592888"/>
            <a:ext cx="711200" cy="214312"/>
          </a:xfrm>
          <a:prstGeom prst="rect">
            <a:avLst/>
          </a:prstGeom>
          <a:noFill/>
          <a:ln w="9525" algn="ctr">
            <a:noFill/>
            <a:miter lim="800000"/>
            <a:headEnd/>
            <a:tailEnd/>
          </a:ln>
          <a:effectLst/>
        </p:spPr>
        <p:txBody>
          <a:bodyPr wrap="none" lIns="90000" tIns="46800" rIns="90000" bIns="46800">
            <a:spAutoFit/>
          </a:bodyPr>
          <a:lstStyle/>
          <a:p>
            <a:pPr algn="r" eaLnBrk="0" hangingPunct="0">
              <a:spcBef>
                <a:spcPct val="0"/>
              </a:spcBef>
              <a:defRPr/>
            </a:pPr>
            <a:r>
              <a:rPr lang="en-US" sz="800">
                <a:solidFill>
                  <a:srgbClr val="808080"/>
                </a:solidFill>
              </a:rPr>
              <a:t>Page </a:t>
            </a:r>
            <a:fld id="{389EF3B1-AA13-4199-863D-62518B623600}" type="slidenum">
              <a:rPr lang="en-US" sz="800">
                <a:solidFill>
                  <a:srgbClr val="808080"/>
                </a:solidFill>
              </a:rPr>
              <a:pPr algn="r" eaLnBrk="0" hangingPunct="0">
                <a:spcBef>
                  <a:spcPct val="0"/>
                </a:spcBef>
                <a:defRPr/>
              </a:pPr>
              <a:t>‹#›</a:t>
            </a:fld>
            <a:endParaRPr lang="en-US" sz="800">
              <a:solidFill>
                <a:srgbClr val="808080"/>
              </a:solidFill>
            </a:endParaRPr>
          </a:p>
        </p:txBody>
      </p:sp>
      <p:sp>
        <p:nvSpPr>
          <p:cNvPr id="9241" name="Rectangle 25"/>
          <p:cNvSpPr>
            <a:spLocks noChangeArrowheads="1"/>
          </p:cNvSpPr>
          <p:nvPr/>
        </p:nvSpPr>
        <p:spPr bwMode="auto">
          <a:xfrm>
            <a:off x="250825" y="6640513"/>
            <a:ext cx="1008063" cy="173037"/>
          </a:xfrm>
          <a:prstGeom prst="rect">
            <a:avLst/>
          </a:prstGeom>
          <a:noFill/>
          <a:ln w="9525">
            <a:noFill/>
            <a:miter lim="800000"/>
            <a:headEnd/>
            <a:tailEnd/>
          </a:ln>
          <a:effectLst/>
        </p:spPr>
        <p:txBody>
          <a:bodyPr wrap="none" lIns="0" tIns="0" rIns="0" bIns="0"/>
          <a:lstStyle/>
          <a:p>
            <a:pPr>
              <a:spcBef>
                <a:spcPct val="0"/>
              </a:spcBef>
              <a:defRPr/>
            </a:pPr>
            <a:endParaRPr lang="en-US" sz="800">
              <a:solidFill>
                <a:srgbClr val="808080"/>
              </a:solidFill>
            </a:endParaRPr>
          </a:p>
        </p:txBody>
      </p:sp>
      <p:sp>
        <p:nvSpPr>
          <p:cNvPr id="9242" name="Text Box 26"/>
          <p:cNvSpPr txBox="1">
            <a:spLocks noChangeArrowheads="1"/>
          </p:cNvSpPr>
          <p:nvPr/>
        </p:nvSpPr>
        <p:spPr bwMode="auto">
          <a:xfrm>
            <a:off x="2627313" y="6591300"/>
            <a:ext cx="5310187" cy="214313"/>
          </a:xfrm>
          <a:prstGeom prst="rect">
            <a:avLst/>
          </a:prstGeom>
          <a:noFill/>
          <a:ln w="12700" algn="ctr">
            <a:noFill/>
            <a:miter lim="800000"/>
            <a:headEnd/>
            <a:tailEnd/>
          </a:ln>
          <a:effectLst/>
        </p:spPr>
        <p:txBody>
          <a:bodyPr lIns="90000" tIns="46800" rIns="90000" bIns="46800">
            <a:spAutoFit/>
          </a:bodyPr>
          <a:lstStyle/>
          <a:p>
            <a:pPr eaLnBrk="0" hangingPunct="0">
              <a:spcBef>
                <a:spcPct val="0"/>
              </a:spcBef>
              <a:defRPr/>
            </a:pPr>
            <a:r>
              <a:rPr lang="en-US" sz="800">
                <a:solidFill>
                  <a:srgbClr val="808080"/>
                </a:solidFill>
              </a:rPr>
              <a:t>Copyright © Infineon Technologies 2009. All rights reserved. </a:t>
            </a:r>
          </a:p>
        </p:txBody>
      </p:sp>
      <p:grpSp>
        <p:nvGrpSpPr>
          <p:cNvPr id="2" name="Group 76"/>
          <p:cNvGrpSpPr>
            <a:grpSpLocks/>
          </p:cNvGrpSpPr>
          <p:nvPr/>
        </p:nvGrpSpPr>
        <p:grpSpPr bwMode="auto">
          <a:xfrm>
            <a:off x="8023225" y="330200"/>
            <a:ext cx="874713" cy="390525"/>
            <a:chOff x="5050" y="208"/>
            <a:chExt cx="551" cy="246"/>
          </a:xfrm>
        </p:grpSpPr>
        <p:sp>
          <p:nvSpPr>
            <p:cNvPr id="9293" name="Oval 77"/>
            <p:cNvSpPr>
              <a:spLocks noChangeArrowheads="1"/>
            </p:cNvSpPr>
            <p:nvPr userDrawn="1"/>
          </p:nvSpPr>
          <p:spPr bwMode="auto">
            <a:xfrm>
              <a:off x="5122" y="233"/>
              <a:ext cx="32" cy="32"/>
            </a:xfrm>
            <a:prstGeom prst="ellipse">
              <a:avLst/>
            </a:prstGeom>
            <a:solidFill>
              <a:srgbClr val="005DA8"/>
            </a:solidFill>
            <a:ln w="9525">
              <a:noFill/>
              <a:round/>
              <a:headEnd/>
              <a:tailEnd/>
            </a:ln>
          </p:spPr>
          <p:txBody>
            <a:bodyPr/>
            <a:lstStyle/>
            <a:p>
              <a:pPr algn="ctr">
                <a:spcBef>
                  <a:spcPct val="0"/>
                </a:spcBef>
                <a:defRPr/>
              </a:pPr>
              <a:endParaRPr lang="de-DE" sz="2000">
                <a:solidFill>
                  <a:srgbClr val="00214A"/>
                </a:solidFill>
              </a:endParaRPr>
            </a:p>
          </p:txBody>
        </p:sp>
        <p:sp>
          <p:nvSpPr>
            <p:cNvPr id="9294" name="Freeform 78"/>
            <p:cNvSpPr>
              <a:spLocks/>
            </p:cNvSpPr>
            <p:nvPr userDrawn="1"/>
          </p:nvSpPr>
          <p:spPr bwMode="auto">
            <a:xfrm>
              <a:off x="5154" y="208"/>
              <a:ext cx="190" cy="40"/>
            </a:xfrm>
            <a:custGeom>
              <a:avLst/>
              <a:gdLst/>
              <a:ahLst/>
              <a:cxnLst>
                <a:cxn ang="0">
                  <a:pos x="39" y="34"/>
                </a:cxn>
                <a:cxn ang="0">
                  <a:pos x="21" y="39"/>
                </a:cxn>
                <a:cxn ang="0">
                  <a:pos x="0" y="46"/>
                </a:cxn>
                <a:cxn ang="0">
                  <a:pos x="12" y="73"/>
                </a:cxn>
                <a:cxn ang="0">
                  <a:pos x="29" y="66"/>
                </a:cxn>
                <a:cxn ang="0">
                  <a:pos x="29" y="66"/>
                </a:cxn>
                <a:cxn ang="0">
                  <a:pos x="68" y="52"/>
                </a:cxn>
                <a:cxn ang="0">
                  <a:pos x="113" y="38"/>
                </a:cxn>
                <a:cxn ang="0">
                  <a:pos x="347" y="6"/>
                </a:cxn>
                <a:cxn ang="0">
                  <a:pos x="107" y="18"/>
                </a:cxn>
                <a:cxn ang="0">
                  <a:pos x="58" y="29"/>
                </a:cxn>
                <a:cxn ang="0">
                  <a:pos x="39" y="34"/>
                </a:cxn>
              </a:cxnLst>
              <a:rect l="0" t="0" r="r" b="b"/>
              <a:pathLst>
                <a:path w="347" h="73">
                  <a:moveTo>
                    <a:pt x="39" y="34"/>
                  </a:moveTo>
                  <a:cubicBezTo>
                    <a:pt x="31" y="36"/>
                    <a:pt x="21" y="39"/>
                    <a:pt x="21" y="39"/>
                  </a:cubicBezTo>
                  <a:cubicBezTo>
                    <a:pt x="14" y="41"/>
                    <a:pt x="7" y="44"/>
                    <a:pt x="0" y="46"/>
                  </a:cubicBezTo>
                  <a:cubicBezTo>
                    <a:pt x="7" y="53"/>
                    <a:pt x="11" y="63"/>
                    <a:pt x="12" y="73"/>
                  </a:cubicBezTo>
                  <a:cubicBezTo>
                    <a:pt x="17" y="71"/>
                    <a:pt x="23" y="68"/>
                    <a:pt x="29" y="66"/>
                  </a:cubicBezTo>
                  <a:cubicBezTo>
                    <a:pt x="29" y="66"/>
                    <a:pt x="29" y="66"/>
                    <a:pt x="29" y="66"/>
                  </a:cubicBezTo>
                  <a:cubicBezTo>
                    <a:pt x="35" y="64"/>
                    <a:pt x="53" y="57"/>
                    <a:pt x="68" y="52"/>
                  </a:cubicBezTo>
                  <a:cubicBezTo>
                    <a:pt x="87" y="46"/>
                    <a:pt x="113" y="38"/>
                    <a:pt x="113" y="38"/>
                  </a:cubicBezTo>
                  <a:cubicBezTo>
                    <a:pt x="188" y="17"/>
                    <a:pt x="270" y="5"/>
                    <a:pt x="347" y="6"/>
                  </a:cubicBezTo>
                  <a:cubicBezTo>
                    <a:pt x="259" y="0"/>
                    <a:pt x="178" y="6"/>
                    <a:pt x="107" y="18"/>
                  </a:cubicBezTo>
                  <a:cubicBezTo>
                    <a:pt x="107" y="18"/>
                    <a:pt x="84" y="22"/>
                    <a:pt x="58" y="29"/>
                  </a:cubicBezTo>
                  <a:cubicBezTo>
                    <a:pt x="58" y="29"/>
                    <a:pt x="46" y="32"/>
                    <a:pt x="39" y="34"/>
                  </a:cubicBezTo>
                  <a:close/>
                </a:path>
              </a:pathLst>
            </a:custGeom>
            <a:solidFill>
              <a:srgbClr val="E20036"/>
            </a:solidFill>
            <a:ln w="9525">
              <a:noFill/>
              <a:round/>
              <a:headEnd/>
              <a:tailEnd/>
            </a:ln>
          </p:spPr>
          <p:txBody>
            <a:bodyPr/>
            <a:lstStyle/>
            <a:p>
              <a:pPr algn="ctr">
                <a:spcBef>
                  <a:spcPct val="0"/>
                </a:spcBef>
                <a:defRPr/>
              </a:pPr>
              <a:endParaRPr lang="de-DE" sz="2000">
                <a:solidFill>
                  <a:srgbClr val="00214A"/>
                </a:solidFill>
              </a:endParaRPr>
            </a:p>
          </p:txBody>
        </p:sp>
        <p:sp>
          <p:nvSpPr>
            <p:cNvPr id="9295" name="Freeform 79"/>
            <p:cNvSpPr>
              <a:spLocks/>
            </p:cNvSpPr>
            <p:nvPr userDrawn="1"/>
          </p:nvSpPr>
          <p:spPr bwMode="auto">
            <a:xfrm>
              <a:off x="5050" y="250"/>
              <a:ext cx="551" cy="204"/>
            </a:xfrm>
            <a:custGeom>
              <a:avLst/>
              <a:gdLst/>
              <a:ahLst/>
              <a:cxnLst>
                <a:cxn ang="0">
                  <a:pos x="1005" y="225"/>
                </a:cxn>
                <a:cxn ang="0">
                  <a:pos x="534" y="340"/>
                </a:cxn>
                <a:cxn ang="0">
                  <a:pos x="56" y="147"/>
                </a:cxn>
                <a:cxn ang="0">
                  <a:pos x="138" y="32"/>
                </a:cxn>
                <a:cxn ang="0">
                  <a:pos x="122" y="0"/>
                </a:cxn>
                <a:cxn ang="0">
                  <a:pos x="0" y="150"/>
                </a:cxn>
                <a:cxn ang="0">
                  <a:pos x="537" y="369"/>
                </a:cxn>
                <a:cxn ang="0">
                  <a:pos x="1006" y="227"/>
                </a:cxn>
                <a:cxn ang="0">
                  <a:pos x="1005" y="225"/>
                </a:cxn>
              </a:cxnLst>
              <a:rect l="0" t="0" r="r" b="b"/>
              <a:pathLst>
                <a:path w="1006" h="373">
                  <a:moveTo>
                    <a:pt x="1005" y="225"/>
                  </a:moveTo>
                  <a:cubicBezTo>
                    <a:pt x="925" y="297"/>
                    <a:pt x="743" y="340"/>
                    <a:pt x="534" y="340"/>
                  </a:cubicBezTo>
                  <a:cubicBezTo>
                    <a:pt x="252" y="340"/>
                    <a:pt x="69" y="257"/>
                    <a:pt x="56" y="147"/>
                  </a:cubicBezTo>
                  <a:cubicBezTo>
                    <a:pt x="51" y="106"/>
                    <a:pt x="84" y="66"/>
                    <a:pt x="138" y="32"/>
                  </a:cubicBezTo>
                  <a:cubicBezTo>
                    <a:pt x="128" y="25"/>
                    <a:pt x="122" y="13"/>
                    <a:pt x="122" y="0"/>
                  </a:cubicBezTo>
                  <a:cubicBezTo>
                    <a:pt x="44" y="41"/>
                    <a:pt x="0" y="95"/>
                    <a:pt x="0" y="150"/>
                  </a:cubicBezTo>
                  <a:cubicBezTo>
                    <a:pt x="0" y="271"/>
                    <a:pt x="216" y="373"/>
                    <a:pt x="537" y="369"/>
                  </a:cubicBezTo>
                  <a:cubicBezTo>
                    <a:pt x="756" y="366"/>
                    <a:pt x="922" y="303"/>
                    <a:pt x="1006" y="227"/>
                  </a:cubicBezTo>
                  <a:lnTo>
                    <a:pt x="1005" y="225"/>
                  </a:lnTo>
                  <a:close/>
                </a:path>
              </a:pathLst>
            </a:custGeom>
            <a:solidFill>
              <a:srgbClr val="E20036"/>
            </a:solidFill>
            <a:ln w="9525">
              <a:noFill/>
              <a:round/>
              <a:headEnd/>
              <a:tailEnd/>
            </a:ln>
          </p:spPr>
          <p:txBody>
            <a:bodyPr/>
            <a:lstStyle/>
            <a:p>
              <a:pPr algn="ctr">
                <a:spcBef>
                  <a:spcPct val="0"/>
                </a:spcBef>
                <a:defRPr/>
              </a:pPr>
              <a:endParaRPr lang="de-DE" sz="2000">
                <a:solidFill>
                  <a:srgbClr val="00214A"/>
                </a:solidFill>
              </a:endParaRPr>
            </a:p>
          </p:txBody>
        </p:sp>
        <p:sp>
          <p:nvSpPr>
            <p:cNvPr id="9296" name="Freeform 80"/>
            <p:cNvSpPr>
              <a:spLocks/>
            </p:cNvSpPr>
            <p:nvPr userDrawn="1"/>
          </p:nvSpPr>
          <p:spPr bwMode="auto">
            <a:xfrm>
              <a:off x="5131" y="276"/>
              <a:ext cx="16" cy="95"/>
            </a:xfrm>
            <a:custGeom>
              <a:avLst/>
              <a:gdLst/>
              <a:ahLst/>
              <a:cxnLst>
                <a:cxn ang="0">
                  <a:pos x="0" y="95"/>
                </a:cxn>
                <a:cxn ang="0">
                  <a:pos x="0" y="2"/>
                </a:cxn>
                <a:cxn ang="0">
                  <a:pos x="16" y="0"/>
                </a:cxn>
                <a:cxn ang="0">
                  <a:pos x="16" y="95"/>
                </a:cxn>
                <a:cxn ang="0">
                  <a:pos x="0" y="95"/>
                </a:cxn>
              </a:cxnLst>
              <a:rect l="0" t="0" r="r" b="b"/>
              <a:pathLst>
                <a:path w="16" h="95">
                  <a:moveTo>
                    <a:pt x="0" y="95"/>
                  </a:moveTo>
                  <a:lnTo>
                    <a:pt x="0" y="2"/>
                  </a:lnTo>
                  <a:lnTo>
                    <a:pt x="16" y="0"/>
                  </a:lnTo>
                  <a:lnTo>
                    <a:pt x="16" y="95"/>
                  </a:lnTo>
                  <a:lnTo>
                    <a:pt x="0" y="95"/>
                  </a:lnTo>
                  <a:close/>
                </a:path>
              </a:pathLst>
            </a:custGeom>
            <a:solidFill>
              <a:srgbClr val="005DA8"/>
            </a:solidFill>
            <a:ln w="9525">
              <a:noFill/>
              <a:round/>
              <a:headEnd/>
              <a:tailEnd/>
            </a:ln>
          </p:spPr>
          <p:txBody>
            <a:bodyPr/>
            <a:lstStyle/>
            <a:p>
              <a:pPr algn="ctr">
                <a:spcBef>
                  <a:spcPct val="0"/>
                </a:spcBef>
                <a:defRPr/>
              </a:pPr>
              <a:endParaRPr lang="de-DE" sz="2000">
                <a:solidFill>
                  <a:srgbClr val="00214A"/>
                </a:solidFill>
              </a:endParaRPr>
            </a:p>
          </p:txBody>
        </p:sp>
        <p:sp>
          <p:nvSpPr>
            <p:cNvPr id="9297" name="Freeform 81"/>
            <p:cNvSpPr>
              <a:spLocks/>
            </p:cNvSpPr>
            <p:nvPr userDrawn="1"/>
          </p:nvSpPr>
          <p:spPr bwMode="auto">
            <a:xfrm>
              <a:off x="5163" y="290"/>
              <a:ext cx="50" cy="81"/>
            </a:xfrm>
            <a:custGeom>
              <a:avLst/>
              <a:gdLst/>
              <a:ahLst/>
              <a:cxnLst>
                <a:cxn ang="0">
                  <a:pos x="64" y="148"/>
                </a:cxn>
                <a:cxn ang="0">
                  <a:pos x="64" y="51"/>
                </a:cxn>
                <a:cxn ang="0">
                  <a:pos x="61" y="32"/>
                </a:cxn>
                <a:cxn ang="0">
                  <a:pos x="52" y="28"/>
                </a:cxn>
                <a:cxn ang="0">
                  <a:pos x="32" y="41"/>
                </a:cxn>
                <a:cxn ang="0">
                  <a:pos x="32" y="148"/>
                </a:cxn>
                <a:cxn ang="0">
                  <a:pos x="4" y="148"/>
                </a:cxn>
                <a:cxn ang="0">
                  <a:pos x="4" y="42"/>
                </a:cxn>
                <a:cxn ang="0">
                  <a:pos x="0" y="7"/>
                </a:cxn>
                <a:cxn ang="0">
                  <a:pos x="26" y="0"/>
                </a:cxn>
                <a:cxn ang="0">
                  <a:pos x="30" y="17"/>
                </a:cxn>
                <a:cxn ang="0">
                  <a:pos x="63" y="1"/>
                </a:cxn>
                <a:cxn ang="0">
                  <a:pos x="85" y="12"/>
                </a:cxn>
                <a:cxn ang="0">
                  <a:pos x="92" y="38"/>
                </a:cxn>
                <a:cxn ang="0">
                  <a:pos x="92" y="148"/>
                </a:cxn>
                <a:cxn ang="0">
                  <a:pos x="64" y="148"/>
                </a:cxn>
              </a:cxnLst>
              <a:rect l="0" t="0" r="r" b="b"/>
              <a:pathLst>
                <a:path w="92" h="148">
                  <a:moveTo>
                    <a:pt x="64" y="148"/>
                  </a:moveTo>
                  <a:cubicBezTo>
                    <a:pt x="64" y="51"/>
                    <a:pt x="64" y="51"/>
                    <a:pt x="64" y="51"/>
                  </a:cubicBezTo>
                  <a:cubicBezTo>
                    <a:pt x="64" y="40"/>
                    <a:pt x="63" y="35"/>
                    <a:pt x="61" y="32"/>
                  </a:cubicBezTo>
                  <a:cubicBezTo>
                    <a:pt x="59" y="29"/>
                    <a:pt x="56" y="28"/>
                    <a:pt x="52" y="28"/>
                  </a:cubicBezTo>
                  <a:cubicBezTo>
                    <a:pt x="46" y="28"/>
                    <a:pt x="38" y="33"/>
                    <a:pt x="32" y="41"/>
                  </a:cubicBezTo>
                  <a:cubicBezTo>
                    <a:pt x="32" y="148"/>
                    <a:pt x="32" y="148"/>
                    <a:pt x="32" y="148"/>
                  </a:cubicBezTo>
                  <a:cubicBezTo>
                    <a:pt x="4" y="148"/>
                    <a:pt x="4" y="148"/>
                    <a:pt x="4" y="148"/>
                  </a:cubicBezTo>
                  <a:cubicBezTo>
                    <a:pt x="4" y="42"/>
                    <a:pt x="4" y="42"/>
                    <a:pt x="4" y="42"/>
                  </a:cubicBezTo>
                  <a:cubicBezTo>
                    <a:pt x="4" y="25"/>
                    <a:pt x="2" y="15"/>
                    <a:pt x="0" y="7"/>
                  </a:cubicBezTo>
                  <a:cubicBezTo>
                    <a:pt x="26" y="0"/>
                    <a:pt x="26" y="0"/>
                    <a:pt x="26" y="0"/>
                  </a:cubicBezTo>
                  <a:cubicBezTo>
                    <a:pt x="27" y="3"/>
                    <a:pt x="30" y="10"/>
                    <a:pt x="30" y="17"/>
                  </a:cubicBezTo>
                  <a:cubicBezTo>
                    <a:pt x="37" y="9"/>
                    <a:pt x="50" y="1"/>
                    <a:pt x="63" y="1"/>
                  </a:cubicBezTo>
                  <a:cubicBezTo>
                    <a:pt x="72" y="1"/>
                    <a:pt x="80" y="5"/>
                    <a:pt x="85" y="12"/>
                  </a:cubicBezTo>
                  <a:cubicBezTo>
                    <a:pt x="91" y="19"/>
                    <a:pt x="92" y="28"/>
                    <a:pt x="92" y="38"/>
                  </a:cubicBezTo>
                  <a:cubicBezTo>
                    <a:pt x="92" y="148"/>
                    <a:pt x="92" y="148"/>
                    <a:pt x="92" y="148"/>
                  </a:cubicBezTo>
                  <a:lnTo>
                    <a:pt x="64" y="148"/>
                  </a:lnTo>
                  <a:close/>
                </a:path>
              </a:pathLst>
            </a:custGeom>
            <a:solidFill>
              <a:srgbClr val="005DA8"/>
            </a:solidFill>
            <a:ln w="9525">
              <a:noFill/>
              <a:round/>
              <a:headEnd/>
              <a:tailEnd/>
            </a:ln>
          </p:spPr>
          <p:txBody>
            <a:bodyPr/>
            <a:lstStyle/>
            <a:p>
              <a:pPr algn="ctr">
                <a:spcBef>
                  <a:spcPct val="0"/>
                </a:spcBef>
                <a:defRPr/>
              </a:pPr>
              <a:endParaRPr lang="de-DE" sz="2000">
                <a:solidFill>
                  <a:srgbClr val="00214A"/>
                </a:solidFill>
              </a:endParaRPr>
            </a:p>
          </p:txBody>
        </p:sp>
        <p:sp>
          <p:nvSpPr>
            <p:cNvPr id="9298" name="Freeform 82"/>
            <p:cNvSpPr>
              <a:spLocks/>
            </p:cNvSpPr>
            <p:nvPr userDrawn="1"/>
          </p:nvSpPr>
          <p:spPr bwMode="auto">
            <a:xfrm>
              <a:off x="5228" y="257"/>
              <a:ext cx="39" cy="114"/>
            </a:xfrm>
            <a:custGeom>
              <a:avLst/>
              <a:gdLst/>
              <a:ahLst/>
              <a:cxnLst>
                <a:cxn ang="0">
                  <a:pos x="62" y="29"/>
                </a:cxn>
                <a:cxn ang="0">
                  <a:pos x="49" y="25"/>
                </a:cxn>
                <a:cxn ang="0">
                  <a:pos x="38" y="42"/>
                </a:cxn>
                <a:cxn ang="0">
                  <a:pos x="38" y="64"/>
                </a:cxn>
                <a:cxn ang="0">
                  <a:pos x="64" y="64"/>
                </a:cxn>
                <a:cxn ang="0">
                  <a:pos x="59" y="88"/>
                </a:cxn>
                <a:cxn ang="0">
                  <a:pos x="38" y="88"/>
                </a:cxn>
                <a:cxn ang="0">
                  <a:pos x="38" y="208"/>
                </a:cxn>
                <a:cxn ang="0">
                  <a:pos x="10" y="208"/>
                </a:cxn>
                <a:cxn ang="0">
                  <a:pos x="10" y="88"/>
                </a:cxn>
                <a:cxn ang="0">
                  <a:pos x="0" y="88"/>
                </a:cxn>
                <a:cxn ang="0">
                  <a:pos x="0" y="64"/>
                </a:cxn>
                <a:cxn ang="0">
                  <a:pos x="10" y="64"/>
                </a:cxn>
                <a:cxn ang="0">
                  <a:pos x="9" y="45"/>
                </a:cxn>
                <a:cxn ang="0">
                  <a:pos x="23" y="7"/>
                </a:cxn>
                <a:cxn ang="0">
                  <a:pos x="44" y="0"/>
                </a:cxn>
                <a:cxn ang="0">
                  <a:pos x="70" y="7"/>
                </a:cxn>
                <a:cxn ang="0">
                  <a:pos x="62" y="29"/>
                </a:cxn>
              </a:cxnLst>
              <a:rect l="0" t="0" r="r" b="b"/>
              <a:pathLst>
                <a:path w="70" h="208">
                  <a:moveTo>
                    <a:pt x="62" y="29"/>
                  </a:moveTo>
                  <a:cubicBezTo>
                    <a:pt x="59" y="26"/>
                    <a:pt x="54" y="25"/>
                    <a:pt x="49" y="25"/>
                  </a:cubicBezTo>
                  <a:cubicBezTo>
                    <a:pt x="42" y="25"/>
                    <a:pt x="38" y="31"/>
                    <a:pt x="38" y="42"/>
                  </a:cubicBezTo>
                  <a:cubicBezTo>
                    <a:pt x="38" y="64"/>
                    <a:pt x="38" y="64"/>
                    <a:pt x="38" y="64"/>
                  </a:cubicBezTo>
                  <a:cubicBezTo>
                    <a:pt x="64" y="64"/>
                    <a:pt x="64" y="64"/>
                    <a:pt x="64" y="64"/>
                  </a:cubicBezTo>
                  <a:cubicBezTo>
                    <a:pt x="59" y="88"/>
                    <a:pt x="59" y="88"/>
                    <a:pt x="59" y="88"/>
                  </a:cubicBezTo>
                  <a:cubicBezTo>
                    <a:pt x="38" y="88"/>
                    <a:pt x="38" y="88"/>
                    <a:pt x="38" y="88"/>
                  </a:cubicBezTo>
                  <a:cubicBezTo>
                    <a:pt x="38" y="208"/>
                    <a:pt x="38" y="208"/>
                    <a:pt x="38" y="208"/>
                  </a:cubicBezTo>
                  <a:cubicBezTo>
                    <a:pt x="10" y="208"/>
                    <a:pt x="10" y="208"/>
                    <a:pt x="10" y="208"/>
                  </a:cubicBezTo>
                  <a:cubicBezTo>
                    <a:pt x="10" y="88"/>
                    <a:pt x="10" y="88"/>
                    <a:pt x="10" y="88"/>
                  </a:cubicBezTo>
                  <a:cubicBezTo>
                    <a:pt x="0" y="88"/>
                    <a:pt x="0" y="88"/>
                    <a:pt x="0" y="88"/>
                  </a:cubicBezTo>
                  <a:cubicBezTo>
                    <a:pt x="0" y="64"/>
                    <a:pt x="0" y="64"/>
                    <a:pt x="0" y="64"/>
                  </a:cubicBezTo>
                  <a:cubicBezTo>
                    <a:pt x="10" y="64"/>
                    <a:pt x="10" y="64"/>
                    <a:pt x="10" y="64"/>
                  </a:cubicBezTo>
                  <a:cubicBezTo>
                    <a:pt x="10" y="64"/>
                    <a:pt x="9" y="54"/>
                    <a:pt x="9" y="45"/>
                  </a:cubicBezTo>
                  <a:cubicBezTo>
                    <a:pt x="9" y="24"/>
                    <a:pt x="16" y="12"/>
                    <a:pt x="23" y="7"/>
                  </a:cubicBezTo>
                  <a:cubicBezTo>
                    <a:pt x="29" y="1"/>
                    <a:pt x="37" y="0"/>
                    <a:pt x="44" y="0"/>
                  </a:cubicBezTo>
                  <a:cubicBezTo>
                    <a:pt x="54" y="0"/>
                    <a:pt x="63" y="2"/>
                    <a:pt x="70" y="7"/>
                  </a:cubicBezTo>
                  <a:lnTo>
                    <a:pt x="62" y="29"/>
                  </a:lnTo>
                  <a:close/>
                </a:path>
              </a:pathLst>
            </a:custGeom>
            <a:solidFill>
              <a:srgbClr val="005DA8"/>
            </a:solidFill>
            <a:ln w="9525">
              <a:noFill/>
              <a:round/>
              <a:headEnd/>
              <a:tailEnd/>
            </a:ln>
          </p:spPr>
          <p:txBody>
            <a:bodyPr/>
            <a:lstStyle/>
            <a:p>
              <a:pPr algn="ctr">
                <a:spcBef>
                  <a:spcPct val="0"/>
                </a:spcBef>
                <a:defRPr/>
              </a:pPr>
              <a:endParaRPr lang="de-DE" sz="2000">
                <a:solidFill>
                  <a:srgbClr val="00214A"/>
                </a:solidFill>
              </a:endParaRPr>
            </a:p>
          </p:txBody>
        </p:sp>
        <p:sp>
          <p:nvSpPr>
            <p:cNvPr id="9299" name="Freeform 83"/>
            <p:cNvSpPr>
              <a:spLocks noEditPoints="1"/>
            </p:cNvSpPr>
            <p:nvPr userDrawn="1"/>
          </p:nvSpPr>
          <p:spPr bwMode="auto">
            <a:xfrm>
              <a:off x="5273" y="261"/>
              <a:ext cx="20" cy="110"/>
            </a:xfrm>
            <a:custGeom>
              <a:avLst/>
              <a:gdLst/>
              <a:ahLst/>
              <a:cxnLst>
                <a:cxn ang="0">
                  <a:pos x="18" y="37"/>
                </a:cxn>
                <a:cxn ang="0">
                  <a:pos x="0" y="19"/>
                </a:cxn>
                <a:cxn ang="0">
                  <a:pos x="18" y="0"/>
                </a:cxn>
                <a:cxn ang="0">
                  <a:pos x="36" y="19"/>
                </a:cxn>
                <a:cxn ang="0">
                  <a:pos x="18" y="37"/>
                </a:cxn>
                <a:cxn ang="0">
                  <a:pos x="4" y="201"/>
                </a:cxn>
                <a:cxn ang="0">
                  <a:pos x="4" y="58"/>
                </a:cxn>
                <a:cxn ang="0">
                  <a:pos x="33" y="54"/>
                </a:cxn>
                <a:cxn ang="0">
                  <a:pos x="33" y="201"/>
                </a:cxn>
                <a:cxn ang="0">
                  <a:pos x="4" y="201"/>
                </a:cxn>
              </a:cxnLst>
              <a:rect l="0" t="0" r="r" b="b"/>
              <a:pathLst>
                <a:path w="36" h="201">
                  <a:moveTo>
                    <a:pt x="18" y="37"/>
                  </a:moveTo>
                  <a:cubicBezTo>
                    <a:pt x="8" y="37"/>
                    <a:pt x="0" y="29"/>
                    <a:pt x="0" y="19"/>
                  </a:cubicBezTo>
                  <a:cubicBezTo>
                    <a:pt x="0" y="9"/>
                    <a:pt x="8" y="0"/>
                    <a:pt x="18" y="0"/>
                  </a:cubicBezTo>
                  <a:cubicBezTo>
                    <a:pt x="28" y="0"/>
                    <a:pt x="36" y="9"/>
                    <a:pt x="36" y="19"/>
                  </a:cubicBezTo>
                  <a:cubicBezTo>
                    <a:pt x="36" y="29"/>
                    <a:pt x="28" y="37"/>
                    <a:pt x="18" y="37"/>
                  </a:cubicBezTo>
                  <a:close/>
                  <a:moveTo>
                    <a:pt x="4" y="201"/>
                  </a:moveTo>
                  <a:cubicBezTo>
                    <a:pt x="4" y="58"/>
                    <a:pt x="4" y="58"/>
                    <a:pt x="4" y="58"/>
                  </a:cubicBezTo>
                  <a:cubicBezTo>
                    <a:pt x="33" y="54"/>
                    <a:pt x="33" y="54"/>
                    <a:pt x="33" y="54"/>
                  </a:cubicBezTo>
                  <a:cubicBezTo>
                    <a:pt x="33" y="201"/>
                    <a:pt x="33" y="201"/>
                    <a:pt x="33" y="201"/>
                  </a:cubicBezTo>
                  <a:lnTo>
                    <a:pt x="4" y="201"/>
                  </a:lnTo>
                  <a:close/>
                </a:path>
              </a:pathLst>
            </a:custGeom>
            <a:solidFill>
              <a:srgbClr val="005DA8"/>
            </a:solidFill>
            <a:ln w="9525">
              <a:noFill/>
              <a:round/>
              <a:headEnd/>
              <a:tailEnd/>
            </a:ln>
          </p:spPr>
          <p:txBody>
            <a:bodyPr/>
            <a:lstStyle/>
            <a:p>
              <a:pPr algn="ctr">
                <a:spcBef>
                  <a:spcPct val="0"/>
                </a:spcBef>
                <a:defRPr/>
              </a:pPr>
              <a:endParaRPr lang="de-DE" sz="2000">
                <a:solidFill>
                  <a:srgbClr val="00214A"/>
                </a:solidFill>
              </a:endParaRPr>
            </a:p>
          </p:txBody>
        </p:sp>
        <p:sp>
          <p:nvSpPr>
            <p:cNvPr id="9300" name="Freeform 84"/>
            <p:cNvSpPr>
              <a:spLocks/>
            </p:cNvSpPr>
            <p:nvPr userDrawn="1"/>
          </p:nvSpPr>
          <p:spPr bwMode="auto">
            <a:xfrm>
              <a:off x="5308" y="290"/>
              <a:ext cx="50" cy="81"/>
            </a:xfrm>
            <a:custGeom>
              <a:avLst/>
              <a:gdLst/>
              <a:ahLst/>
              <a:cxnLst>
                <a:cxn ang="0">
                  <a:pos x="64" y="148"/>
                </a:cxn>
                <a:cxn ang="0">
                  <a:pos x="64" y="51"/>
                </a:cxn>
                <a:cxn ang="0">
                  <a:pos x="61" y="32"/>
                </a:cxn>
                <a:cxn ang="0">
                  <a:pos x="52" y="28"/>
                </a:cxn>
                <a:cxn ang="0">
                  <a:pos x="32" y="41"/>
                </a:cxn>
                <a:cxn ang="0">
                  <a:pos x="32" y="148"/>
                </a:cxn>
                <a:cxn ang="0">
                  <a:pos x="4" y="148"/>
                </a:cxn>
                <a:cxn ang="0">
                  <a:pos x="4" y="42"/>
                </a:cxn>
                <a:cxn ang="0">
                  <a:pos x="0" y="7"/>
                </a:cxn>
                <a:cxn ang="0">
                  <a:pos x="26" y="0"/>
                </a:cxn>
                <a:cxn ang="0">
                  <a:pos x="30" y="17"/>
                </a:cxn>
                <a:cxn ang="0">
                  <a:pos x="63" y="1"/>
                </a:cxn>
                <a:cxn ang="0">
                  <a:pos x="85" y="12"/>
                </a:cxn>
                <a:cxn ang="0">
                  <a:pos x="92" y="38"/>
                </a:cxn>
                <a:cxn ang="0">
                  <a:pos x="92" y="148"/>
                </a:cxn>
                <a:cxn ang="0">
                  <a:pos x="64" y="148"/>
                </a:cxn>
              </a:cxnLst>
              <a:rect l="0" t="0" r="r" b="b"/>
              <a:pathLst>
                <a:path w="92" h="148">
                  <a:moveTo>
                    <a:pt x="64" y="148"/>
                  </a:moveTo>
                  <a:cubicBezTo>
                    <a:pt x="64" y="51"/>
                    <a:pt x="64" y="51"/>
                    <a:pt x="64" y="51"/>
                  </a:cubicBezTo>
                  <a:cubicBezTo>
                    <a:pt x="64" y="40"/>
                    <a:pt x="63" y="35"/>
                    <a:pt x="61" y="32"/>
                  </a:cubicBezTo>
                  <a:cubicBezTo>
                    <a:pt x="59" y="29"/>
                    <a:pt x="56" y="28"/>
                    <a:pt x="52" y="28"/>
                  </a:cubicBezTo>
                  <a:cubicBezTo>
                    <a:pt x="46" y="28"/>
                    <a:pt x="38" y="33"/>
                    <a:pt x="32" y="41"/>
                  </a:cubicBezTo>
                  <a:cubicBezTo>
                    <a:pt x="32" y="148"/>
                    <a:pt x="32" y="148"/>
                    <a:pt x="32" y="148"/>
                  </a:cubicBezTo>
                  <a:cubicBezTo>
                    <a:pt x="4" y="148"/>
                    <a:pt x="4" y="148"/>
                    <a:pt x="4" y="148"/>
                  </a:cubicBezTo>
                  <a:cubicBezTo>
                    <a:pt x="4" y="42"/>
                    <a:pt x="4" y="42"/>
                    <a:pt x="4" y="42"/>
                  </a:cubicBezTo>
                  <a:cubicBezTo>
                    <a:pt x="4" y="25"/>
                    <a:pt x="2" y="15"/>
                    <a:pt x="0" y="7"/>
                  </a:cubicBezTo>
                  <a:cubicBezTo>
                    <a:pt x="26" y="0"/>
                    <a:pt x="26" y="0"/>
                    <a:pt x="26" y="0"/>
                  </a:cubicBezTo>
                  <a:cubicBezTo>
                    <a:pt x="27" y="3"/>
                    <a:pt x="30" y="10"/>
                    <a:pt x="30" y="17"/>
                  </a:cubicBezTo>
                  <a:cubicBezTo>
                    <a:pt x="37" y="9"/>
                    <a:pt x="50" y="1"/>
                    <a:pt x="63" y="1"/>
                  </a:cubicBezTo>
                  <a:cubicBezTo>
                    <a:pt x="72" y="1"/>
                    <a:pt x="80" y="5"/>
                    <a:pt x="85" y="12"/>
                  </a:cubicBezTo>
                  <a:cubicBezTo>
                    <a:pt x="91" y="19"/>
                    <a:pt x="92" y="28"/>
                    <a:pt x="92" y="38"/>
                  </a:cubicBezTo>
                  <a:cubicBezTo>
                    <a:pt x="92" y="148"/>
                    <a:pt x="92" y="148"/>
                    <a:pt x="92" y="148"/>
                  </a:cubicBezTo>
                  <a:lnTo>
                    <a:pt x="64" y="148"/>
                  </a:lnTo>
                  <a:close/>
                </a:path>
              </a:pathLst>
            </a:custGeom>
            <a:solidFill>
              <a:srgbClr val="005DA8"/>
            </a:solidFill>
            <a:ln w="9525">
              <a:noFill/>
              <a:round/>
              <a:headEnd/>
              <a:tailEnd/>
            </a:ln>
          </p:spPr>
          <p:txBody>
            <a:bodyPr/>
            <a:lstStyle/>
            <a:p>
              <a:pPr algn="ctr">
                <a:spcBef>
                  <a:spcPct val="0"/>
                </a:spcBef>
                <a:defRPr/>
              </a:pPr>
              <a:endParaRPr lang="de-DE" sz="2000">
                <a:solidFill>
                  <a:srgbClr val="00214A"/>
                </a:solidFill>
              </a:endParaRPr>
            </a:p>
          </p:txBody>
        </p:sp>
        <p:sp>
          <p:nvSpPr>
            <p:cNvPr id="9301" name="Freeform 85"/>
            <p:cNvSpPr>
              <a:spLocks noEditPoints="1"/>
            </p:cNvSpPr>
            <p:nvPr userDrawn="1"/>
          </p:nvSpPr>
          <p:spPr bwMode="auto">
            <a:xfrm>
              <a:off x="5373" y="290"/>
              <a:ext cx="51" cy="83"/>
            </a:xfrm>
            <a:custGeom>
              <a:avLst/>
              <a:gdLst/>
              <a:ahLst/>
              <a:cxnLst>
                <a:cxn ang="0">
                  <a:pos x="30" y="84"/>
                </a:cxn>
                <a:cxn ang="0">
                  <a:pos x="30" y="87"/>
                </a:cxn>
                <a:cxn ang="0">
                  <a:pos x="34" y="112"/>
                </a:cxn>
                <a:cxn ang="0">
                  <a:pos x="54" y="125"/>
                </a:cxn>
                <a:cxn ang="0">
                  <a:pos x="81" y="111"/>
                </a:cxn>
                <a:cxn ang="0">
                  <a:pos x="92" y="132"/>
                </a:cxn>
                <a:cxn ang="0">
                  <a:pos x="51" y="151"/>
                </a:cxn>
                <a:cxn ang="0">
                  <a:pos x="0" y="75"/>
                </a:cxn>
                <a:cxn ang="0">
                  <a:pos x="13" y="19"/>
                </a:cxn>
                <a:cxn ang="0">
                  <a:pos x="48" y="0"/>
                </a:cxn>
                <a:cxn ang="0">
                  <a:pos x="80" y="15"/>
                </a:cxn>
                <a:cxn ang="0">
                  <a:pos x="94" y="77"/>
                </a:cxn>
                <a:cxn ang="0">
                  <a:pos x="94" y="84"/>
                </a:cxn>
                <a:cxn ang="0">
                  <a:pos x="30" y="84"/>
                </a:cxn>
                <a:cxn ang="0">
                  <a:pos x="62" y="34"/>
                </a:cxn>
                <a:cxn ang="0">
                  <a:pos x="48" y="24"/>
                </a:cxn>
                <a:cxn ang="0">
                  <a:pos x="30" y="61"/>
                </a:cxn>
                <a:cxn ang="0">
                  <a:pos x="65" y="61"/>
                </a:cxn>
                <a:cxn ang="0">
                  <a:pos x="62" y="34"/>
                </a:cxn>
              </a:cxnLst>
              <a:rect l="0" t="0" r="r" b="b"/>
              <a:pathLst>
                <a:path w="94" h="151">
                  <a:moveTo>
                    <a:pt x="30" y="84"/>
                  </a:moveTo>
                  <a:cubicBezTo>
                    <a:pt x="30" y="87"/>
                    <a:pt x="30" y="87"/>
                    <a:pt x="30" y="87"/>
                  </a:cubicBezTo>
                  <a:cubicBezTo>
                    <a:pt x="30" y="96"/>
                    <a:pt x="30" y="104"/>
                    <a:pt x="34" y="112"/>
                  </a:cubicBezTo>
                  <a:cubicBezTo>
                    <a:pt x="38" y="121"/>
                    <a:pt x="45" y="125"/>
                    <a:pt x="54" y="125"/>
                  </a:cubicBezTo>
                  <a:cubicBezTo>
                    <a:pt x="64" y="125"/>
                    <a:pt x="72" y="120"/>
                    <a:pt x="81" y="111"/>
                  </a:cubicBezTo>
                  <a:cubicBezTo>
                    <a:pt x="92" y="132"/>
                    <a:pt x="92" y="132"/>
                    <a:pt x="92" y="132"/>
                  </a:cubicBezTo>
                  <a:cubicBezTo>
                    <a:pt x="80" y="145"/>
                    <a:pt x="66" y="151"/>
                    <a:pt x="51" y="151"/>
                  </a:cubicBezTo>
                  <a:cubicBezTo>
                    <a:pt x="19" y="151"/>
                    <a:pt x="0" y="123"/>
                    <a:pt x="0" y="75"/>
                  </a:cubicBezTo>
                  <a:cubicBezTo>
                    <a:pt x="0" y="51"/>
                    <a:pt x="4" y="33"/>
                    <a:pt x="13" y="19"/>
                  </a:cubicBezTo>
                  <a:cubicBezTo>
                    <a:pt x="22" y="6"/>
                    <a:pt x="34" y="0"/>
                    <a:pt x="48" y="0"/>
                  </a:cubicBezTo>
                  <a:cubicBezTo>
                    <a:pt x="61" y="0"/>
                    <a:pt x="72" y="6"/>
                    <a:pt x="80" y="15"/>
                  </a:cubicBezTo>
                  <a:cubicBezTo>
                    <a:pt x="90" y="28"/>
                    <a:pt x="94" y="46"/>
                    <a:pt x="94" y="77"/>
                  </a:cubicBezTo>
                  <a:cubicBezTo>
                    <a:pt x="94" y="84"/>
                    <a:pt x="94" y="84"/>
                    <a:pt x="94" y="84"/>
                  </a:cubicBezTo>
                  <a:lnTo>
                    <a:pt x="30" y="84"/>
                  </a:lnTo>
                  <a:close/>
                  <a:moveTo>
                    <a:pt x="62" y="34"/>
                  </a:moveTo>
                  <a:cubicBezTo>
                    <a:pt x="60" y="28"/>
                    <a:pt x="55" y="24"/>
                    <a:pt x="48" y="24"/>
                  </a:cubicBezTo>
                  <a:cubicBezTo>
                    <a:pt x="35" y="24"/>
                    <a:pt x="30" y="35"/>
                    <a:pt x="30" y="61"/>
                  </a:cubicBezTo>
                  <a:cubicBezTo>
                    <a:pt x="65" y="61"/>
                    <a:pt x="65" y="61"/>
                    <a:pt x="65" y="61"/>
                  </a:cubicBezTo>
                  <a:cubicBezTo>
                    <a:pt x="65" y="49"/>
                    <a:pt x="64" y="40"/>
                    <a:pt x="62" y="34"/>
                  </a:cubicBezTo>
                  <a:close/>
                </a:path>
              </a:pathLst>
            </a:custGeom>
            <a:solidFill>
              <a:srgbClr val="005DA8"/>
            </a:solidFill>
            <a:ln w="9525">
              <a:noFill/>
              <a:round/>
              <a:headEnd/>
              <a:tailEnd/>
            </a:ln>
          </p:spPr>
          <p:txBody>
            <a:bodyPr/>
            <a:lstStyle/>
            <a:p>
              <a:pPr algn="ctr">
                <a:spcBef>
                  <a:spcPct val="0"/>
                </a:spcBef>
                <a:defRPr/>
              </a:pPr>
              <a:endParaRPr lang="de-DE" sz="2000">
                <a:solidFill>
                  <a:srgbClr val="00214A"/>
                </a:solidFill>
              </a:endParaRPr>
            </a:p>
          </p:txBody>
        </p:sp>
        <p:sp>
          <p:nvSpPr>
            <p:cNvPr id="9302" name="Freeform 86"/>
            <p:cNvSpPr>
              <a:spLocks noEditPoints="1"/>
            </p:cNvSpPr>
            <p:nvPr userDrawn="1"/>
          </p:nvSpPr>
          <p:spPr bwMode="auto">
            <a:xfrm>
              <a:off x="5434" y="290"/>
              <a:ext cx="54" cy="83"/>
            </a:xfrm>
            <a:custGeom>
              <a:avLst/>
              <a:gdLst/>
              <a:ahLst/>
              <a:cxnLst>
                <a:cxn ang="0">
                  <a:pos x="49" y="151"/>
                </a:cxn>
                <a:cxn ang="0">
                  <a:pos x="0" y="75"/>
                </a:cxn>
                <a:cxn ang="0">
                  <a:pos x="49" y="0"/>
                </a:cxn>
                <a:cxn ang="0">
                  <a:pos x="98" y="75"/>
                </a:cxn>
                <a:cxn ang="0">
                  <a:pos x="49" y="151"/>
                </a:cxn>
                <a:cxn ang="0">
                  <a:pos x="49" y="26"/>
                </a:cxn>
                <a:cxn ang="0">
                  <a:pos x="30" y="74"/>
                </a:cxn>
                <a:cxn ang="0">
                  <a:pos x="49" y="126"/>
                </a:cxn>
                <a:cxn ang="0">
                  <a:pos x="68" y="75"/>
                </a:cxn>
                <a:cxn ang="0">
                  <a:pos x="49" y="26"/>
                </a:cxn>
              </a:cxnLst>
              <a:rect l="0" t="0" r="r" b="b"/>
              <a:pathLst>
                <a:path w="98" h="151">
                  <a:moveTo>
                    <a:pt x="49" y="151"/>
                  </a:moveTo>
                  <a:cubicBezTo>
                    <a:pt x="10" y="151"/>
                    <a:pt x="0" y="111"/>
                    <a:pt x="0" y="75"/>
                  </a:cubicBezTo>
                  <a:cubicBezTo>
                    <a:pt x="0" y="40"/>
                    <a:pt x="13" y="0"/>
                    <a:pt x="49" y="0"/>
                  </a:cubicBezTo>
                  <a:cubicBezTo>
                    <a:pt x="78" y="0"/>
                    <a:pt x="98" y="26"/>
                    <a:pt x="98" y="75"/>
                  </a:cubicBezTo>
                  <a:cubicBezTo>
                    <a:pt x="98" y="111"/>
                    <a:pt x="86" y="151"/>
                    <a:pt x="49" y="151"/>
                  </a:cubicBezTo>
                  <a:close/>
                  <a:moveTo>
                    <a:pt x="49" y="26"/>
                  </a:moveTo>
                  <a:cubicBezTo>
                    <a:pt x="30" y="26"/>
                    <a:pt x="30" y="60"/>
                    <a:pt x="30" y="74"/>
                  </a:cubicBezTo>
                  <a:cubicBezTo>
                    <a:pt x="30" y="90"/>
                    <a:pt x="30" y="126"/>
                    <a:pt x="49" y="126"/>
                  </a:cubicBezTo>
                  <a:cubicBezTo>
                    <a:pt x="68" y="126"/>
                    <a:pt x="68" y="90"/>
                    <a:pt x="68" y="75"/>
                  </a:cubicBezTo>
                  <a:cubicBezTo>
                    <a:pt x="68" y="59"/>
                    <a:pt x="69" y="26"/>
                    <a:pt x="49" y="26"/>
                  </a:cubicBezTo>
                  <a:close/>
                </a:path>
              </a:pathLst>
            </a:custGeom>
            <a:solidFill>
              <a:srgbClr val="005DA8"/>
            </a:solidFill>
            <a:ln w="9525">
              <a:noFill/>
              <a:round/>
              <a:headEnd/>
              <a:tailEnd/>
            </a:ln>
          </p:spPr>
          <p:txBody>
            <a:bodyPr/>
            <a:lstStyle/>
            <a:p>
              <a:pPr algn="ctr">
                <a:spcBef>
                  <a:spcPct val="0"/>
                </a:spcBef>
                <a:defRPr/>
              </a:pPr>
              <a:endParaRPr lang="de-DE" sz="2000">
                <a:solidFill>
                  <a:srgbClr val="00214A"/>
                </a:solidFill>
              </a:endParaRPr>
            </a:p>
          </p:txBody>
        </p:sp>
        <p:sp>
          <p:nvSpPr>
            <p:cNvPr id="9303" name="Freeform 87"/>
            <p:cNvSpPr>
              <a:spLocks/>
            </p:cNvSpPr>
            <p:nvPr userDrawn="1"/>
          </p:nvSpPr>
          <p:spPr bwMode="auto">
            <a:xfrm>
              <a:off x="5499" y="290"/>
              <a:ext cx="50" cy="81"/>
            </a:xfrm>
            <a:custGeom>
              <a:avLst/>
              <a:gdLst/>
              <a:ahLst/>
              <a:cxnLst>
                <a:cxn ang="0">
                  <a:pos x="64" y="148"/>
                </a:cxn>
                <a:cxn ang="0">
                  <a:pos x="64" y="51"/>
                </a:cxn>
                <a:cxn ang="0">
                  <a:pos x="61" y="32"/>
                </a:cxn>
                <a:cxn ang="0">
                  <a:pos x="51" y="28"/>
                </a:cxn>
                <a:cxn ang="0">
                  <a:pos x="31" y="41"/>
                </a:cxn>
                <a:cxn ang="0">
                  <a:pos x="31" y="148"/>
                </a:cxn>
                <a:cxn ang="0">
                  <a:pos x="4" y="148"/>
                </a:cxn>
                <a:cxn ang="0">
                  <a:pos x="4" y="42"/>
                </a:cxn>
                <a:cxn ang="0">
                  <a:pos x="0" y="7"/>
                </a:cxn>
                <a:cxn ang="0">
                  <a:pos x="26" y="0"/>
                </a:cxn>
                <a:cxn ang="0">
                  <a:pos x="29" y="17"/>
                </a:cxn>
                <a:cxn ang="0">
                  <a:pos x="62" y="1"/>
                </a:cxn>
                <a:cxn ang="0">
                  <a:pos x="85" y="12"/>
                </a:cxn>
                <a:cxn ang="0">
                  <a:pos x="91" y="38"/>
                </a:cxn>
                <a:cxn ang="0">
                  <a:pos x="91" y="148"/>
                </a:cxn>
                <a:cxn ang="0">
                  <a:pos x="64" y="148"/>
                </a:cxn>
              </a:cxnLst>
              <a:rect l="0" t="0" r="r" b="b"/>
              <a:pathLst>
                <a:path w="91" h="148">
                  <a:moveTo>
                    <a:pt x="64" y="148"/>
                  </a:moveTo>
                  <a:cubicBezTo>
                    <a:pt x="64" y="51"/>
                    <a:pt x="64" y="51"/>
                    <a:pt x="64" y="51"/>
                  </a:cubicBezTo>
                  <a:cubicBezTo>
                    <a:pt x="64" y="40"/>
                    <a:pt x="63" y="35"/>
                    <a:pt x="61" y="32"/>
                  </a:cubicBezTo>
                  <a:cubicBezTo>
                    <a:pt x="59" y="29"/>
                    <a:pt x="55" y="28"/>
                    <a:pt x="51" y="28"/>
                  </a:cubicBezTo>
                  <a:cubicBezTo>
                    <a:pt x="46" y="28"/>
                    <a:pt x="38" y="33"/>
                    <a:pt x="31" y="41"/>
                  </a:cubicBezTo>
                  <a:cubicBezTo>
                    <a:pt x="31" y="148"/>
                    <a:pt x="31" y="148"/>
                    <a:pt x="31" y="148"/>
                  </a:cubicBezTo>
                  <a:cubicBezTo>
                    <a:pt x="4" y="148"/>
                    <a:pt x="4" y="148"/>
                    <a:pt x="4" y="148"/>
                  </a:cubicBezTo>
                  <a:cubicBezTo>
                    <a:pt x="4" y="42"/>
                    <a:pt x="4" y="42"/>
                    <a:pt x="4" y="42"/>
                  </a:cubicBezTo>
                  <a:cubicBezTo>
                    <a:pt x="4" y="25"/>
                    <a:pt x="1" y="15"/>
                    <a:pt x="0" y="7"/>
                  </a:cubicBezTo>
                  <a:cubicBezTo>
                    <a:pt x="26" y="0"/>
                    <a:pt x="26" y="0"/>
                    <a:pt x="26" y="0"/>
                  </a:cubicBezTo>
                  <a:cubicBezTo>
                    <a:pt x="27" y="3"/>
                    <a:pt x="29" y="10"/>
                    <a:pt x="29" y="17"/>
                  </a:cubicBezTo>
                  <a:cubicBezTo>
                    <a:pt x="36" y="9"/>
                    <a:pt x="49" y="1"/>
                    <a:pt x="62" y="1"/>
                  </a:cubicBezTo>
                  <a:cubicBezTo>
                    <a:pt x="72" y="1"/>
                    <a:pt x="80" y="5"/>
                    <a:pt x="85" y="12"/>
                  </a:cubicBezTo>
                  <a:cubicBezTo>
                    <a:pt x="90" y="19"/>
                    <a:pt x="91" y="28"/>
                    <a:pt x="91" y="38"/>
                  </a:cubicBezTo>
                  <a:cubicBezTo>
                    <a:pt x="91" y="148"/>
                    <a:pt x="91" y="148"/>
                    <a:pt x="91" y="148"/>
                  </a:cubicBezTo>
                  <a:lnTo>
                    <a:pt x="64" y="148"/>
                  </a:lnTo>
                  <a:close/>
                </a:path>
              </a:pathLst>
            </a:custGeom>
            <a:solidFill>
              <a:srgbClr val="005DA8"/>
            </a:solidFill>
            <a:ln w="9525">
              <a:noFill/>
              <a:round/>
              <a:headEnd/>
              <a:tailEnd/>
            </a:ln>
          </p:spPr>
          <p:txBody>
            <a:bodyPr/>
            <a:lstStyle/>
            <a:p>
              <a:pPr algn="ctr">
                <a:spcBef>
                  <a:spcPct val="0"/>
                </a:spcBef>
                <a:defRPr/>
              </a:pPr>
              <a:endParaRPr lang="de-DE" sz="2000">
                <a:solidFill>
                  <a:srgbClr val="00214A"/>
                </a:solidFill>
              </a:endParaRPr>
            </a:p>
          </p:txBody>
        </p:sp>
      </p:grpSp>
      <p:sp>
        <p:nvSpPr>
          <p:cNvPr id="9321" name="Rectangle 105"/>
          <p:cNvSpPr>
            <a:spLocks noGrp="1" noChangeArrowheads="1"/>
          </p:cNvSpPr>
          <p:nvPr>
            <p:ph type="dt" sz="half" idx="2"/>
          </p:nvPr>
        </p:nvSpPr>
        <p:spPr bwMode="auto">
          <a:xfrm>
            <a:off x="147638" y="6594475"/>
            <a:ext cx="900112"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smtClean="0">
                <a:solidFill>
                  <a:srgbClr val="969696"/>
                </a:solidFill>
              </a:defRPr>
            </a:lvl1pPr>
          </a:lstStyle>
          <a:p>
            <a:pPr>
              <a:spcBef>
                <a:spcPct val="0"/>
              </a:spcBef>
              <a:defRPr/>
            </a:pPr>
            <a:r>
              <a:rPr lang="de-DE"/>
              <a:t>2009-09-09</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hf sldNum="0" hdr="0" ftr="0"/>
  <p:txStyles>
    <p:titleStyle>
      <a:lvl1pPr algn="l" defTabSz="865188" rtl="0" fontAlgn="base">
        <a:lnSpc>
          <a:spcPct val="90000"/>
        </a:lnSpc>
        <a:spcBef>
          <a:spcPct val="0"/>
        </a:spcBef>
        <a:spcAft>
          <a:spcPct val="0"/>
        </a:spcAft>
        <a:defRPr sz="2400">
          <a:solidFill>
            <a:schemeClr val="tx1"/>
          </a:solidFill>
          <a:latin typeface="+mj-lt"/>
          <a:ea typeface="+mj-ea"/>
          <a:cs typeface="+mj-cs"/>
        </a:defRPr>
      </a:lvl1pPr>
      <a:lvl2pPr algn="l" defTabSz="865188" rtl="0" fontAlgn="base">
        <a:lnSpc>
          <a:spcPct val="90000"/>
        </a:lnSpc>
        <a:spcBef>
          <a:spcPct val="0"/>
        </a:spcBef>
        <a:spcAft>
          <a:spcPct val="0"/>
        </a:spcAft>
        <a:defRPr sz="2400">
          <a:solidFill>
            <a:schemeClr val="tx1"/>
          </a:solidFill>
          <a:latin typeface="Verdana" pitchFamily="34" charset="0"/>
        </a:defRPr>
      </a:lvl2pPr>
      <a:lvl3pPr algn="l" defTabSz="865188" rtl="0" fontAlgn="base">
        <a:lnSpc>
          <a:spcPct val="90000"/>
        </a:lnSpc>
        <a:spcBef>
          <a:spcPct val="0"/>
        </a:spcBef>
        <a:spcAft>
          <a:spcPct val="0"/>
        </a:spcAft>
        <a:defRPr sz="2400">
          <a:solidFill>
            <a:schemeClr val="tx1"/>
          </a:solidFill>
          <a:latin typeface="Verdana" pitchFamily="34" charset="0"/>
        </a:defRPr>
      </a:lvl3pPr>
      <a:lvl4pPr algn="l" defTabSz="865188" rtl="0" fontAlgn="base">
        <a:lnSpc>
          <a:spcPct val="90000"/>
        </a:lnSpc>
        <a:spcBef>
          <a:spcPct val="0"/>
        </a:spcBef>
        <a:spcAft>
          <a:spcPct val="0"/>
        </a:spcAft>
        <a:defRPr sz="2400">
          <a:solidFill>
            <a:schemeClr val="tx1"/>
          </a:solidFill>
          <a:latin typeface="Verdana" pitchFamily="34" charset="0"/>
        </a:defRPr>
      </a:lvl4pPr>
      <a:lvl5pPr algn="l" defTabSz="865188" rtl="0" fontAlgn="base">
        <a:lnSpc>
          <a:spcPct val="90000"/>
        </a:lnSpc>
        <a:spcBef>
          <a:spcPct val="0"/>
        </a:spcBef>
        <a:spcAft>
          <a:spcPct val="0"/>
        </a:spcAft>
        <a:defRPr sz="2400">
          <a:solidFill>
            <a:schemeClr val="tx1"/>
          </a:solidFill>
          <a:latin typeface="Verdana" pitchFamily="34" charset="0"/>
        </a:defRPr>
      </a:lvl5pPr>
      <a:lvl6pPr marL="457200" algn="l" defTabSz="865188" rtl="0" fontAlgn="base">
        <a:lnSpc>
          <a:spcPct val="90000"/>
        </a:lnSpc>
        <a:spcBef>
          <a:spcPct val="0"/>
        </a:spcBef>
        <a:spcAft>
          <a:spcPct val="0"/>
        </a:spcAft>
        <a:defRPr sz="2400">
          <a:solidFill>
            <a:schemeClr val="tx1"/>
          </a:solidFill>
          <a:latin typeface="Verdana" pitchFamily="34" charset="0"/>
        </a:defRPr>
      </a:lvl6pPr>
      <a:lvl7pPr marL="914400" algn="l" defTabSz="865188" rtl="0" fontAlgn="base">
        <a:lnSpc>
          <a:spcPct val="90000"/>
        </a:lnSpc>
        <a:spcBef>
          <a:spcPct val="0"/>
        </a:spcBef>
        <a:spcAft>
          <a:spcPct val="0"/>
        </a:spcAft>
        <a:defRPr sz="2400">
          <a:solidFill>
            <a:schemeClr val="tx1"/>
          </a:solidFill>
          <a:latin typeface="Verdana" pitchFamily="34" charset="0"/>
        </a:defRPr>
      </a:lvl7pPr>
      <a:lvl8pPr marL="1371600" algn="l" defTabSz="865188" rtl="0" fontAlgn="base">
        <a:lnSpc>
          <a:spcPct val="90000"/>
        </a:lnSpc>
        <a:spcBef>
          <a:spcPct val="0"/>
        </a:spcBef>
        <a:spcAft>
          <a:spcPct val="0"/>
        </a:spcAft>
        <a:defRPr sz="2400">
          <a:solidFill>
            <a:schemeClr val="tx1"/>
          </a:solidFill>
          <a:latin typeface="Verdana" pitchFamily="34" charset="0"/>
        </a:defRPr>
      </a:lvl8pPr>
      <a:lvl9pPr marL="1828800" algn="l" defTabSz="865188" rtl="0" fontAlgn="base">
        <a:lnSpc>
          <a:spcPct val="90000"/>
        </a:lnSpc>
        <a:spcBef>
          <a:spcPct val="0"/>
        </a:spcBef>
        <a:spcAft>
          <a:spcPct val="0"/>
        </a:spcAft>
        <a:defRPr sz="2400">
          <a:solidFill>
            <a:schemeClr val="tx1"/>
          </a:solidFill>
          <a:latin typeface="Verdana" pitchFamily="34" charset="0"/>
        </a:defRPr>
      </a:lvl9pPr>
    </p:titleStyle>
    <p:bodyStyle>
      <a:lvl1pPr marL="274638" indent="-274638" algn="l" defTabSz="865188" rtl="0" fontAlgn="base">
        <a:spcBef>
          <a:spcPct val="25000"/>
        </a:spcBef>
        <a:spcAft>
          <a:spcPct val="25000"/>
        </a:spcAft>
        <a:buClr>
          <a:schemeClr val="hlink"/>
        </a:buClr>
        <a:buFont typeface="Wingdings" pitchFamily="2" charset="2"/>
        <a:buChar char="n"/>
        <a:defRPr sz="2000">
          <a:solidFill>
            <a:schemeClr val="tx1"/>
          </a:solidFill>
          <a:latin typeface="+mn-lt"/>
          <a:ea typeface="+mn-ea"/>
          <a:cs typeface="+mn-cs"/>
        </a:defRPr>
      </a:lvl1pPr>
      <a:lvl2pPr marL="554038" indent="-277813" algn="l" defTabSz="865188" rtl="0" fontAlgn="base">
        <a:spcBef>
          <a:spcPct val="25000"/>
        </a:spcBef>
        <a:spcAft>
          <a:spcPct val="25000"/>
        </a:spcAft>
        <a:buClr>
          <a:schemeClr val="hlink"/>
        </a:buClr>
        <a:buSzPct val="80000"/>
        <a:buFont typeface="Wingdings" pitchFamily="2" charset="2"/>
        <a:buChar char="o"/>
        <a:defRPr sz="2000">
          <a:solidFill>
            <a:schemeClr val="tx1"/>
          </a:solidFill>
          <a:latin typeface="+mn-lt"/>
        </a:defRPr>
      </a:lvl2pPr>
      <a:lvl3pPr marL="895350" indent="-339725" algn="l" defTabSz="865188" rtl="0" fontAlgn="base">
        <a:spcBef>
          <a:spcPct val="25000"/>
        </a:spcBef>
        <a:spcAft>
          <a:spcPct val="25000"/>
        </a:spcAft>
        <a:buClr>
          <a:schemeClr val="hlink"/>
        </a:buClr>
        <a:buFont typeface="Verdana" pitchFamily="34" charset="0"/>
        <a:buChar char="¬"/>
        <a:defRPr>
          <a:solidFill>
            <a:schemeClr val="tx1"/>
          </a:solidFill>
          <a:latin typeface="+mn-lt"/>
        </a:defRPr>
      </a:lvl3pPr>
      <a:lvl4pPr marL="1163638" indent="-266700" algn="l" defTabSz="865188" rtl="0" fontAlgn="base">
        <a:spcBef>
          <a:spcPct val="25000"/>
        </a:spcBef>
        <a:spcAft>
          <a:spcPct val="25000"/>
        </a:spcAft>
        <a:buClr>
          <a:schemeClr val="hlink"/>
        </a:buClr>
        <a:buFont typeface="Verdana" pitchFamily="34" charset="0"/>
        <a:buChar char="–"/>
        <a:defRPr sz="1600">
          <a:solidFill>
            <a:schemeClr val="tx1"/>
          </a:solidFill>
          <a:latin typeface="+mn-lt"/>
        </a:defRPr>
      </a:lvl4pPr>
      <a:lvl5pPr marL="1433513" indent="-268288" algn="l" defTabSz="865188" rtl="0" fontAlgn="base">
        <a:spcBef>
          <a:spcPct val="25000"/>
        </a:spcBef>
        <a:spcAft>
          <a:spcPct val="25000"/>
        </a:spcAft>
        <a:buClr>
          <a:schemeClr val="hlink"/>
        </a:buClr>
        <a:buFont typeface="Verdana" pitchFamily="34" charset="0"/>
        <a:buChar char="–"/>
        <a:defRPr sz="1400">
          <a:solidFill>
            <a:schemeClr val="tx1"/>
          </a:solidFill>
          <a:latin typeface="+mn-lt"/>
        </a:defRPr>
      </a:lvl5pPr>
      <a:lvl6pPr marL="1890713" indent="-268288" algn="l" defTabSz="865188" rtl="0" fontAlgn="base">
        <a:spcBef>
          <a:spcPct val="25000"/>
        </a:spcBef>
        <a:spcAft>
          <a:spcPct val="25000"/>
        </a:spcAft>
        <a:buClr>
          <a:schemeClr val="hlink"/>
        </a:buClr>
        <a:buFont typeface="Verdana" pitchFamily="34" charset="0"/>
        <a:buChar char="–"/>
        <a:defRPr sz="1400">
          <a:solidFill>
            <a:schemeClr val="tx1"/>
          </a:solidFill>
          <a:latin typeface="+mn-lt"/>
        </a:defRPr>
      </a:lvl6pPr>
      <a:lvl7pPr marL="2347913" indent="-268288" algn="l" defTabSz="865188" rtl="0" fontAlgn="base">
        <a:spcBef>
          <a:spcPct val="25000"/>
        </a:spcBef>
        <a:spcAft>
          <a:spcPct val="25000"/>
        </a:spcAft>
        <a:buClr>
          <a:schemeClr val="hlink"/>
        </a:buClr>
        <a:buFont typeface="Verdana" pitchFamily="34" charset="0"/>
        <a:buChar char="–"/>
        <a:defRPr sz="1400">
          <a:solidFill>
            <a:schemeClr val="tx1"/>
          </a:solidFill>
          <a:latin typeface="+mn-lt"/>
        </a:defRPr>
      </a:lvl7pPr>
      <a:lvl8pPr marL="2805113" indent="-268288" algn="l" defTabSz="865188" rtl="0" fontAlgn="base">
        <a:spcBef>
          <a:spcPct val="25000"/>
        </a:spcBef>
        <a:spcAft>
          <a:spcPct val="25000"/>
        </a:spcAft>
        <a:buClr>
          <a:schemeClr val="hlink"/>
        </a:buClr>
        <a:buFont typeface="Verdana" pitchFamily="34" charset="0"/>
        <a:buChar char="–"/>
        <a:defRPr sz="1400">
          <a:solidFill>
            <a:schemeClr val="tx1"/>
          </a:solidFill>
          <a:latin typeface="+mn-lt"/>
        </a:defRPr>
      </a:lvl8pPr>
      <a:lvl9pPr marL="3262313" indent="-268288" algn="l" defTabSz="865188" rtl="0" fontAlgn="base">
        <a:spcBef>
          <a:spcPct val="25000"/>
        </a:spcBef>
        <a:spcAft>
          <a:spcPct val="25000"/>
        </a:spcAft>
        <a:buClr>
          <a:schemeClr val="hlink"/>
        </a:buClr>
        <a:buFont typeface="Verdana" pitchFamily="34" charset="0"/>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4594" name="Rectangle 2"/>
          <p:cNvSpPr>
            <a:spLocks noChangeArrowheads="1"/>
          </p:cNvSpPr>
          <p:nvPr/>
        </p:nvSpPr>
        <p:spPr bwMode="auto">
          <a:xfrm>
            <a:off x="0" y="0"/>
            <a:ext cx="9144000" cy="842963"/>
          </a:xfrm>
          <a:prstGeom prst="rect">
            <a:avLst/>
          </a:prstGeom>
          <a:solidFill>
            <a:schemeClr val="accent2"/>
          </a:solidFill>
          <a:ln w="9525">
            <a:noFill/>
            <a:miter lim="800000"/>
            <a:headEnd/>
            <a:tailEnd/>
          </a:ln>
          <a:effectLst/>
        </p:spPr>
        <p:txBody>
          <a:bodyPr anchor="ctr">
            <a:spAutoFit/>
          </a:bodyPr>
          <a:lstStyle/>
          <a:p>
            <a:pPr algn="ctr">
              <a:spcBef>
                <a:spcPct val="0"/>
              </a:spcBef>
            </a:pPr>
            <a:endParaRPr lang="en-GB" sz="2000" smtClean="0">
              <a:solidFill>
                <a:srgbClr val="1A1817"/>
              </a:solidFill>
            </a:endParaRPr>
          </a:p>
        </p:txBody>
      </p:sp>
      <p:sp>
        <p:nvSpPr>
          <p:cNvPr id="494595" name="Rectangle 3"/>
          <p:cNvSpPr>
            <a:spLocks noGrp="1" noChangeArrowheads="1"/>
          </p:cNvSpPr>
          <p:nvPr>
            <p:ph type="title"/>
          </p:nvPr>
        </p:nvSpPr>
        <p:spPr bwMode="auto">
          <a:xfrm>
            <a:off x="250825" y="65088"/>
            <a:ext cx="7058025" cy="7699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altLang="de-DE" smtClean="0"/>
              <a:t>Headline in Verdana 24 pt gp</a:t>
            </a:r>
          </a:p>
        </p:txBody>
      </p:sp>
      <p:sp>
        <p:nvSpPr>
          <p:cNvPr id="494596" name="Rectangle 4"/>
          <p:cNvSpPr>
            <a:spLocks noGrp="1" noChangeArrowheads="1"/>
          </p:cNvSpPr>
          <p:nvPr>
            <p:ph type="body" idx="1"/>
          </p:nvPr>
        </p:nvSpPr>
        <p:spPr bwMode="auto">
          <a:xfrm>
            <a:off x="250825" y="1196975"/>
            <a:ext cx="8642350" cy="53276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de-DE" smtClean="0"/>
              <a:t>Click to edit Master text styles 20pt</a:t>
            </a:r>
          </a:p>
          <a:p>
            <a:pPr lvl="1"/>
            <a:r>
              <a:rPr lang="en-US" altLang="de-DE" smtClean="0"/>
              <a:t>Second level 20pt</a:t>
            </a:r>
          </a:p>
          <a:p>
            <a:pPr lvl="2"/>
            <a:r>
              <a:rPr lang="en-US" altLang="de-DE" smtClean="0"/>
              <a:t>Third level 18pt</a:t>
            </a:r>
          </a:p>
          <a:p>
            <a:pPr lvl="3"/>
            <a:r>
              <a:rPr lang="en-US" altLang="de-DE" smtClean="0"/>
              <a:t>Fourth level 16pt</a:t>
            </a:r>
          </a:p>
          <a:p>
            <a:pPr lvl="4"/>
            <a:r>
              <a:rPr lang="en-US" altLang="de-DE" smtClean="0"/>
              <a:t>Fifth level 14pt</a:t>
            </a:r>
          </a:p>
        </p:txBody>
      </p:sp>
      <p:sp>
        <p:nvSpPr>
          <p:cNvPr id="494597" name="Text Box 5"/>
          <p:cNvSpPr txBox="1">
            <a:spLocks noChangeArrowheads="1"/>
          </p:cNvSpPr>
          <p:nvPr/>
        </p:nvSpPr>
        <p:spPr bwMode="auto">
          <a:xfrm>
            <a:off x="63500"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12.0</a:t>
            </a:r>
          </a:p>
        </p:txBody>
      </p:sp>
      <p:sp>
        <p:nvSpPr>
          <p:cNvPr id="494598" name="Text Box 6"/>
          <p:cNvSpPr txBox="1">
            <a:spLocks noChangeArrowheads="1"/>
          </p:cNvSpPr>
          <p:nvPr/>
        </p:nvSpPr>
        <p:spPr bwMode="auto">
          <a:xfrm>
            <a:off x="4406900"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0.0</a:t>
            </a:r>
          </a:p>
        </p:txBody>
      </p:sp>
      <p:sp>
        <p:nvSpPr>
          <p:cNvPr id="494599" name="Text Box 7"/>
          <p:cNvSpPr txBox="1">
            <a:spLocks noChangeArrowheads="1"/>
          </p:cNvSpPr>
          <p:nvPr/>
        </p:nvSpPr>
        <p:spPr bwMode="auto">
          <a:xfrm>
            <a:off x="8701088" y="-290513"/>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12.0</a:t>
            </a:r>
          </a:p>
        </p:txBody>
      </p:sp>
      <p:sp>
        <p:nvSpPr>
          <p:cNvPr id="494600" name="Text Box 8"/>
          <p:cNvSpPr txBox="1">
            <a:spLocks noChangeArrowheads="1"/>
          </p:cNvSpPr>
          <p:nvPr/>
        </p:nvSpPr>
        <p:spPr bwMode="auto">
          <a:xfrm>
            <a:off x="7610475" y="-290513"/>
            <a:ext cx="32702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8.9</a:t>
            </a:r>
          </a:p>
        </p:txBody>
      </p:sp>
      <p:sp>
        <p:nvSpPr>
          <p:cNvPr id="494601" name="Text Box 9"/>
          <p:cNvSpPr txBox="1">
            <a:spLocks noChangeArrowheads="1"/>
          </p:cNvSpPr>
          <p:nvPr/>
        </p:nvSpPr>
        <p:spPr bwMode="auto">
          <a:xfrm>
            <a:off x="-4000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7.18</a:t>
            </a:r>
          </a:p>
        </p:txBody>
      </p:sp>
      <p:sp>
        <p:nvSpPr>
          <p:cNvPr id="494602" name="Text Box 10"/>
          <p:cNvSpPr txBox="1">
            <a:spLocks noChangeArrowheads="1"/>
          </p:cNvSpPr>
          <p:nvPr/>
        </p:nvSpPr>
        <p:spPr bwMode="auto">
          <a:xfrm>
            <a:off x="9150350" y="739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7.18</a:t>
            </a:r>
          </a:p>
        </p:txBody>
      </p:sp>
      <p:sp>
        <p:nvSpPr>
          <p:cNvPr id="494603" name="Text Box 11"/>
          <p:cNvSpPr txBox="1">
            <a:spLocks noChangeArrowheads="1"/>
          </p:cNvSpPr>
          <p:nvPr/>
        </p:nvSpPr>
        <p:spPr bwMode="auto">
          <a:xfrm>
            <a:off x="9150350" y="66055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9.20</a:t>
            </a:r>
          </a:p>
        </p:txBody>
      </p:sp>
      <p:sp>
        <p:nvSpPr>
          <p:cNvPr id="494604" name="Text Box 12"/>
          <p:cNvSpPr txBox="1">
            <a:spLocks noChangeArrowheads="1"/>
          </p:cNvSpPr>
          <p:nvPr/>
        </p:nvSpPr>
        <p:spPr bwMode="auto">
          <a:xfrm>
            <a:off x="-400050" y="66341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9.20</a:t>
            </a:r>
          </a:p>
        </p:txBody>
      </p:sp>
      <p:sp>
        <p:nvSpPr>
          <p:cNvPr id="494605" name="Text Box 13"/>
          <p:cNvSpPr txBox="1">
            <a:spLocks noChangeArrowheads="1"/>
          </p:cNvSpPr>
          <p:nvPr/>
        </p:nvSpPr>
        <p:spPr bwMode="auto">
          <a:xfrm>
            <a:off x="91503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8.60</a:t>
            </a:r>
          </a:p>
        </p:txBody>
      </p:sp>
      <p:sp>
        <p:nvSpPr>
          <p:cNvPr id="494606" name="Text Box 14"/>
          <p:cNvSpPr txBox="1">
            <a:spLocks noChangeArrowheads="1"/>
          </p:cNvSpPr>
          <p:nvPr/>
        </p:nvSpPr>
        <p:spPr bwMode="auto">
          <a:xfrm>
            <a:off x="-400050" y="64214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8.60</a:t>
            </a:r>
          </a:p>
        </p:txBody>
      </p:sp>
      <p:sp>
        <p:nvSpPr>
          <p:cNvPr id="494607" name="Text Box 15"/>
          <p:cNvSpPr txBox="1">
            <a:spLocks noChangeArrowheads="1"/>
          </p:cNvSpPr>
          <p:nvPr/>
        </p:nvSpPr>
        <p:spPr bwMode="auto">
          <a:xfrm>
            <a:off x="9150350" y="56292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6.40</a:t>
            </a:r>
          </a:p>
        </p:txBody>
      </p:sp>
      <p:sp>
        <p:nvSpPr>
          <p:cNvPr id="494608" name="Text Box 16"/>
          <p:cNvSpPr txBox="1">
            <a:spLocks noChangeArrowheads="1"/>
          </p:cNvSpPr>
          <p:nvPr/>
        </p:nvSpPr>
        <p:spPr bwMode="auto">
          <a:xfrm>
            <a:off x="-4000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6.20</a:t>
            </a:r>
          </a:p>
        </p:txBody>
      </p:sp>
      <p:sp>
        <p:nvSpPr>
          <p:cNvPr id="494609" name="Text Box 17"/>
          <p:cNvSpPr txBox="1">
            <a:spLocks noChangeArrowheads="1"/>
          </p:cNvSpPr>
          <p:nvPr/>
        </p:nvSpPr>
        <p:spPr bwMode="auto">
          <a:xfrm>
            <a:off x="-400050" y="563403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6.40</a:t>
            </a:r>
          </a:p>
        </p:txBody>
      </p:sp>
      <p:sp>
        <p:nvSpPr>
          <p:cNvPr id="494610" name="Text Box 18"/>
          <p:cNvSpPr txBox="1">
            <a:spLocks noChangeArrowheads="1"/>
          </p:cNvSpPr>
          <p:nvPr/>
        </p:nvSpPr>
        <p:spPr bwMode="auto">
          <a:xfrm>
            <a:off x="91503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6.80</a:t>
            </a:r>
          </a:p>
        </p:txBody>
      </p:sp>
      <p:sp>
        <p:nvSpPr>
          <p:cNvPr id="494611" name="Text Box 19"/>
          <p:cNvSpPr txBox="1">
            <a:spLocks noChangeArrowheads="1"/>
          </p:cNvSpPr>
          <p:nvPr/>
        </p:nvSpPr>
        <p:spPr bwMode="auto">
          <a:xfrm>
            <a:off x="-400050" y="8778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6.80</a:t>
            </a:r>
          </a:p>
        </p:txBody>
      </p:sp>
      <p:sp>
        <p:nvSpPr>
          <p:cNvPr id="494612" name="Text Box 20"/>
          <p:cNvSpPr txBox="1">
            <a:spLocks noChangeArrowheads="1"/>
          </p:cNvSpPr>
          <p:nvPr/>
        </p:nvSpPr>
        <p:spPr bwMode="auto">
          <a:xfrm>
            <a:off x="9150350" y="1093788"/>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6.20</a:t>
            </a:r>
          </a:p>
        </p:txBody>
      </p:sp>
      <p:sp>
        <p:nvSpPr>
          <p:cNvPr id="494613" name="Text Box 21"/>
          <p:cNvSpPr txBox="1">
            <a:spLocks noChangeArrowheads="1"/>
          </p:cNvSpPr>
          <p:nvPr/>
        </p:nvSpPr>
        <p:spPr bwMode="auto">
          <a:xfrm>
            <a:off x="9155113" y="1501775"/>
            <a:ext cx="384175" cy="198438"/>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5.00</a:t>
            </a:r>
          </a:p>
        </p:txBody>
      </p:sp>
      <p:sp>
        <p:nvSpPr>
          <p:cNvPr id="494614" name="Text Box 22"/>
          <p:cNvSpPr txBox="1">
            <a:spLocks noChangeArrowheads="1"/>
          </p:cNvSpPr>
          <p:nvPr/>
        </p:nvSpPr>
        <p:spPr bwMode="auto">
          <a:xfrm>
            <a:off x="-400050" y="1528763"/>
            <a:ext cx="384175" cy="198437"/>
          </a:xfrm>
          <a:prstGeom prst="rect">
            <a:avLst/>
          </a:prstGeom>
          <a:noFill/>
          <a:ln w="9525" algn="ctr">
            <a:noFill/>
            <a:miter lim="800000"/>
            <a:headEnd/>
            <a:tailEnd/>
          </a:ln>
          <a:effectLst/>
        </p:spPr>
        <p:txBody>
          <a:bodyPr wrap="none" lIns="90000" tIns="46800" rIns="90000" bIns="46800">
            <a:spAutoFit/>
          </a:bodyPr>
          <a:lstStyle/>
          <a:p>
            <a:pPr algn="ctr" eaLnBrk="0" hangingPunct="0">
              <a:spcBef>
                <a:spcPct val="0"/>
              </a:spcBef>
            </a:pPr>
            <a:r>
              <a:rPr lang="de-DE" sz="700" smtClean="0">
                <a:solidFill>
                  <a:srgbClr val="1A1817"/>
                </a:solidFill>
              </a:rPr>
              <a:t>5.00</a:t>
            </a:r>
          </a:p>
        </p:txBody>
      </p:sp>
      <p:sp>
        <p:nvSpPr>
          <p:cNvPr id="494615" name="Rectangle 23"/>
          <p:cNvSpPr>
            <a:spLocks noChangeArrowheads="1"/>
          </p:cNvSpPr>
          <p:nvPr/>
        </p:nvSpPr>
        <p:spPr bwMode="auto">
          <a:xfrm>
            <a:off x="8278813" y="6592888"/>
            <a:ext cx="711200" cy="214312"/>
          </a:xfrm>
          <a:prstGeom prst="rect">
            <a:avLst/>
          </a:prstGeom>
          <a:noFill/>
          <a:ln w="9525" algn="ctr">
            <a:noFill/>
            <a:miter lim="800000"/>
            <a:headEnd/>
            <a:tailEnd/>
          </a:ln>
          <a:effectLst/>
        </p:spPr>
        <p:txBody>
          <a:bodyPr wrap="none" lIns="90000" tIns="46800" rIns="90000" bIns="46800">
            <a:spAutoFit/>
          </a:bodyPr>
          <a:lstStyle/>
          <a:p>
            <a:pPr algn="r" eaLnBrk="0" hangingPunct="0">
              <a:spcBef>
                <a:spcPct val="0"/>
              </a:spcBef>
            </a:pPr>
            <a:r>
              <a:rPr lang="en-US" sz="800" smtClean="0">
                <a:solidFill>
                  <a:srgbClr val="808080"/>
                </a:solidFill>
              </a:rPr>
              <a:t>Page </a:t>
            </a:r>
            <a:fld id="{87148D5A-A934-491F-8A4E-E6D13FA720C5}" type="slidenum">
              <a:rPr lang="en-US" sz="800" smtClean="0">
                <a:solidFill>
                  <a:srgbClr val="808080"/>
                </a:solidFill>
              </a:rPr>
              <a:pPr algn="r" eaLnBrk="0" hangingPunct="0">
                <a:spcBef>
                  <a:spcPct val="0"/>
                </a:spcBef>
              </a:pPr>
              <a:t>‹#›</a:t>
            </a:fld>
            <a:endParaRPr lang="en-US" sz="800" smtClean="0">
              <a:solidFill>
                <a:srgbClr val="808080"/>
              </a:solidFill>
            </a:endParaRPr>
          </a:p>
        </p:txBody>
      </p:sp>
      <p:sp>
        <p:nvSpPr>
          <p:cNvPr id="494616" name="Rectangle 24"/>
          <p:cNvSpPr>
            <a:spLocks noChangeArrowheads="1"/>
          </p:cNvSpPr>
          <p:nvPr/>
        </p:nvSpPr>
        <p:spPr bwMode="auto">
          <a:xfrm>
            <a:off x="250825" y="6640513"/>
            <a:ext cx="1008063" cy="173037"/>
          </a:xfrm>
          <a:prstGeom prst="rect">
            <a:avLst/>
          </a:prstGeom>
          <a:noFill/>
          <a:ln w="9525">
            <a:noFill/>
            <a:miter lim="800000"/>
            <a:headEnd/>
            <a:tailEnd/>
          </a:ln>
          <a:effectLst/>
        </p:spPr>
        <p:txBody>
          <a:bodyPr wrap="none" lIns="0" tIns="0" rIns="0" bIns="0"/>
          <a:lstStyle/>
          <a:p>
            <a:pPr>
              <a:spcBef>
                <a:spcPct val="0"/>
              </a:spcBef>
            </a:pPr>
            <a:endParaRPr lang="en-US" sz="800" smtClean="0">
              <a:solidFill>
                <a:srgbClr val="808080"/>
              </a:solidFill>
            </a:endParaRPr>
          </a:p>
        </p:txBody>
      </p:sp>
      <p:sp>
        <p:nvSpPr>
          <p:cNvPr id="494617" name="Text Box 25"/>
          <p:cNvSpPr txBox="1">
            <a:spLocks noChangeArrowheads="1"/>
          </p:cNvSpPr>
          <p:nvPr/>
        </p:nvSpPr>
        <p:spPr bwMode="auto">
          <a:xfrm>
            <a:off x="2627313" y="6591300"/>
            <a:ext cx="5310187" cy="214313"/>
          </a:xfrm>
          <a:prstGeom prst="rect">
            <a:avLst/>
          </a:prstGeom>
          <a:noFill/>
          <a:ln w="12700" algn="ctr">
            <a:noFill/>
            <a:miter lim="800000"/>
            <a:headEnd/>
            <a:tailEnd/>
          </a:ln>
          <a:effectLst/>
        </p:spPr>
        <p:txBody>
          <a:bodyPr lIns="90000" tIns="46800" rIns="90000" bIns="46800">
            <a:spAutoFit/>
          </a:bodyPr>
          <a:lstStyle/>
          <a:p>
            <a:pPr eaLnBrk="0" hangingPunct="0">
              <a:spcBef>
                <a:spcPct val="0"/>
              </a:spcBef>
            </a:pPr>
            <a:r>
              <a:rPr lang="en-US" sz="800" smtClean="0">
                <a:solidFill>
                  <a:srgbClr val="808080"/>
                </a:solidFill>
              </a:rPr>
              <a:t>Copyright © Infineon Technologies 2009. All rights reserved. </a:t>
            </a:r>
          </a:p>
        </p:txBody>
      </p:sp>
      <p:sp>
        <p:nvSpPr>
          <p:cNvPr id="494618" name="inf_date"/>
          <p:cNvSpPr txBox="1">
            <a:spLocks noChangeArrowheads="1"/>
          </p:cNvSpPr>
          <p:nvPr/>
        </p:nvSpPr>
        <p:spPr bwMode="auto">
          <a:xfrm>
            <a:off x="139700" y="6591300"/>
            <a:ext cx="952500" cy="214313"/>
          </a:xfrm>
          <a:prstGeom prst="rect">
            <a:avLst/>
          </a:prstGeom>
          <a:noFill/>
          <a:ln w="12700" algn="ctr">
            <a:noFill/>
            <a:miter lim="800000"/>
            <a:headEnd/>
            <a:tailEnd/>
          </a:ln>
          <a:effectLst/>
        </p:spPr>
        <p:txBody>
          <a:bodyPr lIns="90000" tIns="46800" rIns="90000" bIns="46800">
            <a:spAutoFit/>
          </a:bodyPr>
          <a:lstStyle/>
          <a:p>
            <a:pPr eaLnBrk="0" hangingPunct="0">
              <a:spcBef>
                <a:spcPct val="0"/>
              </a:spcBef>
            </a:pPr>
            <a:r>
              <a:rPr lang="de-DE" sz="800" smtClean="0">
                <a:solidFill>
                  <a:srgbClr val="969696"/>
                </a:solidFill>
              </a:rPr>
              <a:t>2008-01-16</a:t>
            </a:r>
          </a:p>
        </p:txBody>
      </p:sp>
      <p:sp>
        <p:nvSpPr>
          <p:cNvPr id="494619" name="inf_classification"/>
          <p:cNvSpPr txBox="1">
            <a:spLocks noChangeArrowheads="1"/>
          </p:cNvSpPr>
          <p:nvPr/>
        </p:nvSpPr>
        <p:spPr bwMode="auto">
          <a:xfrm>
            <a:off x="1092200" y="6591300"/>
            <a:ext cx="1978025" cy="127000"/>
          </a:xfrm>
          <a:prstGeom prst="rect">
            <a:avLst/>
          </a:prstGeom>
          <a:noFill/>
          <a:ln w="9525">
            <a:noFill/>
            <a:miter lim="800000"/>
            <a:headEnd/>
            <a:tailEnd/>
          </a:ln>
          <a:effectLst/>
        </p:spPr>
        <p:txBody>
          <a:bodyPr>
            <a:spAutoFit/>
          </a:bodyPr>
          <a:lstStyle/>
          <a:p>
            <a:pPr>
              <a:spcBef>
                <a:spcPct val="0"/>
              </a:spcBef>
            </a:pPr>
            <a:r>
              <a:rPr lang="en-US" sz="800" b="1" smtClean="0">
                <a:solidFill>
                  <a:srgbClr val="969696"/>
                </a:solidFill>
              </a:rPr>
              <a:t>For internal use only</a:t>
            </a:r>
          </a:p>
        </p:txBody>
      </p:sp>
      <p:grpSp>
        <p:nvGrpSpPr>
          <p:cNvPr id="2" name="Group 28"/>
          <p:cNvGrpSpPr>
            <a:grpSpLocks/>
          </p:cNvGrpSpPr>
          <p:nvPr/>
        </p:nvGrpSpPr>
        <p:grpSpPr bwMode="auto">
          <a:xfrm>
            <a:off x="8029575" y="331788"/>
            <a:ext cx="862013" cy="384175"/>
            <a:chOff x="5058" y="209"/>
            <a:chExt cx="543" cy="242"/>
          </a:xfrm>
        </p:grpSpPr>
        <p:sp>
          <p:nvSpPr>
            <p:cNvPr id="494621" name="AutoShape 29"/>
            <p:cNvSpPr>
              <a:spLocks noChangeAspect="1" noChangeArrowheads="1" noTextEdit="1"/>
            </p:cNvSpPr>
            <p:nvPr userDrawn="1"/>
          </p:nvSpPr>
          <p:spPr bwMode="auto">
            <a:xfrm>
              <a:off x="5058" y="209"/>
              <a:ext cx="543" cy="242"/>
            </a:xfrm>
            <a:prstGeom prst="rect">
              <a:avLst/>
            </a:prstGeom>
            <a:noFill/>
            <a:ln w="9525">
              <a:noFill/>
              <a:miter lim="800000"/>
              <a:headEnd/>
              <a:tailEnd/>
            </a:ln>
          </p:spPr>
          <p:txBody>
            <a:bodyPr/>
            <a:lstStyle/>
            <a:p>
              <a:pPr algn="ctr">
                <a:spcBef>
                  <a:spcPct val="0"/>
                </a:spcBef>
              </a:pPr>
              <a:endParaRPr lang="en-GB" sz="2000" smtClean="0">
                <a:solidFill>
                  <a:srgbClr val="1A1817"/>
                </a:solidFill>
              </a:endParaRPr>
            </a:p>
          </p:txBody>
        </p:sp>
        <p:sp>
          <p:nvSpPr>
            <p:cNvPr id="494622" name="Freeform 30"/>
            <p:cNvSpPr>
              <a:spLocks/>
            </p:cNvSpPr>
            <p:nvPr userDrawn="1"/>
          </p:nvSpPr>
          <p:spPr bwMode="auto">
            <a:xfrm>
              <a:off x="5130" y="233"/>
              <a:ext cx="32" cy="32"/>
            </a:xfrm>
            <a:custGeom>
              <a:avLst/>
              <a:gdLst/>
              <a:ahLst/>
              <a:cxnLst>
                <a:cxn ang="0">
                  <a:pos x="18" y="132"/>
                </a:cxn>
                <a:cxn ang="0">
                  <a:pos x="10" y="119"/>
                </a:cxn>
                <a:cxn ang="0">
                  <a:pos x="4" y="105"/>
                </a:cxn>
                <a:cxn ang="0">
                  <a:pos x="0" y="89"/>
                </a:cxn>
                <a:cxn ang="0">
                  <a:pos x="3" y="65"/>
                </a:cxn>
                <a:cxn ang="0">
                  <a:pos x="6" y="49"/>
                </a:cxn>
                <a:cxn ang="0">
                  <a:pos x="18" y="29"/>
                </a:cxn>
                <a:cxn ang="0">
                  <a:pos x="29" y="18"/>
                </a:cxn>
                <a:cxn ang="0">
                  <a:pos x="49" y="6"/>
                </a:cxn>
                <a:cxn ang="0">
                  <a:pos x="65" y="1"/>
                </a:cxn>
                <a:cxn ang="0">
                  <a:pos x="89" y="0"/>
                </a:cxn>
                <a:cxn ang="0">
                  <a:pos x="104" y="3"/>
                </a:cxn>
                <a:cxn ang="0">
                  <a:pos x="118" y="8"/>
                </a:cxn>
                <a:cxn ang="0">
                  <a:pos x="131" y="18"/>
                </a:cxn>
                <a:cxn ang="0">
                  <a:pos x="143" y="29"/>
                </a:cxn>
                <a:cxn ang="0">
                  <a:pos x="152" y="42"/>
                </a:cxn>
                <a:cxn ang="0">
                  <a:pos x="158" y="57"/>
                </a:cxn>
                <a:cxn ang="0">
                  <a:pos x="162" y="73"/>
                </a:cxn>
                <a:cxn ang="0">
                  <a:pos x="162" y="89"/>
                </a:cxn>
                <a:cxn ang="0">
                  <a:pos x="160" y="94"/>
                </a:cxn>
                <a:cxn ang="0">
                  <a:pos x="158" y="105"/>
                </a:cxn>
                <a:cxn ang="0">
                  <a:pos x="152" y="119"/>
                </a:cxn>
                <a:cxn ang="0">
                  <a:pos x="151" y="120"/>
                </a:cxn>
                <a:cxn ang="0">
                  <a:pos x="148" y="126"/>
                </a:cxn>
                <a:cxn ang="0">
                  <a:pos x="138" y="139"/>
                </a:cxn>
                <a:cxn ang="0">
                  <a:pos x="125" y="149"/>
                </a:cxn>
                <a:cxn ang="0">
                  <a:pos x="120" y="152"/>
                </a:cxn>
                <a:cxn ang="0">
                  <a:pos x="118" y="154"/>
                </a:cxn>
                <a:cxn ang="0">
                  <a:pos x="104" y="159"/>
                </a:cxn>
                <a:cxn ang="0">
                  <a:pos x="94" y="161"/>
                </a:cxn>
                <a:cxn ang="0">
                  <a:pos x="89" y="162"/>
                </a:cxn>
                <a:cxn ang="0">
                  <a:pos x="73" y="162"/>
                </a:cxn>
                <a:cxn ang="0">
                  <a:pos x="56" y="159"/>
                </a:cxn>
                <a:cxn ang="0">
                  <a:pos x="42" y="154"/>
                </a:cxn>
                <a:cxn ang="0">
                  <a:pos x="29" y="144"/>
                </a:cxn>
              </a:cxnLst>
              <a:rect l="0" t="0" r="r" b="b"/>
              <a:pathLst>
                <a:path w="162" h="163">
                  <a:moveTo>
                    <a:pt x="24" y="139"/>
                  </a:moveTo>
                  <a:lnTo>
                    <a:pt x="18" y="132"/>
                  </a:lnTo>
                  <a:lnTo>
                    <a:pt x="13" y="126"/>
                  </a:lnTo>
                  <a:lnTo>
                    <a:pt x="10" y="119"/>
                  </a:lnTo>
                  <a:lnTo>
                    <a:pt x="6" y="112"/>
                  </a:lnTo>
                  <a:lnTo>
                    <a:pt x="4" y="105"/>
                  </a:lnTo>
                  <a:lnTo>
                    <a:pt x="3" y="97"/>
                  </a:lnTo>
                  <a:lnTo>
                    <a:pt x="0" y="89"/>
                  </a:lnTo>
                  <a:lnTo>
                    <a:pt x="0" y="81"/>
                  </a:lnTo>
                  <a:lnTo>
                    <a:pt x="3" y="65"/>
                  </a:lnTo>
                  <a:lnTo>
                    <a:pt x="4" y="57"/>
                  </a:lnTo>
                  <a:lnTo>
                    <a:pt x="6" y="49"/>
                  </a:lnTo>
                  <a:lnTo>
                    <a:pt x="13" y="36"/>
                  </a:lnTo>
                  <a:lnTo>
                    <a:pt x="18" y="29"/>
                  </a:lnTo>
                  <a:lnTo>
                    <a:pt x="24" y="23"/>
                  </a:lnTo>
                  <a:lnTo>
                    <a:pt x="29" y="18"/>
                  </a:lnTo>
                  <a:lnTo>
                    <a:pt x="36" y="13"/>
                  </a:lnTo>
                  <a:lnTo>
                    <a:pt x="49" y="6"/>
                  </a:lnTo>
                  <a:lnTo>
                    <a:pt x="56" y="3"/>
                  </a:lnTo>
                  <a:lnTo>
                    <a:pt x="65" y="1"/>
                  </a:lnTo>
                  <a:lnTo>
                    <a:pt x="81" y="0"/>
                  </a:lnTo>
                  <a:lnTo>
                    <a:pt x="89" y="0"/>
                  </a:lnTo>
                  <a:lnTo>
                    <a:pt x="96" y="1"/>
                  </a:lnTo>
                  <a:lnTo>
                    <a:pt x="104" y="3"/>
                  </a:lnTo>
                  <a:lnTo>
                    <a:pt x="111" y="6"/>
                  </a:lnTo>
                  <a:lnTo>
                    <a:pt x="118" y="8"/>
                  </a:lnTo>
                  <a:lnTo>
                    <a:pt x="125" y="13"/>
                  </a:lnTo>
                  <a:lnTo>
                    <a:pt x="131" y="18"/>
                  </a:lnTo>
                  <a:lnTo>
                    <a:pt x="138" y="23"/>
                  </a:lnTo>
                  <a:lnTo>
                    <a:pt x="143" y="29"/>
                  </a:lnTo>
                  <a:lnTo>
                    <a:pt x="148" y="36"/>
                  </a:lnTo>
                  <a:lnTo>
                    <a:pt x="152" y="42"/>
                  </a:lnTo>
                  <a:lnTo>
                    <a:pt x="156" y="49"/>
                  </a:lnTo>
                  <a:lnTo>
                    <a:pt x="158" y="57"/>
                  </a:lnTo>
                  <a:lnTo>
                    <a:pt x="160" y="65"/>
                  </a:lnTo>
                  <a:lnTo>
                    <a:pt x="162" y="73"/>
                  </a:lnTo>
                  <a:lnTo>
                    <a:pt x="162" y="81"/>
                  </a:lnTo>
                  <a:lnTo>
                    <a:pt x="162" y="89"/>
                  </a:lnTo>
                  <a:lnTo>
                    <a:pt x="160" y="93"/>
                  </a:lnTo>
                  <a:lnTo>
                    <a:pt x="160" y="94"/>
                  </a:lnTo>
                  <a:lnTo>
                    <a:pt x="160" y="97"/>
                  </a:lnTo>
                  <a:lnTo>
                    <a:pt x="158" y="105"/>
                  </a:lnTo>
                  <a:lnTo>
                    <a:pt x="156" y="112"/>
                  </a:lnTo>
                  <a:lnTo>
                    <a:pt x="152" y="119"/>
                  </a:lnTo>
                  <a:lnTo>
                    <a:pt x="151" y="119"/>
                  </a:lnTo>
                  <a:lnTo>
                    <a:pt x="151" y="120"/>
                  </a:lnTo>
                  <a:lnTo>
                    <a:pt x="150" y="122"/>
                  </a:lnTo>
                  <a:lnTo>
                    <a:pt x="148" y="126"/>
                  </a:lnTo>
                  <a:lnTo>
                    <a:pt x="143" y="132"/>
                  </a:lnTo>
                  <a:lnTo>
                    <a:pt x="138" y="139"/>
                  </a:lnTo>
                  <a:lnTo>
                    <a:pt x="131" y="144"/>
                  </a:lnTo>
                  <a:lnTo>
                    <a:pt x="125" y="149"/>
                  </a:lnTo>
                  <a:lnTo>
                    <a:pt x="122" y="151"/>
                  </a:lnTo>
                  <a:lnTo>
                    <a:pt x="120" y="152"/>
                  </a:lnTo>
                  <a:lnTo>
                    <a:pt x="118" y="152"/>
                  </a:lnTo>
                  <a:lnTo>
                    <a:pt x="118" y="154"/>
                  </a:lnTo>
                  <a:lnTo>
                    <a:pt x="111" y="157"/>
                  </a:lnTo>
                  <a:lnTo>
                    <a:pt x="104" y="159"/>
                  </a:lnTo>
                  <a:lnTo>
                    <a:pt x="96" y="161"/>
                  </a:lnTo>
                  <a:lnTo>
                    <a:pt x="94" y="161"/>
                  </a:lnTo>
                  <a:lnTo>
                    <a:pt x="93" y="162"/>
                  </a:lnTo>
                  <a:lnTo>
                    <a:pt x="89" y="162"/>
                  </a:lnTo>
                  <a:lnTo>
                    <a:pt x="81" y="163"/>
                  </a:lnTo>
                  <a:lnTo>
                    <a:pt x="73" y="162"/>
                  </a:lnTo>
                  <a:lnTo>
                    <a:pt x="65" y="161"/>
                  </a:lnTo>
                  <a:lnTo>
                    <a:pt x="56" y="159"/>
                  </a:lnTo>
                  <a:lnTo>
                    <a:pt x="49" y="157"/>
                  </a:lnTo>
                  <a:lnTo>
                    <a:pt x="42" y="154"/>
                  </a:lnTo>
                  <a:lnTo>
                    <a:pt x="36" y="149"/>
                  </a:lnTo>
                  <a:lnTo>
                    <a:pt x="29" y="144"/>
                  </a:lnTo>
                  <a:lnTo>
                    <a:pt x="24" y="139"/>
                  </a:lnTo>
                  <a:close/>
                </a:path>
              </a:pathLst>
            </a:custGeom>
            <a:solidFill>
              <a:schemeClr val="hlink"/>
            </a:solidFill>
            <a:ln w="9525">
              <a:noFill/>
              <a:round/>
              <a:headEnd/>
              <a:tailEnd/>
            </a:ln>
          </p:spPr>
          <p:txBody>
            <a:bodyPr/>
            <a:lstStyle/>
            <a:p>
              <a:pPr algn="ctr">
                <a:spcBef>
                  <a:spcPct val="0"/>
                </a:spcBef>
              </a:pPr>
              <a:endParaRPr lang="en-GB" sz="2000" smtClean="0">
                <a:solidFill>
                  <a:srgbClr val="1A1817"/>
                </a:solidFill>
              </a:endParaRPr>
            </a:p>
          </p:txBody>
        </p:sp>
        <p:sp>
          <p:nvSpPr>
            <p:cNvPr id="494623" name="Freeform 31"/>
            <p:cNvSpPr>
              <a:spLocks/>
            </p:cNvSpPr>
            <p:nvPr userDrawn="1"/>
          </p:nvSpPr>
          <p:spPr bwMode="auto">
            <a:xfrm>
              <a:off x="5161" y="210"/>
              <a:ext cx="187" cy="38"/>
            </a:xfrm>
            <a:custGeom>
              <a:avLst/>
              <a:gdLst/>
              <a:ahLst/>
              <a:cxnLst>
                <a:cxn ang="0">
                  <a:pos x="292" y="40"/>
                </a:cxn>
                <a:cxn ang="0">
                  <a:pos x="368" y="27"/>
                </a:cxn>
                <a:cxn ang="0">
                  <a:pos x="447" y="18"/>
                </a:cxn>
                <a:cxn ang="0">
                  <a:pos x="487" y="13"/>
                </a:cxn>
                <a:cxn ang="0">
                  <a:pos x="526" y="10"/>
                </a:cxn>
                <a:cxn ang="0">
                  <a:pos x="567" y="6"/>
                </a:cxn>
                <a:cxn ang="0">
                  <a:pos x="608" y="5"/>
                </a:cxn>
                <a:cxn ang="0">
                  <a:pos x="649" y="2"/>
                </a:cxn>
                <a:cxn ang="0">
                  <a:pos x="690" y="1"/>
                </a:cxn>
                <a:cxn ang="0">
                  <a:pos x="775" y="0"/>
                </a:cxn>
                <a:cxn ang="0">
                  <a:pos x="861" y="2"/>
                </a:cxn>
                <a:cxn ang="0">
                  <a:pos x="904" y="4"/>
                </a:cxn>
                <a:cxn ang="0">
                  <a:pos x="949" y="6"/>
                </a:cxn>
                <a:cxn ang="0">
                  <a:pos x="869" y="7"/>
                </a:cxn>
                <a:cxn ang="0">
                  <a:pos x="829" y="8"/>
                </a:cxn>
                <a:cxn ang="0">
                  <a:pos x="790" y="11"/>
                </a:cxn>
                <a:cxn ang="0">
                  <a:pos x="750" y="13"/>
                </a:cxn>
                <a:cxn ang="0">
                  <a:pos x="710" y="17"/>
                </a:cxn>
                <a:cxn ang="0">
                  <a:pos x="630" y="26"/>
                </a:cxn>
                <a:cxn ang="0">
                  <a:pos x="591" y="32"/>
                </a:cxn>
                <a:cxn ang="0">
                  <a:pos x="550" y="39"/>
                </a:cxn>
                <a:cxn ang="0">
                  <a:pos x="469" y="55"/>
                </a:cxn>
                <a:cxn ang="0">
                  <a:pos x="429" y="63"/>
                </a:cxn>
                <a:cxn ang="0">
                  <a:pos x="388" y="73"/>
                </a:cxn>
                <a:cxn ang="0">
                  <a:pos x="349" y="83"/>
                </a:cxn>
                <a:cxn ang="0">
                  <a:pos x="308" y="95"/>
                </a:cxn>
                <a:cxn ang="0">
                  <a:pos x="274" y="105"/>
                </a:cxn>
                <a:cxn ang="0">
                  <a:pos x="257" y="110"/>
                </a:cxn>
                <a:cxn ang="0">
                  <a:pos x="242" y="115"/>
                </a:cxn>
                <a:cxn ang="0">
                  <a:pos x="213" y="124"/>
                </a:cxn>
                <a:cxn ang="0">
                  <a:pos x="186" y="134"/>
                </a:cxn>
                <a:cxn ang="0">
                  <a:pos x="78" y="173"/>
                </a:cxn>
                <a:cxn ang="0">
                  <a:pos x="80" y="173"/>
                </a:cxn>
                <a:cxn ang="0">
                  <a:pos x="33" y="192"/>
                </a:cxn>
                <a:cxn ang="0">
                  <a:pos x="32" y="181"/>
                </a:cxn>
                <a:cxn ang="0">
                  <a:pos x="29" y="170"/>
                </a:cxn>
                <a:cxn ang="0">
                  <a:pos x="26" y="161"/>
                </a:cxn>
                <a:cxn ang="0">
                  <a:pos x="22" y="151"/>
                </a:cxn>
                <a:cxn ang="0">
                  <a:pos x="18" y="142"/>
                </a:cxn>
                <a:cxn ang="0">
                  <a:pos x="13" y="134"/>
                </a:cxn>
                <a:cxn ang="0">
                  <a:pos x="7" y="125"/>
                </a:cxn>
                <a:cxn ang="0">
                  <a:pos x="0" y="118"/>
                </a:cxn>
                <a:cxn ang="0">
                  <a:pos x="57" y="98"/>
                </a:cxn>
                <a:cxn ang="0">
                  <a:pos x="57" y="99"/>
                </a:cxn>
                <a:cxn ang="0">
                  <a:pos x="109" y="83"/>
                </a:cxn>
                <a:cxn ang="0">
                  <a:pos x="159" y="70"/>
                </a:cxn>
                <a:cxn ang="0">
                  <a:pos x="193" y="60"/>
                </a:cxn>
                <a:cxn ang="0">
                  <a:pos x="227" y="53"/>
                </a:cxn>
                <a:cxn ang="0">
                  <a:pos x="260" y="46"/>
                </a:cxn>
                <a:cxn ang="0">
                  <a:pos x="292" y="41"/>
                </a:cxn>
                <a:cxn ang="0">
                  <a:pos x="292" y="40"/>
                </a:cxn>
              </a:cxnLst>
              <a:rect l="0" t="0" r="r" b="b"/>
              <a:pathLst>
                <a:path w="949" h="192">
                  <a:moveTo>
                    <a:pt x="292" y="40"/>
                  </a:moveTo>
                  <a:lnTo>
                    <a:pt x="368" y="27"/>
                  </a:lnTo>
                  <a:lnTo>
                    <a:pt x="447" y="18"/>
                  </a:lnTo>
                  <a:lnTo>
                    <a:pt x="487" y="13"/>
                  </a:lnTo>
                  <a:lnTo>
                    <a:pt x="526" y="10"/>
                  </a:lnTo>
                  <a:lnTo>
                    <a:pt x="567" y="6"/>
                  </a:lnTo>
                  <a:lnTo>
                    <a:pt x="608" y="5"/>
                  </a:lnTo>
                  <a:lnTo>
                    <a:pt x="649" y="2"/>
                  </a:lnTo>
                  <a:lnTo>
                    <a:pt x="690" y="1"/>
                  </a:lnTo>
                  <a:lnTo>
                    <a:pt x="775" y="0"/>
                  </a:lnTo>
                  <a:lnTo>
                    <a:pt x="861" y="2"/>
                  </a:lnTo>
                  <a:lnTo>
                    <a:pt x="904" y="4"/>
                  </a:lnTo>
                  <a:lnTo>
                    <a:pt x="949" y="6"/>
                  </a:lnTo>
                  <a:lnTo>
                    <a:pt x="869" y="7"/>
                  </a:lnTo>
                  <a:lnTo>
                    <a:pt x="829" y="8"/>
                  </a:lnTo>
                  <a:lnTo>
                    <a:pt x="790" y="11"/>
                  </a:lnTo>
                  <a:lnTo>
                    <a:pt x="750" y="13"/>
                  </a:lnTo>
                  <a:lnTo>
                    <a:pt x="710" y="17"/>
                  </a:lnTo>
                  <a:lnTo>
                    <a:pt x="630" y="26"/>
                  </a:lnTo>
                  <a:lnTo>
                    <a:pt x="591" y="32"/>
                  </a:lnTo>
                  <a:lnTo>
                    <a:pt x="550" y="39"/>
                  </a:lnTo>
                  <a:lnTo>
                    <a:pt x="469" y="55"/>
                  </a:lnTo>
                  <a:lnTo>
                    <a:pt x="429" y="63"/>
                  </a:lnTo>
                  <a:lnTo>
                    <a:pt x="388" y="73"/>
                  </a:lnTo>
                  <a:lnTo>
                    <a:pt x="349" y="83"/>
                  </a:lnTo>
                  <a:lnTo>
                    <a:pt x="308" y="95"/>
                  </a:lnTo>
                  <a:lnTo>
                    <a:pt x="274" y="105"/>
                  </a:lnTo>
                  <a:lnTo>
                    <a:pt x="257" y="110"/>
                  </a:lnTo>
                  <a:lnTo>
                    <a:pt x="242" y="115"/>
                  </a:lnTo>
                  <a:lnTo>
                    <a:pt x="213" y="124"/>
                  </a:lnTo>
                  <a:lnTo>
                    <a:pt x="186" y="134"/>
                  </a:lnTo>
                  <a:lnTo>
                    <a:pt x="78" y="173"/>
                  </a:lnTo>
                  <a:lnTo>
                    <a:pt x="80" y="173"/>
                  </a:lnTo>
                  <a:lnTo>
                    <a:pt x="33" y="192"/>
                  </a:lnTo>
                  <a:lnTo>
                    <a:pt x="32" y="181"/>
                  </a:lnTo>
                  <a:lnTo>
                    <a:pt x="29" y="170"/>
                  </a:lnTo>
                  <a:lnTo>
                    <a:pt x="26" y="161"/>
                  </a:lnTo>
                  <a:lnTo>
                    <a:pt x="22" y="151"/>
                  </a:lnTo>
                  <a:lnTo>
                    <a:pt x="18" y="142"/>
                  </a:lnTo>
                  <a:lnTo>
                    <a:pt x="13" y="134"/>
                  </a:lnTo>
                  <a:lnTo>
                    <a:pt x="7" y="125"/>
                  </a:lnTo>
                  <a:lnTo>
                    <a:pt x="0" y="118"/>
                  </a:lnTo>
                  <a:lnTo>
                    <a:pt x="57" y="98"/>
                  </a:lnTo>
                  <a:lnTo>
                    <a:pt x="57" y="99"/>
                  </a:lnTo>
                  <a:lnTo>
                    <a:pt x="109" y="83"/>
                  </a:lnTo>
                  <a:lnTo>
                    <a:pt x="159" y="70"/>
                  </a:lnTo>
                  <a:lnTo>
                    <a:pt x="193" y="60"/>
                  </a:lnTo>
                  <a:lnTo>
                    <a:pt x="227" y="53"/>
                  </a:lnTo>
                  <a:lnTo>
                    <a:pt x="260" y="46"/>
                  </a:lnTo>
                  <a:lnTo>
                    <a:pt x="292" y="41"/>
                  </a:lnTo>
                  <a:lnTo>
                    <a:pt x="292" y="40"/>
                  </a:lnTo>
                  <a:close/>
                </a:path>
              </a:pathLst>
            </a:custGeom>
            <a:solidFill>
              <a:schemeClr val="folHlink"/>
            </a:solidFill>
            <a:ln w="9525">
              <a:noFill/>
              <a:round/>
              <a:headEnd/>
              <a:tailEnd/>
            </a:ln>
          </p:spPr>
          <p:txBody>
            <a:bodyPr/>
            <a:lstStyle/>
            <a:p>
              <a:pPr algn="ctr">
                <a:spcBef>
                  <a:spcPct val="0"/>
                </a:spcBef>
              </a:pPr>
              <a:endParaRPr lang="en-GB" sz="2000" smtClean="0">
                <a:solidFill>
                  <a:srgbClr val="1A1817"/>
                </a:solidFill>
              </a:endParaRPr>
            </a:p>
          </p:txBody>
        </p:sp>
        <p:sp>
          <p:nvSpPr>
            <p:cNvPr id="494624" name="Freeform 32"/>
            <p:cNvSpPr>
              <a:spLocks/>
            </p:cNvSpPr>
            <p:nvPr userDrawn="1"/>
          </p:nvSpPr>
          <p:spPr bwMode="auto">
            <a:xfrm>
              <a:off x="5059" y="249"/>
              <a:ext cx="541" cy="201"/>
            </a:xfrm>
            <a:custGeom>
              <a:avLst/>
              <a:gdLst/>
              <a:ahLst/>
              <a:cxnLst>
                <a:cxn ang="0">
                  <a:pos x="2722" y="646"/>
                </a:cxn>
                <a:cxn ang="0">
                  <a:pos x="2679" y="680"/>
                </a:cxn>
                <a:cxn ang="0">
                  <a:pos x="2646" y="705"/>
                </a:cxn>
                <a:cxn ang="0">
                  <a:pos x="2604" y="732"/>
                </a:cxn>
                <a:cxn ang="0">
                  <a:pos x="2545" y="767"/>
                </a:cxn>
                <a:cxn ang="0">
                  <a:pos x="2513" y="785"/>
                </a:cxn>
                <a:cxn ang="0">
                  <a:pos x="2430" y="825"/>
                </a:cxn>
                <a:cxn ang="0">
                  <a:pos x="2386" y="844"/>
                </a:cxn>
                <a:cxn ang="0">
                  <a:pos x="2303" y="876"/>
                </a:cxn>
                <a:cxn ang="0">
                  <a:pos x="2264" y="889"/>
                </a:cxn>
                <a:cxn ang="0">
                  <a:pos x="2222" y="903"/>
                </a:cxn>
                <a:cxn ang="0">
                  <a:pos x="2155" y="923"/>
                </a:cxn>
                <a:cxn ang="0">
                  <a:pos x="2017" y="957"/>
                </a:cxn>
                <a:cxn ang="0">
                  <a:pos x="1827" y="990"/>
                </a:cxn>
                <a:cxn ang="0">
                  <a:pos x="1676" y="1006"/>
                </a:cxn>
                <a:cxn ang="0">
                  <a:pos x="1520" y="1015"/>
                </a:cxn>
                <a:cxn ang="0">
                  <a:pos x="1428" y="1017"/>
                </a:cxn>
                <a:cxn ang="0">
                  <a:pos x="1234" y="1012"/>
                </a:cxn>
                <a:cxn ang="0">
                  <a:pos x="1087" y="1003"/>
                </a:cxn>
                <a:cxn ang="0">
                  <a:pos x="948" y="987"/>
                </a:cxn>
                <a:cxn ang="0">
                  <a:pos x="752" y="953"/>
                </a:cxn>
                <a:cxn ang="0">
                  <a:pos x="629" y="922"/>
                </a:cxn>
                <a:cxn ang="0">
                  <a:pos x="485" y="875"/>
                </a:cxn>
                <a:cxn ang="0">
                  <a:pos x="358" y="822"/>
                </a:cxn>
                <a:cxn ang="0">
                  <a:pos x="271" y="777"/>
                </a:cxn>
                <a:cxn ang="0">
                  <a:pos x="164" y="702"/>
                </a:cxn>
                <a:cxn ang="0">
                  <a:pos x="92" y="634"/>
                </a:cxn>
                <a:cxn ang="0">
                  <a:pos x="41" y="563"/>
                </a:cxn>
                <a:cxn ang="0">
                  <a:pos x="7" y="473"/>
                </a:cxn>
                <a:cxn ang="0">
                  <a:pos x="1" y="383"/>
                </a:cxn>
                <a:cxn ang="0">
                  <a:pos x="34" y="272"/>
                </a:cxn>
                <a:cxn ang="0">
                  <a:pos x="109" y="164"/>
                </a:cxn>
                <a:cxn ang="0">
                  <a:pos x="223" y="65"/>
                </a:cxn>
                <a:cxn ang="0">
                  <a:pos x="333" y="12"/>
                </a:cxn>
                <a:cxn ang="0">
                  <a:pos x="350" y="58"/>
                </a:cxn>
                <a:cxn ang="0">
                  <a:pos x="371" y="81"/>
                </a:cxn>
                <a:cxn ang="0">
                  <a:pos x="295" y="144"/>
                </a:cxn>
                <a:cxn ang="0">
                  <a:pos x="214" y="222"/>
                </a:cxn>
                <a:cxn ang="0">
                  <a:pos x="167" y="303"/>
                </a:cxn>
                <a:cxn ang="0">
                  <a:pos x="152" y="383"/>
                </a:cxn>
                <a:cxn ang="0">
                  <a:pos x="165" y="459"/>
                </a:cxn>
                <a:cxn ang="0">
                  <a:pos x="187" y="513"/>
                </a:cxn>
                <a:cxn ang="0">
                  <a:pos x="229" y="577"/>
                </a:cxn>
                <a:cxn ang="0">
                  <a:pos x="289" y="638"/>
                </a:cxn>
                <a:cxn ang="0">
                  <a:pos x="346" y="683"/>
                </a:cxn>
                <a:cxn ang="0">
                  <a:pos x="449" y="746"/>
                </a:cxn>
                <a:cxn ang="0">
                  <a:pos x="530" y="784"/>
                </a:cxn>
                <a:cxn ang="0">
                  <a:pos x="672" y="835"/>
                </a:cxn>
                <a:cxn ang="0">
                  <a:pos x="829" y="876"/>
                </a:cxn>
                <a:cxn ang="0">
                  <a:pos x="1031" y="910"/>
                </a:cxn>
                <a:cxn ang="0">
                  <a:pos x="1188" y="926"/>
                </a:cxn>
                <a:cxn ang="0">
                  <a:pos x="1354" y="934"/>
                </a:cxn>
                <a:cxn ang="0">
                  <a:pos x="1566" y="934"/>
                </a:cxn>
                <a:cxn ang="0">
                  <a:pos x="1744" y="925"/>
                </a:cxn>
                <a:cxn ang="0">
                  <a:pos x="1868" y="915"/>
                </a:cxn>
                <a:cxn ang="0">
                  <a:pos x="1986" y="899"/>
                </a:cxn>
                <a:cxn ang="0">
                  <a:pos x="2100" y="880"/>
                </a:cxn>
                <a:cxn ang="0">
                  <a:pos x="2232" y="853"/>
                </a:cxn>
                <a:cxn ang="0">
                  <a:pos x="2356" y="818"/>
                </a:cxn>
                <a:cxn ang="0">
                  <a:pos x="2484" y="772"/>
                </a:cxn>
                <a:cxn ang="0">
                  <a:pos x="2580" y="728"/>
                </a:cxn>
                <a:cxn ang="0">
                  <a:pos x="2676" y="672"/>
                </a:cxn>
              </a:cxnLst>
              <a:rect l="0" t="0" r="r" b="b"/>
              <a:pathLst>
                <a:path w="2747" h="1017">
                  <a:moveTo>
                    <a:pt x="2743" y="618"/>
                  </a:moveTo>
                  <a:lnTo>
                    <a:pt x="2747" y="625"/>
                  </a:lnTo>
                  <a:lnTo>
                    <a:pt x="2734" y="635"/>
                  </a:lnTo>
                  <a:lnTo>
                    <a:pt x="2722" y="646"/>
                  </a:lnTo>
                  <a:lnTo>
                    <a:pt x="2711" y="655"/>
                  </a:lnTo>
                  <a:lnTo>
                    <a:pt x="2698" y="666"/>
                  </a:lnTo>
                  <a:lnTo>
                    <a:pt x="2685" y="675"/>
                  </a:lnTo>
                  <a:lnTo>
                    <a:pt x="2679" y="680"/>
                  </a:lnTo>
                  <a:lnTo>
                    <a:pt x="2676" y="682"/>
                  </a:lnTo>
                  <a:lnTo>
                    <a:pt x="2672" y="686"/>
                  </a:lnTo>
                  <a:lnTo>
                    <a:pt x="2659" y="695"/>
                  </a:lnTo>
                  <a:lnTo>
                    <a:pt x="2646" y="705"/>
                  </a:lnTo>
                  <a:lnTo>
                    <a:pt x="2632" y="714"/>
                  </a:lnTo>
                  <a:lnTo>
                    <a:pt x="2618" y="724"/>
                  </a:lnTo>
                  <a:lnTo>
                    <a:pt x="2611" y="727"/>
                  </a:lnTo>
                  <a:lnTo>
                    <a:pt x="2604" y="732"/>
                  </a:lnTo>
                  <a:lnTo>
                    <a:pt x="2590" y="741"/>
                  </a:lnTo>
                  <a:lnTo>
                    <a:pt x="2575" y="750"/>
                  </a:lnTo>
                  <a:lnTo>
                    <a:pt x="2560" y="759"/>
                  </a:lnTo>
                  <a:lnTo>
                    <a:pt x="2545" y="767"/>
                  </a:lnTo>
                  <a:lnTo>
                    <a:pt x="2529" y="777"/>
                  </a:lnTo>
                  <a:lnTo>
                    <a:pt x="2521" y="780"/>
                  </a:lnTo>
                  <a:lnTo>
                    <a:pt x="2517" y="783"/>
                  </a:lnTo>
                  <a:lnTo>
                    <a:pt x="2513" y="785"/>
                  </a:lnTo>
                  <a:lnTo>
                    <a:pt x="2497" y="793"/>
                  </a:lnTo>
                  <a:lnTo>
                    <a:pt x="2464" y="809"/>
                  </a:lnTo>
                  <a:lnTo>
                    <a:pt x="2448" y="817"/>
                  </a:lnTo>
                  <a:lnTo>
                    <a:pt x="2430" y="825"/>
                  </a:lnTo>
                  <a:lnTo>
                    <a:pt x="2413" y="832"/>
                  </a:lnTo>
                  <a:lnTo>
                    <a:pt x="2403" y="836"/>
                  </a:lnTo>
                  <a:lnTo>
                    <a:pt x="2395" y="841"/>
                  </a:lnTo>
                  <a:lnTo>
                    <a:pt x="2386" y="844"/>
                  </a:lnTo>
                  <a:lnTo>
                    <a:pt x="2377" y="848"/>
                  </a:lnTo>
                  <a:lnTo>
                    <a:pt x="2359" y="855"/>
                  </a:lnTo>
                  <a:lnTo>
                    <a:pt x="2321" y="869"/>
                  </a:lnTo>
                  <a:lnTo>
                    <a:pt x="2303" y="876"/>
                  </a:lnTo>
                  <a:lnTo>
                    <a:pt x="2298" y="877"/>
                  </a:lnTo>
                  <a:lnTo>
                    <a:pt x="2293" y="880"/>
                  </a:lnTo>
                  <a:lnTo>
                    <a:pt x="2284" y="883"/>
                  </a:lnTo>
                  <a:lnTo>
                    <a:pt x="2264" y="889"/>
                  </a:lnTo>
                  <a:lnTo>
                    <a:pt x="2258" y="892"/>
                  </a:lnTo>
                  <a:lnTo>
                    <a:pt x="2253" y="893"/>
                  </a:lnTo>
                  <a:lnTo>
                    <a:pt x="2244" y="896"/>
                  </a:lnTo>
                  <a:lnTo>
                    <a:pt x="2222" y="903"/>
                  </a:lnTo>
                  <a:lnTo>
                    <a:pt x="2211" y="907"/>
                  </a:lnTo>
                  <a:lnTo>
                    <a:pt x="2200" y="910"/>
                  </a:lnTo>
                  <a:lnTo>
                    <a:pt x="2177" y="916"/>
                  </a:lnTo>
                  <a:lnTo>
                    <a:pt x="2155" y="923"/>
                  </a:lnTo>
                  <a:lnTo>
                    <a:pt x="2133" y="929"/>
                  </a:lnTo>
                  <a:lnTo>
                    <a:pt x="2111" y="935"/>
                  </a:lnTo>
                  <a:lnTo>
                    <a:pt x="2064" y="946"/>
                  </a:lnTo>
                  <a:lnTo>
                    <a:pt x="2017" y="957"/>
                  </a:lnTo>
                  <a:lnTo>
                    <a:pt x="1970" y="966"/>
                  </a:lnTo>
                  <a:lnTo>
                    <a:pt x="1924" y="976"/>
                  </a:lnTo>
                  <a:lnTo>
                    <a:pt x="1876" y="984"/>
                  </a:lnTo>
                  <a:lnTo>
                    <a:pt x="1827" y="990"/>
                  </a:lnTo>
                  <a:lnTo>
                    <a:pt x="1776" y="996"/>
                  </a:lnTo>
                  <a:lnTo>
                    <a:pt x="1752" y="998"/>
                  </a:lnTo>
                  <a:lnTo>
                    <a:pt x="1727" y="1002"/>
                  </a:lnTo>
                  <a:lnTo>
                    <a:pt x="1676" y="1006"/>
                  </a:lnTo>
                  <a:lnTo>
                    <a:pt x="1624" y="1010"/>
                  </a:lnTo>
                  <a:lnTo>
                    <a:pt x="1599" y="1011"/>
                  </a:lnTo>
                  <a:lnTo>
                    <a:pt x="1573" y="1012"/>
                  </a:lnTo>
                  <a:lnTo>
                    <a:pt x="1520" y="1015"/>
                  </a:lnTo>
                  <a:lnTo>
                    <a:pt x="1507" y="1015"/>
                  </a:lnTo>
                  <a:lnTo>
                    <a:pt x="1493" y="1016"/>
                  </a:lnTo>
                  <a:lnTo>
                    <a:pt x="1468" y="1017"/>
                  </a:lnTo>
                  <a:lnTo>
                    <a:pt x="1428" y="1017"/>
                  </a:lnTo>
                  <a:lnTo>
                    <a:pt x="1388" y="1017"/>
                  </a:lnTo>
                  <a:lnTo>
                    <a:pt x="1348" y="1016"/>
                  </a:lnTo>
                  <a:lnTo>
                    <a:pt x="1311" y="1015"/>
                  </a:lnTo>
                  <a:lnTo>
                    <a:pt x="1234" y="1012"/>
                  </a:lnTo>
                  <a:lnTo>
                    <a:pt x="1196" y="1010"/>
                  </a:lnTo>
                  <a:lnTo>
                    <a:pt x="1160" y="1009"/>
                  </a:lnTo>
                  <a:lnTo>
                    <a:pt x="1124" y="1005"/>
                  </a:lnTo>
                  <a:lnTo>
                    <a:pt x="1087" y="1003"/>
                  </a:lnTo>
                  <a:lnTo>
                    <a:pt x="1051" y="999"/>
                  </a:lnTo>
                  <a:lnTo>
                    <a:pt x="1017" y="996"/>
                  </a:lnTo>
                  <a:lnTo>
                    <a:pt x="982" y="991"/>
                  </a:lnTo>
                  <a:lnTo>
                    <a:pt x="948" y="987"/>
                  </a:lnTo>
                  <a:lnTo>
                    <a:pt x="880" y="978"/>
                  </a:lnTo>
                  <a:lnTo>
                    <a:pt x="815" y="966"/>
                  </a:lnTo>
                  <a:lnTo>
                    <a:pt x="782" y="959"/>
                  </a:lnTo>
                  <a:lnTo>
                    <a:pt x="752" y="953"/>
                  </a:lnTo>
                  <a:lnTo>
                    <a:pt x="719" y="945"/>
                  </a:lnTo>
                  <a:lnTo>
                    <a:pt x="689" y="938"/>
                  </a:lnTo>
                  <a:lnTo>
                    <a:pt x="658" y="929"/>
                  </a:lnTo>
                  <a:lnTo>
                    <a:pt x="629" y="922"/>
                  </a:lnTo>
                  <a:lnTo>
                    <a:pt x="599" y="913"/>
                  </a:lnTo>
                  <a:lnTo>
                    <a:pt x="569" y="905"/>
                  </a:lnTo>
                  <a:lnTo>
                    <a:pt x="513" y="886"/>
                  </a:lnTo>
                  <a:lnTo>
                    <a:pt x="485" y="875"/>
                  </a:lnTo>
                  <a:lnTo>
                    <a:pt x="458" y="866"/>
                  </a:lnTo>
                  <a:lnTo>
                    <a:pt x="431" y="855"/>
                  </a:lnTo>
                  <a:lnTo>
                    <a:pt x="404" y="844"/>
                  </a:lnTo>
                  <a:lnTo>
                    <a:pt x="358" y="822"/>
                  </a:lnTo>
                  <a:lnTo>
                    <a:pt x="334" y="811"/>
                  </a:lnTo>
                  <a:lnTo>
                    <a:pt x="313" y="799"/>
                  </a:lnTo>
                  <a:lnTo>
                    <a:pt x="291" y="787"/>
                  </a:lnTo>
                  <a:lnTo>
                    <a:pt x="271" y="777"/>
                  </a:lnTo>
                  <a:lnTo>
                    <a:pt x="233" y="753"/>
                  </a:lnTo>
                  <a:lnTo>
                    <a:pt x="214" y="740"/>
                  </a:lnTo>
                  <a:lnTo>
                    <a:pt x="197" y="728"/>
                  </a:lnTo>
                  <a:lnTo>
                    <a:pt x="164" y="702"/>
                  </a:lnTo>
                  <a:lnTo>
                    <a:pt x="133" y="676"/>
                  </a:lnTo>
                  <a:lnTo>
                    <a:pt x="119" y="662"/>
                  </a:lnTo>
                  <a:lnTo>
                    <a:pt x="106" y="649"/>
                  </a:lnTo>
                  <a:lnTo>
                    <a:pt x="92" y="634"/>
                  </a:lnTo>
                  <a:lnTo>
                    <a:pt x="81" y="620"/>
                  </a:lnTo>
                  <a:lnTo>
                    <a:pt x="69" y="605"/>
                  </a:lnTo>
                  <a:lnTo>
                    <a:pt x="59" y="591"/>
                  </a:lnTo>
                  <a:lnTo>
                    <a:pt x="41" y="563"/>
                  </a:lnTo>
                  <a:lnTo>
                    <a:pt x="27" y="533"/>
                  </a:lnTo>
                  <a:lnTo>
                    <a:pt x="15" y="502"/>
                  </a:lnTo>
                  <a:lnTo>
                    <a:pt x="10" y="487"/>
                  </a:lnTo>
                  <a:lnTo>
                    <a:pt x="7" y="473"/>
                  </a:lnTo>
                  <a:lnTo>
                    <a:pt x="3" y="457"/>
                  </a:lnTo>
                  <a:lnTo>
                    <a:pt x="1" y="442"/>
                  </a:lnTo>
                  <a:lnTo>
                    <a:pt x="0" y="411"/>
                  </a:lnTo>
                  <a:lnTo>
                    <a:pt x="1" y="383"/>
                  </a:lnTo>
                  <a:lnTo>
                    <a:pt x="6" y="355"/>
                  </a:lnTo>
                  <a:lnTo>
                    <a:pt x="12" y="327"/>
                  </a:lnTo>
                  <a:lnTo>
                    <a:pt x="22" y="300"/>
                  </a:lnTo>
                  <a:lnTo>
                    <a:pt x="34" y="272"/>
                  </a:lnTo>
                  <a:lnTo>
                    <a:pt x="48" y="245"/>
                  </a:lnTo>
                  <a:lnTo>
                    <a:pt x="65" y="217"/>
                  </a:lnTo>
                  <a:lnTo>
                    <a:pt x="86" y="191"/>
                  </a:lnTo>
                  <a:lnTo>
                    <a:pt x="109" y="164"/>
                  </a:lnTo>
                  <a:lnTo>
                    <a:pt x="134" y="139"/>
                  </a:lnTo>
                  <a:lnTo>
                    <a:pt x="161" y="113"/>
                  </a:lnTo>
                  <a:lnTo>
                    <a:pt x="192" y="90"/>
                  </a:lnTo>
                  <a:lnTo>
                    <a:pt x="223" y="65"/>
                  </a:lnTo>
                  <a:lnTo>
                    <a:pt x="257" y="42"/>
                  </a:lnTo>
                  <a:lnTo>
                    <a:pt x="293" y="20"/>
                  </a:lnTo>
                  <a:lnTo>
                    <a:pt x="333" y="0"/>
                  </a:lnTo>
                  <a:lnTo>
                    <a:pt x="333" y="12"/>
                  </a:lnTo>
                  <a:lnTo>
                    <a:pt x="335" y="25"/>
                  </a:lnTo>
                  <a:lnTo>
                    <a:pt x="339" y="36"/>
                  </a:lnTo>
                  <a:lnTo>
                    <a:pt x="345" y="47"/>
                  </a:lnTo>
                  <a:lnTo>
                    <a:pt x="350" y="58"/>
                  </a:lnTo>
                  <a:lnTo>
                    <a:pt x="353" y="62"/>
                  </a:lnTo>
                  <a:lnTo>
                    <a:pt x="358" y="68"/>
                  </a:lnTo>
                  <a:lnTo>
                    <a:pt x="366" y="77"/>
                  </a:lnTo>
                  <a:lnTo>
                    <a:pt x="371" y="81"/>
                  </a:lnTo>
                  <a:lnTo>
                    <a:pt x="376" y="86"/>
                  </a:lnTo>
                  <a:lnTo>
                    <a:pt x="347" y="105"/>
                  </a:lnTo>
                  <a:lnTo>
                    <a:pt x="319" y="124"/>
                  </a:lnTo>
                  <a:lnTo>
                    <a:pt x="295" y="144"/>
                  </a:lnTo>
                  <a:lnTo>
                    <a:pt x="271" y="163"/>
                  </a:lnTo>
                  <a:lnTo>
                    <a:pt x="250" y="183"/>
                  </a:lnTo>
                  <a:lnTo>
                    <a:pt x="231" y="203"/>
                  </a:lnTo>
                  <a:lnTo>
                    <a:pt x="214" y="222"/>
                  </a:lnTo>
                  <a:lnTo>
                    <a:pt x="200" y="242"/>
                  </a:lnTo>
                  <a:lnTo>
                    <a:pt x="187" y="262"/>
                  </a:lnTo>
                  <a:lnTo>
                    <a:pt x="175" y="282"/>
                  </a:lnTo>
                  <a:lnTo>
                    <a:pt x="167" y="303"/>
                  </a:lnTo>
                  <a:lnTo>
                    <a:pt x="160" y="323"/>
                  </a:lnTo>
                  <a:lnTo>
                    <a:pt x="155" y="343"/>
                  </a:lnTo>
                  <a:lnTo>
                    <a:pt x="153" y="363"/>
                  </a:lnTo>
                  <a:lnTo>
                    <a:pt x="152" y="383"/>
                  </a:lnTo>
                  <a:lnTo>
                    <a:pt x="153" y="404"/>
                  </a:lnTo>
                  <a:lnTo>
                    <a:pt x="155" y="417"/>
                  </a:lnTo>
                  <a:lnTo>
                    <a:pt x="158" y="431"/>
                  </a:lnTo>
                  <a:lnTo>
                    <a:pt x="165" y="459"/>
                  </a:lnTo>
                  <a:lnTo>
                    <a:pt x="169" y="473"/>
                  </a:lnTo>
                  <a:lnTo>
                    <a:pt x="174" y="486"/>
                  </a:lnTo>
                  <a:lnTo>
                    <a:pt x="180" y="499"/>
                  </a:lnTo>
                  <a:lnTo>
                    <a:pt x="187" y="513"/>
                  </a:lnTo>
                  <a:lnTo>
                    <a:pt x="194" y="526"/>
                  </a:lnTo>
                  <a:lnTo>
                    <a:pt x="202" y="539"/>
                  </a:lnTo>
                  <a:lnTo>
                    <a:pt x="220" y="565"/>
                  </a:lnTo>
                  <a:lnTo>
                    <a:pt x="229" y="577"/>
                  </a:lnTo>
                  <a:lnTo>
                    <a:pt x="240" y="590"/>
                  </a:lnTo>
                  <a:lnTo>
                    <a:pt x="251" y="602"/>
                  </a:lnTo>
                  <a:lnTo>
                    <a:pt x="263" y="615"/>
                  </a:lnTo>
                  <a:lnTo>
                    <a:pt x="289" y="638"/>
                  </a:lnTo>
                  <a:lnTo>
                    <a:pt x="302" y="650"/>
                  </a:lnTo>
                  <a:lnTo>
                    <a:pt x="316" y="662"/>
                  </a:lnTo>
                  <a:lnTo>
                    <a:pt x="331" y="673"/>
                  </a:lnTo>
                  <a:lnTo>
                    <a:pt x="346" y="683"/>
                  </a:lnTo>
                  <a:lnTo>
                    <a:pt x="378" y="706"/>
                  </a:lnTo>
                  <a:lnTo>
                    <a:pt x="394" y="715"/>
                  </a:lnTo>
                  <a:lnTo>
                    <a:pt x="413" y="726"/>
                  </a:lnTo>
                  <a:lnTo>
                    <a:pt x="449" y="746"/>
                  </a:lnTo>
                  <a:lnTo>
                    <a:pt x="469" y="756"/>
                  </a:lnTo>
                  <a:lnTo>
                    <a:pt x="489" y="765"/>
                  </a:lnTo>
                  <a:lnTo>
                    <a:pt x="509" y="774"/>
                  </a:lnTo>
                  <a:lnTo>
                    <a:pt x="530" y="784"/>
                  </a:lnTo>
                  <a:lnTo>
                    <a:pt x="575" y="802"/>
                  </a:lnTo>
                  <a:lnTo>
                    <a:pt x="599" y="810"/>
                  </a:lnTo>
                  <a:lnTo>
                    <a:pt x="623" y="819"/>
                  </a:lnTo>
                  <a:lnTo>
                    <a:pt x="672" y="835"/>
                  </a:lnTo>
                  <a:lnTo>
                    <a:pt x="724" y="850"/>
                  </a:lnTo>
                  <a:lnTo>
                    <a:pt x="775" y="863"/>
                  </a:lnTo>
                  <a:lnTo>
                    <a:pt x="802" y="869"/>
                  </a:lnTo>
                  <a:lnTo>
                    <a:pt x="829" y="876"/>
                  </a:lnTo>
                  <a:lnTo>
                    <a:pt x="885" y="887"/>
                  </a:lnTo>
                  <a:lnTo>
                    <a:pt x="942" y="897"/>
                  </a:lnTo>
                  <a:lnTo>
                    <a:pt x="1001" y="906"/>
                  </a:lnTo>
                  <a:lnTo>
                    <a:pt x="1031" y="910"/>
                  </a:lnTo>
                  <a:lnTo>
                    <a:pt x="1062" y="914"/>
                  </a:lnTo>
                  <a:lnTo>
                    <a:pt x="1092" y="918"/>
                  </a:lnTo>
                  <a:lnTo>
                    <a:pt x="1124" y="920"/>
                  </a:lnTo>
                  <a:lnTo>
                    <a:pt x="1188" y="926"/>
                  </a:lnTo>
                  <a:lnTo>
                    <a:pt x="1252" y="929"/>
                  </a:lnTo>
                  <a:lnTo>
                    <a:pt x="1286" y="932"/>
                  </a:lnTo>
                  <a:lnTo>
                    <a:pt x="1320" y="933"/>
                  </a:lnTo>
                  <a:lnTo>
                    <a:pt x="1354" y="934"/>
                  </a:lnTo>
                  <a:lnTo>
                    <a:pt x="1388" y="935"/>
                  </a:lnTo>
                  <a:lnTo>
                    <a:pt x="1459" y="936"/>
                  </a:lnTo>
                  <a:lnTo>
                    <a:pt x="1512" y="935"/>
                  </a:lnTo>
                  <a:lnTo>
                    <a:pt x="1566" y="934"/>
                  </a:lnTo>
                  <a:lnTo>
                    <a:pt x="1617" y="933"/>
                  </a:lnTo>
                  <a:lnTo>
                    <a:pt x="1669" y="931"/>
                  </a:lnTo>
                  <a:lnTo>
                    <a:pt x="1719" y="927"/>
                  </a:lnTo>
                  <a:lnTo>
                    <a:pt x="1744" y="925"/>
                  </a:lnTo>
                  <a:lnTo>
                    <a:pt x="1769" y="923"/>
                  </a:lnTo>
                  <a:lnTo>
                    <a:pt x="1794" y="921"/>
                  </a:lnTo>
                  <a:lnTo>
                    <a:pt x="1818" y="920"/>
                  </a:lnTo>
                  <a:lnTo>
                    <a:pt x="1868" y="915"/>
                  </a:lnTo>
                  <a:lnTo>
                    <a:pt x="1915" y="909"/>
                  </a:lnTo>
                  <a:lnTo>
                    <a:pt x="1939" y="906"/>
                  </a:lnTo>
                  <a:lnTo>
                    <a:pt x="1962" y="903"/>
                  </a:lnTo>
                  <a:lnTo>
                    <a:pt x="1986" y="899"/>
                  </a:lnTo>
                  <a:lnTo>
                    <a:pt x="2009" y="896"/>
                  </a:lnTo>
                  <a:lnTo>
                    <a:pt x="2031" y="892"/>
                  </a:lnTo>
                  <a:lnTo>
                    <a:pt x="2055" y="889"/>
                  </a:lnTo>
                  <a:lnTo>
                    <a:pt x="2100" y="880"/>
                  </a:lnTo>
                  <a:lnTo>
                    <a:pt x="2145" y="871"/>
                  </a:lnTo>
                  <a:lnTo>
                    <a:pt x="2189" y="862"/>
                  </a:lnTo>
                  <a:lnTo>
                    <a:pt x="2210" y="857"/>
                  </a:lnTo>
                  <a:lnTo>
                    <a:pt x="2232" y="853"/>
                  </a:lnTo>
                  <a:lnTo>
                    <a:pt x="2275" y="841"/>
                  </a:lnTo>
                  <a:lnTo>
                    <a:pt x="2317" y="830"/>
                  </a:lnTo>
                  <a:lnTo>
                    <a:pt x="2335" y="823"/>
                  </a:lnTo>
                  <a:lnTo>
                    <a:pt x="2356" y="818"/>
                  </a:lnTo>
                  <a:lnTo>
                    <a:pt x="2395" y="805"/>
                  </a:lnTo>
                  <a:lnTo>
                    <a:pt x="2431" y="792"/>
                  </a:lnTo>
                  <a:lnTo>
                    <a:pt x="2466" y="779"/>
                  </a:lnTo>
                  <a:lnTo>
                    <a:pt x="2484" y="772"/>
                  </a:lnTo>
                  <a:lnTo>
                    <a:pt x="2501" y="765"/>
                  </a:lnTo>
                  <a:lnTo>
                    <a:pt x="2534" y="751"/>
                  </a:lnTo>
                  <a:lnTo>
                    <a:pt x="2565" y="735"/>
                  </a:lnTo>
                  <a:lnTo>
                    <a:pt x="2580" y="728"/>
                  </a:lnTo>
                  <a:lnTo>
                    <a:pt x="2595" y="720"/>
                  </a:lnTo>
                  <a:lnTo>
                    <a:pt x="2623" y="705"/>
                  </a:lnTo>
                  <a:lnTo>
                    <a:pt x="2650" y="688"/>
                  </a:lnTo>
                  <a:lnTo>
                    <a:pt x="2676" y="672"/>
                  </a:lnTo>
                  <a:lnTo>
                    <a:pt x="2699" y="654"/>
                  </a:lnTo>
                  <a:lnTo>
                    <a:pt x="2721" y="636"/>
                  </a:lnTo>
                  <a:lnTo>
                    <a:pt x="2743" y="618"/>
                  </a:lnTo>
                  <a:close/>
                </a:path>
              </a:pathLst>
            </a:custGeom>
            <a:solidFill>
              <a:schemeClr val="folHlink"/>
            </a:solidFill>
            <a:ln w="9525">
              <a:noFill/>
              <a:round/>
              <a:headEnd/>
              <a:tailEnd/>
            </a:ln>
          </p:spPr>
          <p:txBody>
            <a:bodyPr/>
            <a:lstStyle/>
            <a:p>
              <a:pPr algn="ctr">
                <a:spcBef>
                  <a:spcPct val="0"/>
                </a:spcBef>
              </a:pPr>
              <a:endParaRPr lang="en-GB" sz="2000" smtClean="0">
                <a:solidFill>
                  <a:srgbClr val="1A1817"/>
                </a:solidFill>
              </a:endParaRPr>
            </a:p>
          </p:txBody>
        </p:sp>
        <p:sp>
          <p:nvSpPr>
            <p:cNvPr id="494625" name="Freeform 33"/>
            <p:cNvSpPr>
              <a:spLocks/>
            </p:cNvSpPr>
            <p:nvPr userDrawn="1"/>
          </p:nvSpPr>
          <p:spPr bwMode="auto">
            <a:xfrm>
              <a:off x="5140" y="276"/>
              <a:ext cx="14" cy="93"/>
            </a:xfrm>
            <a:custGeom>
              <a:avLst/>
              <a:gdLst/>
              <a:ahLst/>
              <a:cxnLst>
                <a:cxn ang="0">
                  <a:pos x="76" y="0"/>
                </a:cxn>
                <a:cxn ang="0">
                  <a:pos x="76" y="478"/>
                </a:cxn>
                <a:cxn ang="0">
                  <a:pos x="0" y="478"/>
                </a:cxn>
                <a:cxn ang="0">
                  <a:pos x="0" y="11"/>
                </a:cxn>
                <a:cxn ang="0">
                  <a:pos x="76" y="0"/>
                </a:cxn>
              </a:cxnLst>
              <a:rect l="0" t="0" r="r" b="b"/>
              <a:pathLst>
                <a:path w="76" h="478">
                  <a:moveTo>
                    <a:pt x="76" y="0"/>
                  </a:moveTo>
                  <a:lnTo>
                    <a:pt x="76" y="478"/>
                  </a:lnTo>
                  <a:lnTo>
                    <a:pt x="0" y="478"/>
                  </a:lnTo>
                  <a:lnTo>
                    <a:pt x="0" y="11"/>
                  </a:lnTo>
                  <a:lnTo>
                    <a:pt x="76" y="0"/>
                  </a:lnTo>
                  <a:close/>
                </a:path>
              </a:pathLst>
            </a:custGeom>
            <a:solidFill>
              <a:schemeClr val="hlink"/>
            </a:solidFill>
            <a:ln w="9525">
              <a:noFill/>
              <a:round/>
              <a:headEnd/>
              <a:tailEnd/>
            </a:ln>
          </p:spPr>
          <p:txBody>
            <a:bodyPr/>
            <a:lstStyle/>
            <a:p>
              <a:pPr algn="ctr">
                <a:spcBef>
                  <a:spcPct val="0"/>
                </a:spcBef>
              </a:pPr>
              <a:endParaRPr lang="en-GB" sz="2000" smtClean="0">
                <a:solidFill>
                  <a:srgbClr val="1A1817"/>
                </a:solidFill>
              </a:endParaRPr>
            </a:p>
          </p:txBody>
        </p:sp>
        <p:sp>
          <p:nvSpPr>
            <p:cNvPr id="494626" name="Freeform 34"/>
            <p:cNvSpPr>
              <a:spLocks/>
            </p:cNvSpPr>
            <p:nvPr userDrawn="1"/>
          </p:nvSpPr>
          <p:spPr bwMode="auto">
            <a:xfrm>
              <a:off x="5170" y="290"/>
              <a:ext cx="49" cy="79"/>
            </a:xfrm>
            <a:custGeom>
              <a:avLst/>
              <a:gdLst/>
              <a:ahLst/>
              <a:cxnLst>
                <a:cxn ang="0">
                  <a:pos x="174" y="407"/>
                </a:cxn>
                <a:cxn ang="0">
                  <a:pos x="174" y="130"/>
                </a:cxn>
                <a:cxn ang="0">
                  <a:pos x="171" y="114"/>
                </a:cxn>
                <a:cxn ang="0">
                  <a:pos x="170" y="101"/>
                </a:cxn>
                <a:cxn ang="0">
                  <a:pos x="167" y="91"/>
                </a:cxn>
                <a:cxn ang="0">
                  <a:pos x="163" y="85"/>
                </a:cxn>
                <a:cxn ang="0">
                  <a:pos x="157" y="82"/>
                </a:cxn>
                <a:cxn ang="0">
                  <a:pos x="152" y="79"/>
                </a:cxn>
                <a:cxn ang="0">
                  <a:pos x="141" y="78"/>
                </a:cxn>
                <a:cxn ang="0">
                  <a:pos x="127" y="81"/>
                </a:cxn>
                <a:cxn ang="0">
                  <a:pos x="113" y="87"/>
                </a:cxn>
                <a:cxn ang="0">
                  <a:pos x="99" y="97"/>
                </a:cxn>
                <a:cxn ang="0">
                  <a:pos x="85" y="114"/>
                </a:cxn>
                <a:cxn ang="0">
                  <a:pos x="10" y="407"/>
                </a:cxn>
                <a:cxn ang="0">
                  <a:pos x="10" y="104"/>
                </a:cxn>
                <a:cxn ang="0">
                  <a:pos x="8" y="81"/>
                </a:cxn>
                <a:cxn ang="0">
                  <a:pos x="5" y="57"/>
                </a:cxn>
                <a:cxn ang="0">
                  <a:pos x="3" y="38"/>
                </a:cxn>
                <a:cxn ang="0">
                  <a:pos x="0" y="19"/>
                </a:cxn>
                <a:cxn ang="0">
                  <a:pos x="72" y="8"/>
                </a:cxn>
                <a:cxn ang="0">
                  <a:pos x="76" y="23"/>
                </a:cxn>
                <a:cxn ang="0">
                  <a:pos x="78" y="31"/>
                </a:cxn>
                <a:cxn ang="0">
                  <a:pos x="79" y="39"/>
                </a:cxn>
                <a:cxn ang="0">
                  <a:pos x="79" y="42"/>
                </a:cxn>
                <a:cxn ang="0">
                  <a:pos x="80" y="48"/>
                </a:cxn>
                <a:cxn ang="0">
                  <a:pos x="99" y="27"/>
                </a:cxn>
                <a:cxn ang="0">
                  <a:pos x="120" y="14"/>
                </a:cxn>
                <a:cxn ang="0">
                  <a:pos x="143" y="5"/>
                </a:cxn>
                <a:cxn ang="0">
                  <a:pos x="170" y="3"/>
                </a:cxn>
                <a:cxn ang="0">
                  <a:pos x="189" y="5"/>
                </a:cxn>
                <a:cxn ang="0">
                  <a:pos x="205" y="10"/>
                </a:cxn>
                <a:cxn ang="0">
                  <a:pos x="219" y="19"/>
                </a:cxn>
                <a:cxn ang="0">
                  <a:pos x="231" y="31"/>
                </a:cxn>
                <a:cxn ang="0">
                  <a:pos x="239" y="44"/>
                </a:cxn>
                <a:cxn ang="0">
                  <a:pos x="245" y="61"/>
                </a:cxn>
                <a:cxn ang="0">
                  <a:pos x="249" y="81"/>
                </a:cxn>
                <a:cxn ang="0">
                  <a:pos x="250" y="104"/>
                </a:cxn>
              </a:cxnLst>
              <a:rect l="0" t="0" r="r" b="b"/>
              <a:pathLst>
                <a:path w="250" h="407">
                  <a:moveTo>
                    <a:pt x="250" y="407"/>
                  </a:moveTo>
                  <a:lnTo>
                    <a:pt x="174" y="407"/>
                  </a:lnTo>
                  <a:lnTo>
                    <a:pt x="174" y="140"/>
                  </a:lnTo>
                  <a:lnTo>
                    <a:pt x="174" y="130"/>
                  </a:lnTo>
                  <a:lnTo>
                    <a:pt x="173" y="122"/>
                  </a:lnTo>
                  <a:lnTo>
                    <a:pt x="171" y="114"/>
                  </a:lnTo>
                  <a:lnTo>
                    <a:pt x="171" y="107"/>
                  </a:lnTo>
                  <a:lnTo>
                    <a:pt x="170" y="101"/>
                  </a:lnTo>
                  <a:lnTo>
                    <a:pt x="169" y="96"/>
                  </a:lnTo>
                  <a:lnTo>
                    <a:pt x="167" y="91"/>
                  </a:lnTo>
                  <a:lnTo>
                    <a:pt x="166" y="88"/>
                  </a:lnTo>
                  <a:lnTo>
                    <a:pt x="163" y="85"/>
                  </a:lnTo>
                  <a:lnTo>
                    <a:pt x="161" y="83"/>
                  </a:lnTo>
                  <a:lnTo>
                    <a:pt x="157" y="82"/>
                  </a:lnTo>
                  <a:lnTo>
                    <a:pt x="155" y="81"/>
                  </a:lnTo>
                  <a:lnTo>
                    <a:pt x="152" y="79"/>
                  </a:lnTo>
                  <a:lnTo>
                    <a:pt x="148" y="78"/>
                  </a:lnTo>
                  <a:lnTo>
                    <a:pt x="141" y="78"/>
                  </a:lnTo>
                  <a:lnTo>
                    <a:pt x="133" y="78"/>
                  </a:lnTo>
                  <a:lnTo>
                    <a:pt x="127" y="81"/>
                  </a:lnTo>
                  <a:lnTo>
                    <a:pt x="120" y="83"/>
                  </a:lnTo>
                  <a:lnTo>
                    <a:pt x="113" y="87"/>
                  </a:lnTo>
                  <a:lnTo>
                    <a:pt x="106" y="91"/>
                  </a:lnTo>
                  <a:lnTo>
                    <a:pt x="99" y="97"/>
                  </a:lnTo>
                  <a:lnTo>
                    <a:pt x="92" y="104"/>
                  </a:lnTo>
                  <a:lnTo>
                    <a:pt x="85" y="114"/>
                  </a:lnTo>
                  <a:lnTo>
                    <a:pt x="85" y="407"/>
                  </a:lnTo>
                  <a:lnTo>
                    <a:pt x="10" y="407"/>
                  </a:lnTo>
                  <a:lnTo>
                    <a:pt x="10" y="116"/>
                  </a:lnTo>
                  <a:lnTo>
                    <a:pt x="10" y="104"/>
                  </a:lnTo>
                  <a:lnTo>
                    <a:pt x="9" y="92"/>
                  </a:lnTo>
                  <a:lnTo>
                    <a:pt x="8" y="81"/>
                  </a:lnTo>
                  <a:lnTo>
                    <a:pt x="8" y="70"/>
                  </a:lnTo>
                  <a:lnTo>
                    <a:pt x="5" y="57"/>
                  </a:lnTo>
                  <a:lnTo>
                    <a:pt x="4" y="45"/>
                  </a:lnTo>
                  <a:lnTo>
                    <a:pt x="3" y="38"/>
                  </a:lnTo>
                  <a:lnTo>
                    <a:pt x="2" y="32"/>
                  </a:lnTo>
                  <a:lnTo>
                    <a:pt x="0" y="19"/>
                  </a:lnTo>
                  <a:lnTo>
                    <a:pt x="71" y="0"/>
                  </a:lnTo>
                  <a:lnTo>
                    <a:pt x="72" y="8"/>
                  </a:lnTo>
                  <a:lnTo>
                    <a:pt x="74" y="16"/>
                  </a:lnTo>
                  <a:lnTo>
                    <a:pt x="76" y="23"/>
                  </a:lnTo>
                  <a:lnTo>
                    <a:pt x="78" y="29"/>
                  </a:lnTo>
                  <a:lnTo>
                    <a:pt x="78" y="31"/>
                  </a:lnTo>
                  <a:lnTo>
                    <a:pt x="78" y="33"/>
                  </a:lnTo>
                  <a:lnTo>
                    <a:pt x="79" y="39"/>
                  </a:lnTo>
                  <a:lnTo>
                    <a:pt x="79" y="40"/>
                  </a:lnTo>
                  <a:lnTo>
                    <a:pt x="79" y="42"/>
                  </a:lnTo>
                  <a:lnTo>
                    <a:pt x="79" y="43"/>
                  </a:lnTo>
                  <a:lnTo>
                    <a:pt x="80" y="48"/>
                  </a:lnTo>
                  <a:lnTo>
                    <a:pt x="90" y="37"/>
                  </a:lnTo>
                  <a:lnTo>
                    <a:pt x="99" y="27"/>
                  </a:lnTo>
                  <a:lnTo>
                    <a:pt x="109" y="20"/>
                  </a:lnTo>
                  <a:lnTo>
                    <a:pt x="120" y="14"/>
                  </a:lnTo>
                  <a:lnTo>
                    <a:pt x="132" y="8"/>
                  </a:lnTo>
                  <a:lnTo>
                    <a:pt x="143" y="5"/>
                  </a:lnTo>
                  <a:lnTo>
                    <a:pt x="156" y="4"/>
                  </a:lnTo>
                  <a:lnTo>
                    <a:pt x="170" y="3"/>
                  </a:lnTo>
                  <a:lnTo>
                    <a:pt x="180" y="3"/>
                  </a:lnTo>
                  <a:lnTo>
                    <a:pt x="189" y="5"/>
                  </a:lnTo>
                  <a:lnTo>
                    <a:pt x="197" y="7"/>
                  </a:lnTo>
                  <a:lnTo>
                    <a:pt x="205" y="10"/>
                  </a:lnTo>
                  <a:lnTo>
                    <a:pt x="212" y="13"/>
                  </a:lnTo>
                  <a:lnTo>
                    <a:pt x="219" y="19"/>
                  </a:lnTo>
                  <a:lnTo>
                    <a:pt x="225" y="24"/>
                  </a:lnTo>
                  <a:lnTo>
                    <a:pt x="231" y="31"/>
                  </a:lnTo>
                  <a:lnTo>
                    <a:pt x="235" y="37"/>
                  </a:lnTo>
                  <a:lnTo>
                    <a:pt x="239" y="44"/>
                  </a:lnTo>
                  <a:lnTo>
                    <a:pt x="242" y="52"/>
                  </a:lnTo>
                  <a:lnTo>
                    <a:pt x="245" y="61"/>
                  </a:lnTo>
                  <a:lnTo>
                    <a:pt x="246" y="70"/>
                  </a:lnTo>
                  <a:lnTo>
                    <a:pt x="249" y="81"/>
                  </a:lnTo>
                  <a:lnTo>
                    <a:pt x="249" y="91"/>
                  </a:lnTo>
                  <a:lnTo>
                    <a:pt x="250" y="104"/>
                  </a:lnTo>
                  <a:lnTo>
                    <a:pt x="250" y="407"/>
                  </a:lnTo>
                  <a:close/>
                </a:path>
              </a:pathLst>
            </a:custGeom>
            <a:solidFill>
              <a:schemeClr val="hlink"/>
            </a:solidFill>
            <a:ln w="9525">
              <a:noFill/>
              <a:round/>
              <a:headEnd/>
              <a:tailEnd/>
            </a:ln>
          </p:spPr>
          <p:txBody>
            <a:bodyPr/>
            <a:lstStyle/>
            <a:p>
              <a:pPr algn="ctr">
                <a:spcBef>
                  <a:spcPct val="0"/>
                </a:spcBef>
              </a:pPr>
              <a:endParaRPr lang="en-GB" sz="2000" smtClean="0">
                <a:solidFill>
                  <a:srgbClr val="1A1817"/>
                </a:solidFill>
              </a:endParaRPr>
            </a:p>
          </p:txBody>
        </p:sp>
        <p:sp>
          <p:nvSpPr>
            <p:cNvPr id="494627" name="Freeform 35"/>
            <p:cNvSpPr>
              <a:spLocks/>
            </p:cNvSpPr>
            <p:nvPr userDrawn="1"/>
          </p:nvSpPr>
          <p:spPr bwMode="auto">
            <a:xfrm>
              <a:off x="5234" y="256"/>
              <a:ext cx="38" cy="113"/>
            </a:xfrm>
            <a:custGeom>
              <a:avLst/>
              <a:gdLst/>
              <a:ahLst/>
              <a:cxnLst>
                <a:cxn ang="0">
                  <a:pos x="27" y="179"/>
                </a:cxn>
                <a:cxn ang="0">
                  <a:pos x="26" y="152"/>
                </a:cxn>
                <a:cxn ang="0">
                  <a:pos x="26" y="127"/>
                </a:cxn>
                <a:cxn ang="0">
                  <a:pos x="26" y="108"/>
                </a:cxn>
                <a:cxn ang="0">
                  <a:pos x="28" y="91"/>
                </a:cxn>
                <a:cxn ang="0">
                  <a:pos x="28" y="83"/>
                </a:cxn>
                <a:cxn ang="0">
                  <a:pos x="30" y="76"/>
                </a:cxn>
                <a:cxn ang="0">
                  <a:pos x="35" y="63"/>
                </a:cxn>
                <a:cxn ang="0">
                  <a:pos x="40" y="50"/>
                </a:cxn>
                <a:cxn ang="0">
                  <a:pos x="42" y="44"/>
                </a:cxn>
                <a:cxn ang="0">
                  <a:pos x="47" y="38"/>
                </a:cxn>
                <a:cxn ang="0">
                  <a:pos x="54" y="29"/>
                </a:cxn>
                <a:cxn ang="0">
                  <a:pos x="63" y="20"/>
                </a:cxn>
                <a:cxn ang="0">
                  <a:pos x="75" y="11"/>
                </a:cxn>
                <a:cxn ang="0">
                  <a:pos x="82" y="7"/>
                </a:cxn>
                <a:cxn ang="0">
                  <a:pos x="89" y="5"/>
                </a:cxn>
                <a:cxn ang="0">
                  <a:pos x="96" y="3"/>
                </a:cxn>
                <a:cxn ang="0">
                  <a:pos x="104" y="1"/>
                </a:cxn>
                <a:cxn ang="0">
                  <a:pos x="120" y="0"/>
                </a:cxn>
                <a:cxn ang="0">
                  <a:pos x="131" y="0"/>
                </a:cxn>
                <a:cxn ang="0">
                  <a:pos x="141" y="1"/>
                </a:cxn>
                <a:cxn ang="0">
                  <a:pos x="151" y="3"/>
                </a:cxn>
                <a:cxn ang="0">
                  <a:pos x="160" y="6"/>
                </a:cxn>
                <a:cxn ang="0">
                  <a:pos x="168" y="9"/>
                </a:cxn>
                <a:cxn ang="0">
                  <a:pos x="176" y="12"/>
                </a:cxn>
                <a:cxn ang="0">
                  <a:pos x="185" y="17"/>
                </a:cxn>
                <a:cxn ang="0">
                  <a:pos x="192" y="22"/>
                </a:cxn>
                <a:cxn ang="0">
                  <a:pos x="171" y="81"/>
                </a:cxn>
                <a:cxn ang="0">
                  <a:pos x="166" y="78"/>
                </a:cxn>
                <a:cxn ang="0">
                  <a:pos x="162" y="76"/>
                </a:cxn>
                <a:cxn ang="0">
                  <a:pos x="154" y="72"/>
                </a:cxn>
                <a:cxn ang="0">
                  <a:pos x="144" y="70"/>
                </a:cxn>
                <a:cxn ang="0">
                  <a:pos x="134" y="69"/>
                </a:cxn>
                <a:cxn ang="0">
                  <a:pos x="127" y="70"/>
                </a:cxn>
                <a:cxn ang="0">
                  <a:pos x="121" y="72"/>
                </a:cxn>
                <a:cxn ang="0">
                  <a:pos x="116" y="76"/>
                </a:cxn>
                <a:cxn ang="0">
                  <a:pos x="112" y="81"/>
                </a:cxn>
                <a:cxn ang="0">
                  <a:pos x="109" y="88"/>
                </a:cxn>
                <a:cxn ang="0">
                  <a:pos x="106" y="96"/>
                </a:cxn>
                <a:cxn ang="0">
                  <a:pos x="105" y="107"/>
                </a:cxn>
                <a:cxn ang="0">
                  <a:pos x="104" y="119"/>
                </a:cxn>
                <a:cxn ang="0">
                  <a:pos x="104" y="179"/>
                </a:cxn>
                <a:cxn ang="0">
                  <a:pos x="175" y="179"/>
                </a:cxn>
                <a:cxn ang="0">
                  <a:pos x="161" y="246"/>
                </a:cxn>
                <a:cxn ang="0">
                  <a:pos x="104" y="246"/>
                </a:cxn>
                <a:cxn ang="0">
                  <a:pos x="104" y="575"/>
                </a:cxn>
                <a:cxn ang="0">
                  <a:pos x="27" y="575"/>
                </a:cxn>
                <a:cxn ang="0">
                  <a:pos x="27" y="246"/>
                </a:cxn>
                <a:cxn ang="0">
                  <a:pos x="0" y="246"/>
                </a:cxn>
                <a:cxn ang="0">
                  <a:pos x="0" y="179"/>
                </a:cxn>
                <a:cxn ang="0">
                  <a:pos x="27" y="179"/>
                </a:cxn>
              </a:cxnLst>
              <a:rect l="0" t="0" r="r" b="b"/>
              <a:pathLst>
                <a:path w="192" h="575">
                  <a:moveTo>
                    <a:pt x="27" y="179"/>
                  </a:moveTo>
                  <a:lnTo>
                    <a:pt x="26" y="152"/>
                  </a:lnTo>
                  <a:lnTo>
                    <a:pt x="26" y="127"/>
                  </a:lnTo>
                  <a:lnTo>
                    <a:pt x="26" y="108"/>
                  </a:lnTo>
                  <a:lnTo>
                    <a:pt x="28" y="91"/>
                  </a:lnTo>
                  <a:lnTo>
                    <a:pt x="28" y="83"/>
                  </a:lnTo>
                  <a:lnTo>
                    <a:pt x="30" y="76"/>
                  </a:lnTo>
                  <a:lnTo>
                    <a:pt x="35" y="63"/>
                  </a:lnTo>
                  <a:lnTo>
                    <a:pt x="40" y="50"/>
                  </a:lnTo>
                  <a:lnTo>
                    <a:pt x="42" y="44"/>
                  </a:lnTo>
                  <a:lnTo>
                    <a:pt x="47" y="38"/>
                  </a:lnTo>
                  <a:lnTo>
                    <a:pt x="54" y="29"/>
                  </a:lnTo>
                  <a:lnTo>
                    <a:pt x="63" y="20"/>
                  </a:lnTo>
                  <a:lnTo>
                    <a:pt x="75" y="11"/>
                  </a:lnTo>
                  <a:lnTo>
                    <a:pt x="82" y="7"/>
                  </a:lnTo>
                  <a:lnTo>
                    <a:pt x="89" y="5"/>
                  </a:lnTo>
                  <a:lnTo>
                    <a:pt x="96" y="3"/>
                  </a:lnTo>
                  <a:lnTo>
                    <a:pt x="104" y="1"/>
                  </a:lnTo>
                  <a:lnTo>
                    <a:pt x="120" y="0"/>
                  </a:lnTo>
                  <a:lnTo>
                    <a:pt x="131" y="0"/>
                  </a:lnTo>
                  <a:lnTo>
                    <a:pt x="141" y="1"/>
                  </a:lnTo>
                  <a:lnTo>
                    <a:pt x="151" y="3"/>
                  </a:lnTo>
                  <a:lnTo>
                    <a:pt x="160" y="6"/>
                  </a:lnTo>
                  <a:lnTo>
                    <a:pt x="168" y="9"/>
                  </a:lnTo>
                  <a:lnTo>
                    <a:pt x="176" y="12"/>
                  </a:lnTo>
                  <a:lnTo>
                    <a:pt x="185" y="17"/>
                  </a:lnTo>
                  <a:lnTo>
                    <a:pt x="192" y="22"/>
                  </a:lnTo>
                  <a:lnTo>
                    <a:pt x="171" y="81"/>
                  </a:lnTo>
                  <a:lnTo>
                    <a:pt x="166" y="78"/>
                  </a:lnTo>
                  <a:lnTo>
                    <a:pt x="162" y="76"/>
                  </a:lnTo>
                  <a:lnTo>
                    <a:pt x="154" y="72"/>
                  </a:lnTo>
                  <a:lnTo>
                    <a:pt x="144" y="70"/>
                  </a:lnTo>
                  <a:lnTo>
                    <a:pt x="134" y="69"/>
                  </a:lnTo>
                  <a:lnTo>
                    <a:pt x="127" y="70"/>
                  </a:lnTo>
                  <a:lnTo>
                    <a:pt x="121" y="72"/>
                  </a:lnTo>
                  <a:lnTo>
                    <a:pt x="116" y="76"/>
                  </a:lnTo>
                  <a:lnTo>
                    <a:pt x="112" y="81"/>
                  </a:lnTo>
                  <a:lnTo>
                    <a:pt x="109" y="88"/>
                  </a:lnTo>
                  <a:lnTo>
                    <a:pt x="106" y="96"/>
                  </a:lnTo>
                  <a:lnTo>
                    <a:pt x="105" y="107"/>
                  </a:lnTo>
                  <a:lnTo>
                    <a:pt x="104" y="119"/>
                  </a:lnTo>
                  <a:lnTo>
                    <a:pt x="104" y="179"/>
                  </a:lnTo>
                  <a:lnTo>
                    <a:pt x="175" y="179"/>
                  </a:lnTo>
                  <a:lnTo>
                    <a:pt x="161" y="246"/>
                  </a:lnTo>
                  <a:lnTo>
                    <a:pt x="104" y="246"/>
                  </a:lnTo>
                  <a:lnTo>
                    <a:pt x="104" y="575"/>
                  </a:lnTo>
                  <a:lnTo>
                    <a:pt x="27" y="575"/>
                  </a:lnTo>
                  <a:lnTo>
                    <a:pt x="27" y="246"/>
                  </a:lnTo>
                  <a:lnTo>
                    <a:pt x="0" y="246"/>
                  </a:lnTo>
                  <a:lnTo>
                    <a:pt x="0" y="179"/>
                  </a:lnTo>
                  <a:lnTo>
                    <a:pt x="27" y="179"/>
                  </a:lnTo>
                  <a:close/>
                </a:path>
              </a:pathLst>
            </a:custGeom>
            <a:solidFill>
              <a:schemeClr val="hlink"/>
            </a:solidFill>
            <a:ln w="9525">
              <a:noFill/>
              <a:round/>
              <a:headEnd/>
              <a:tailEnd/>
            </a:ln>
          </p:spPr>
          <p:txBody>
            <a:bodyPr/>
            <a:lstStyle/>
            <a:p>
              <a:pPr algn="ctr">
                <a:spcBef>
                  <a:spcPct val="0"/>
                </a:spcBef>
              </a:pPr>
              <a:endParaRPr lang="en-GB" sz="2000" smtClean="0">
                <a:solidFill>
                  <a:srgbClr val="1A1817"/>
                </a:solidFill>
              </a:endParaRPr>
            </a:p>
          </p:txBody>
        </p:sp>
        <p:sp>
          <p:nvSpPr>
            <p:cNvPr id="494628" name="Freeform 36"/>
            <p:cNvSpPr>
              <a:spLocks/>
            </p:cNvSpPr>
            <p:nvPr userDrawn="1"/>
          </p:nvSpPr>
          <p:spPr bwMode="auto">
            <a:xfrm>
              <a:off x="5277" y="261"/>
              <a:ext cx="20" cy="20"/>
            </a:xfrm>
            <a:custGeom>
              <a:avLst/>
              <a:gdLst/>
              <a:ahLst/>
              <a:cxnLst>
                <a:cxn ang="0">
                  <a:pos x="49" y="101"/>
                </a:cxn>
                <a:cxn ang="0">
                  <a:pos x="38" y="101"/>
                </a:cxn>
                <a:cxn ang="0">
                  <a:pos x="30" y="98"/>
                </a:cxn>
                <a:cxn ang="0">
                  <a:pos x="21" y="93"/>
                </a:cxn>
                <a:cxn ang="0">
                  <a:pos x="14" y="87"/>
                </a:cxn>
                <a:cxn ang="0">
                  <a:pos x="10" y="82"/>
                </a:cxn>
                <a:cxn ang="0">
                  <a:pos x="8" y="79"/>
                </a:cxn>
                <a:cxn ang="0">
                  <a:pos x="5" y="74"/>
                </a:cxn>
                <a:cxn ang="0">
                  <a:pos x="3" y="71"/>
                </a:cxn>
                <a:cxn ang="0">
                  <a:pos x="0" y="61"/>
                </a:cxn>
                <a:cxn ang="0">
                  <a:pos x="0" y="50"/>
                </a:cxn>
                <a:cxn ang="0">
                  <a:pos x="1" y="40"/>
                </a:cxn>
                <a:cxn ang="0">
                  <a:pos x="3" y="31"/>
                </a:cxn>
                <a:cxn ang="0">
                  <a:pos x="8" y="22"/>
                </a:cxn>
                <a:cxn ang="0">
                  <a:pos x="15" y="15"/>
                </a:cxn>
                <a:cxn ang="0">
                  <a:pos x="22" y="8"/>
                </a:cxn>
                <a:cxn ang="0">
                  <a:pos x="30" y="3"/>
                </a:cxn>
                <a:cxn ang="0">
                  <a:pos x="40" y="1"/>
                </a:cxn>
                <a:cxn ang="0">
                  <a:pos x="50" y="0"/>
                </a:cxn>
                <a:cxn ang="0">
                  <a:pos x="60" y="1"/>
                </a:cxn>
                <a:cxn ang="0">
                  <a:pos x="64" y="2"/>
                </a:cxn>
                <a:cxn ang="0">
                  <a:pos x="69" y="3"/>
                </a:cxn>
                <a:cxn ang="0">
                  <a:pos x="77" y="8"/>
                </a:cxn>
                <a:cxn ang="0">
                  <a:pos x="81" y="11"/>
                </a:cxn>
                <a:cxn ang="0">
                  <a:pos x="85" y="15"/>
                </a:cxn>
                <a:cxn ang="0">
                  <a:pos x="91" y="22"/>
                </a:cxn>
                <a:cxn ang="0">
                  <a:pos x="96" y="31"/>
                </a:cxn>
                <a:cxn ang="0">
                  <a:pos x="99" y="40"/>
                </a:cxn>
                <a:cxn ang="0">
                  <a:pos x="99" y="50"/>
                </a:cxn>
                <a:cxn ang="0">
                  <a:pos x="99" y="55"/>
                </a:cxn>
                <a:cxn ang="0">
                  <a:pos x="99" y="56"/>
                </a:cxn>
                <a:cxn ang="0">
                  <a:pos x="99" y="58"/>
                </a:cxn>
                <a:cxn ang="0">
                  <a:pos x="99" y="61"/>
                </a:cxn>
                <a:cxn ang="0">
                  <a:pos x="96" y="71"/>
                </a:cxn>
                <a:cxn ang="0">
                  <a:pos x="95" y="72"/>
                </a:cxn>
                <a:cxn ang="0">
                  <a:pos x="93" y="74"/>
                </a:cxn>
                <a:cxn ang="0">
                  <a:pos x="91" y="79"/>
                </a:cxn>
                <a:cxn ang="0">
                  <a:pos x="88" y="82"/>
                </a:cxn>
                <a:cxn ang="0">
                  <a:pos x="85" y="87"/>
                </a:cxn>
                <a:cxn ang="0">
                  <a:pos x="81" y="89"/>
                </a:cxn>
                <a:cxn ang="0">
                  <a:pos x="77" y="93"/>
                </a:cxn>
                <a:cxn ang="0">
                  <a:pos x="72" y="95"/>
                </a:cxn>
                <a:cxn ang="0">
                  <a:pos x="70" y="97"/>
                </a:cxn>
                <a:cxn ang="0">
                  <a:pos x="69" y="98"/>
                </a:cxn>
                <a:cxn ang="0">
                  <a:pos x="60" y="101"/>
                </a:cxn>
                <a:cxn ang="0">
                  <a:pos x="56" y="101"/>
                </a:cxn>
                <a:cxn ang="0">
                  <a:pos x="55" y="101"/>
                </a:cxn>
                <a:cxn ang="0">
                  <a:pos x="54" y="101"/>
                </a:cxn>
                <a:cxn ang="0">
                  <a:pos x="49" y="101"/>
                </a:cxn>
              </a:cxnLst>
              <a:rect l="0" t="0" r="r" b="b"/>
              <a:pathLst>
                <a:path w="99" h="101">
                  <a:moveTo>
                    <a:pt x="49" y="101"/>
                  </a:moveTo>
                  <a:lnTo>
                    <a:pt x="38" y="101"/>
                  </a:lnTo>
                  <a:lnTo>
                    <a:pt x="30" y="98"/>
                  </a:lnTo>
                  <a:lnTo>
                    <a:pt x="21" y="93"/>
                  </a:lnTo>
                  <a:lnTo>
                    <a:pt x="14" y="87"/>
                  </a:lnTo>
                  <a:lnTo>
                    <a:pt x="10" y="82"/>
                  </a:lnTo>
                  <a:lnTo>
                    <a:pt x="8" y="79"/>
                  </a:lnTo>
                  <a:lnTo>
                    <a:pt x="5" y="74"/>
                  </a:lnTo>
                  <a:lnTo>
                    <a:pt x="3" y="71"/>
                  </a:lnTo>
                  <a:lnTo>
                    <a:pt x="0" y="61"/>
                  </a:lnTo>
                  <a:lnTo>
                    <a:pt x="0" y="50"/>
                  </a:lnTo>
                  <a:lnTo>
                    <a:pt x="1" y="40"/>
                  </a:lnTo>
                  <a:lnTo>
                    <a:pt x="3" y="31"/>
                  </a:lnTo>
                  <a:lnTo>
                    <a:pt x="8" y="22"/>
                  </a:lnTo>
                  <a:lnTo>
                    <a:pt x="15" y="15"/>
                  </a:lnTo>
                  <a:lnTo>
                    <a:pt x="22" y="8"/>
                  </a:lnTo>
                  <a:lnTo>
                    <a:pt x="30" y="3"/>
                  </a:lnTo>
                  <a:lnTo>
                    <a:pt x="40" y="1"/>
                  </a:lnTo>
                  <a:lnTo>
                    <a:pt x="50" y="0"/>
                  </a:lnTo>
                  <a:lnTo>
                    <a:pt x="60" y="1"/>
                  </a:lnTo>
                  <a:lnTo>
                    <a:pt x="64" y="2"/>
                  </a:lnTo>
                  <a:lnTo>
                    <a:pt x="69" y="3"/>
                  </a:lnTo>
                  <a:lnTo>
                    <a:pt x="77" y="8"/>
                  </a:lnTo>
                  <a:lnTo>
                    <a:pt x="81" y="11"/>
                  </a:lnTo>
                  <a:lnTo>
                    <a:pt x="85" y="15"/>
                  </a:lnTo>
                  <a:lnTo>
                    <a:pt x="91" y="22"/>
                  </a:lnTo>
                  <a:lnTo>
                    <a:pt x="96" y="31"/>
                  </a:lnTo>
                  <a:lnTo>
                    <a:pt x="99" y="40"/>
                  </a:lnTo>
                  <a:lnTo>
                    <a:pt x="99" y="50"/>
                  </a:lnTo>
                  <a:lnTo>
                    <a:pt x="99" y="55"/>
                  </a:lnTo>
                  <a:lnTo>
                    <a:pt x="99" y="56"/>
                  </a:lnTo>
                  <a:lnTo>
                    <a:pt x="99" y="58"/>
                  </a:lnTo>
                  <a:lnTo>
                    <a:pt x="99" y="61"/>
                  </a:lnTo>
                  <a:lnTo>
                    <a:pt x="96" y="71"/>
                  </a:lnTo>
                  <a:lnTo>
                    <a:pt x="95" y="72"/>
                  </a:lnTo>
                  <a:lnTo>
                    <a:pt x="93" y="74"/>
                  </a:lnTo>
                  <a:lnTo>
                    <a:pt x="91" y="79"/>
                  </a:lnTo>
                  <a:lnTo>
                    <a:pt x="88" y="82"/>
                  </a:lnTo>
                  <a:lnTo>
                    <a:pt x="85" y="87"/>
                  </a:lnTo>
                  <a:lnTo>
                    <a:pt x="81" y="89"/>
                  </a:lnTo>
                  <a:lnTo>
                    <a:pt x="77" y="93"/>
                  </a:lnTo>
                  <a:lnTo>
                    <a:pt x="72" y="95"/>
                  </a:lnTo>
                  <a:lnTo>
                    <a:pt x="70" y="97"/>
                  </a:lnTo>
                  <a:lnTo>
                    <a:pt x="69" y="98"/>
                  </a:lnTo>
                  <a:lnTo>
                    <a:pt x="60" y="101"/>
                  </a:lnTo>
                  <a:lnTo>
                    <a:pt x="56" y="101"/>
                  </a:lnTo>
                  <a:lnTo>
                    <a:pt x="55" y="101"/>
                  </a:lnTo>
                  <a:lnTo>
                    <a:pt x="54" y="101"/>
                  </a:lnTo>
                  <a:lnTo>
                    <a:pt x="49" y="101"/>
                  </a:lnTo>
                  <a:close/>
                </a:path>
              </a:pathLst>
            </a:custGeom>
            <a:solidFill>
              <a:schemeClr val="hlink"/>
            </a:solidFill>
            <a:ln w="9525">
              <a:noFill/>
              <a:round/>
              <a:headEnd/>
              <a:tailEnd/>
            </a:ln>
          </p:spPr>
          <p:txBody>
            <a:bodyPr/>
            <a:lstStyle/>
            <a:p>
              <a:pPr algn="ctr">
                <a:spcBef>
                  <a:spcPct val="0"/>
                </a:spcBef>
              </a:pPr>
              <a:endParaRPr lang="en-GB" sz="2000" smtClean="0">
                <a:solidFill>
                  <a:srgbClr val="1A1817"/>
                </a:solidFill>
              </a:endParaRPr>
            </a:p>
          </p:txBody>
        </p:sp>
        <p:sp>
          <p:nvSpPr>
            <p:cNvPr id="494629" name="Freeform 37"/>
            <p:cNvSpPr>
              <a:spLocks/>
            </p:cNvSpPr>
            <p:nvPr userDrawn="1"/>
          </p:nvSpPr>
          <p:spPr bwMode="auto">
            <a:xfrm>
              <a:off x="5280" y="290"/>
              <a:ext cx="15" cy="79"/>
            </a:xfrm>
            <a:custGeom>
              <a:avLst/>
              <a:gdLst/>
              <a:ahLst/>
              <a:cxnLst>
                <a:cxn ang="0">
                  <a:pos x="0" y="404"/>
                </a:cxn>
                <a:cxn ang="0">
                  <a:pos x="0" y="10"/>
                </a:cxn>
                <a:cxn ang="0">
                  <a:pos x="76" y="0"/>
                </a:cxn>
                <a:cxn ang="0">
                  <a:pos x="76" y="404"/>
                </a:cxn>
                <a:cxn ang="0">
                  <a:pos x="0" y="404"/>
                </a:cxn>
              </a:cxnLst>
              <a:rect l="0" t="0" r="r" b="b"/>
              <a:pathLst>
                <a:path w="76" h="404">
                  <a:moveTo>
                    <a:pt x="0" y="404"/>
                  </a:moveTo>
                  <a:lnTo>
                    <a:pt x="0" y="10"/>
                  </a:lnTo>
                  <a:lnTo>
                    <a:pt x="76" y="0"/>
                  </a:lnTo>
                  <a:lnTo>
                    <a:pt x="76" y="404"/>
                  </a:lnTo>
                  <a:lnTo>
                    <a:pt x="0" y="404"/>
                  </a:lnTo>
                  <a:close/>
                </a:path>
              </a:pathLst>
            </a:custGeom>
            <a:solidFill>
              <a:schemeClr val="hlink"/>
            </a:solidFill>
            <a:ln w="9525">
              <a:noFill/>
              <a:round/>
              <a:headEnd/>
              <a:tailEnd/>
            </a:ln>
          </p:spPr>
          <p:txBody>
            <a:bodyPr/>
            <a:lstStyle/>
            <a:p>
              <a:pPr algn="ctr">
                <a:spcBef>
                  <a:spcPct val="0"/>
                </a:spcBef>
              </a:pPr>
              <a:endParaRPr lang="en-GB" sz="2000" smtClean="0">
                <a:solidFill>
                  <a:srgbClr val="1A1817"/>
                </a:solidFill>
              </a:endParaRPr>
            </a:p>
          </p:txBody>
        </p:sp>
        <p:sp>
          <p:nvSpPr>
            <p:cNvPr id="494630" name="Freeform 38"/>
            <p:cNvSpPr>
              <a:spLocks/>
            </p:cNvSpPr>
            <p:nvPr userDrawn="1"/>
          </p:nvSpPr>
          <p:spPr bwMode="auto">
            <a:xfrm>
              <a:off x="5313" y="290"/>
              <a:ext cx="49" cy="79"/>
            </a:xfrm>
            <a:custGeom>
              <a:avLst/>
              <a:gdLst/>
              <a:ahLst/>
              <a:cxnLst>
                <a:cxn ang="0">
                  <a:pos x="174" y="407"/>
                </a:cxn>
                <a:cxn ang="0">
                  <a:pos x="174" y="130"/>
                </a:cxn>
                <a:cxn ang="0">
                  <a:pos x="172" y="114"/>
                </a:cxn>
                <a:cxn ang="0">
                  <a:pos x="170" y="101"/>
                </a:cxn>
                <a:cxn ang="0">
                  <a:pos x="167" y="91"/>
                </a:cxn>
                <a:cxn ang="0">
                  <a:pos x="163" y="85"/>
                </a:cxn>
                <a:cxn ang="0">
                  <a:pos x="158" y="82"/>
                </a:cxn>
                <a:cxn ang="0">
                  <a:pos x="151" y="79"/>
                </a:cxn>
                <a:cxn ang="0">
                  <a:pos x="141" y="78"/>
                </a:cxn>
                <a:cxn ang="0">
                  <a:pos x="127" y="81"/>
                </a:cxn>
                <a:cxn ang="0">
                  <a:pos x="113" y="87"/>
                </a:cxn>
                <a:cxn ang="0">
                  <a:pos x="99" y="97"/>
                </a:cxn>
                <a:cxn ang="0">
                  <a:pos x="86" y="114"/>
                </a:cxn>
                <a:cxn ang="0">
                  <a:pos x="10" y="407"/>
                </a:cxn>
                <a:cxn ang="0">
                  <a:pos x="10" y="105"/>
                </a:cxn>
                <a:cxn ang="0">
                  <a:pos x="7" y="83"/>
                </a:cxn>
                <a:cxn ang="0">
                  <a:pos x="5" y="59"/>
                </a:cxn>
                <a:cxn ang="0">
                  <a:pos x="4" y="51"/>
                </a:cxn>
                <a:cxn ang="0">
                  <a:pos x="4" y="46"/>
                </a:cxn>
                <a:cxn ang="0">
                  <a:pos x="0" y="19"/>
                </a:cxn>
                <a:cxn ang="0">
                  <a:pos x="71" y="4"/>
                </a:cxn>
                <a:cxn ang="0">
                  <a:pos x="74" y="13"/>
                </a:cxn>
                <a:cxn ang="0">
                  <a:pos x="78" y="31"/>
                </a:cxn>
                <a:cxn ang="0">
                  <a:pos x="79" y="39"/>
                </a:cxn>
                <a:cxn ang="0">
                  <a:pos x="80" y="48"/>
                </a:cxn>
                <a:cxn ang="0">
                  <a:pos x="99" y="27"/>
                </a:cxn>
                <a:cxn ang="0">
                  <a:pos x="120" y="14"/>
                </a:cxn>
                <a:cxn ang="0">
                  <a:pos x="143" y="5"/>
                </a:cxn>
                <a:cxn ang="0">
                  <a:pos x="170" y="3"/>
                </a:cxn>
                <a:cxn ang="0">
                  <a:pos x="188" y="5"/>
                </a:cxn>
                <a:cxn ang="0">
                  <a:pos x="205" y="10"/>
                </a:cxn>
                <a:cxn ang="0">
                  <a:pos x="219" y="19"/>
                </a:cxn>
                <a:cxn ang="0">
                  <a:pos x="232" y="31"/>
                </a:cxn>
                <a:cxn ang="0">
                  <a:pos x="239" y="44"/>
                </a:cxn>
                <a:cxn ang="0">
                  <a:pos x="245" y="61"/>
                </a:cxn>
                <a:cxn ang="0">
                  <a:pos x="248" y="81"/>
                </a:cxn>
                <a:cxn ang="0">
                  <a:pos x="250" y="104"/>
                </a:cxn>
              </a:cxnLst>
              <a:rect l="0" t="0" r="r" b="b"/>
              <a:pathLst>
                <a:path w="250" h="407">
                  <a:moveTo>
                    <a:pt x="250" y="407"/>
                  </a:moveTo>
                  <a:lnTo>
                    <a:pt x="174" y="407"/>
                  </a:lnTo>
                  <a:lnTo>
                    <a:pt x="174" y="140"/>
                  </a:lnTo>
                  <a:lnTo>
                    <a:pt x="174" y="130"/>
                  </a:lnTo>
                  <a:lnTo>
                    <a:pt x="174" y="121"/>
                  </a:lnTo>
                  <a:lnTo>
                    <a:pt x="172" y="114"/>
                  </a:lnTo>
                  <a:lnTo>
                    <a:pt x="171" y="107"/>
                  </a:lnTo>
                  <a:lnTo>
                    <a:pt x="170" y="101"/>
                  </a:lnTo>
                  <a:lnTo>
                    <a:pt x="169" y="96"/>
                  </a:lnTo>
                  <a:lnTo>
                    <a:pt x="167" y="91"/>
                  </a:lnTo>
                  <a:lnTo>
                    <a:pt x="165" y="88"/>
                  </a:lnTo>
                  <a:lnTo>
                    <a:pt x="163" y="85"/>
                  </a:lnTo>
                  <a:lnTo>
                    <a:pt x="161" y="83"/>
                  </a:lnTo>
                  <a:lnTo>
                    <a:pt x="158" y="82"/>
                  </a:lnTo>
                  <a:lnTo>
                    <a:pt x="155" y="81"/>
                  </a:lnTo>
                  <a:lnTo>
                    <a:pt x="151" y="79"/>
                  </a:lnTo>
                  <a:lnTo>
                    <a:pt x="148" y="78"/>
                  </a:lnTo>
                  <a:lnTo>
                    <a:pt x="141" y="78"/>
                  </a:lnTo>
                  <a:lnTo>
                    <a:pt x="133" y="78"/>
                  </a:lnTo>
                  <a:lnTo>
                    <a:pt x="127" y="81"/>
                  </a:lnTo>
                  <a:lnTo>
                    <a:pt x="120" y="83"/>
                  </a:lnTo>
                  <a:lnTo>
                    <a:pt x="113" y="87"/>
                  </a:lnTo>
                  <a:lnTo>
                    <a:pt x="106" y="91"/>
                  </a:lnTo>
                  <a:lnTo>
                    <a:pt x="99" y="97"/>
                  </a:lnTo>
                  <a:lnTo>
                    <a:pt x="92" y="104"/>
                  </a:lnTo>
                  <a:lnTo>
                    <a:pt x="86" y="114"/>
                  </a:lnTo>
                  <a:lnTo>
                    <a:pt x="86" y="407"/>
                  </a:lnTo>
                  <a:lnTo>
                    <a:pt x="10" y="407"/>
                  </a:lnTo>
                  <a:lnTo>
                    <a:pt x="10" y="116"/>
                  </a:lnTo>
                  <a:lnTo>
                    <a:pt x="10" y="105"/>
                  </a:lnTo>
                  <a:lnTo>
                    <a:pt x="9" y="95"/>
                  </a:lnTo>
                  <a:lnTo>
                    <a:pt x="7" y="83"/>
                  </a:lnTo>
                  <a:lnTo>
                    <a:pt x="7" y="72"/>
                  </a:lnTo>
                  <a:lnTo>
                    <a:pt x="5" y="59"/>
                  </a:lnTo>
                  <a:lnTo>
                    <a:pt x="4" y="52"/>
                  </a:lnTo>
                  <a:lnTo>
                    <a:pt x="4" y="51"/>
                  </a:lnTo>
                  <a:lnTo>
                    <a:pt x="4" y="50"/>
                  </a:lnTo>
                  <a:lnTo>
                    <a:pt x="4" y="46"/>
                  </a:lnTo>
                  <a:lnTo>
                    <a:pt x="2" y="33"/>
                  </a:lnTo>
                  <a:lnTo>
                    <a:pt x="0" y="19"/>
                  </a:lnTo>
                  <a:lnTo>
                    <a:pt x="71" y="0"/>
                  </a:lnTo>
                  <a:lnTo>
                    <a:pt x="71" y="4"/>
                  </a:lnTo>
                  <a:lnTo>
                    <a:pt x="72" y="7"/>
                  </a:lnTo>
                  <a:lnTo>
                    <a:pt x="74" y="13"/>
                  </a:lnTo>
                  <a:lnTo>
                    <a:pt x="78" y="26"/>
                  </a:lnTo>
                  <a:lnTo>
                    <a:pt x="78" y="31"/>
                  </a:lnTo>
                  <a:lnTo>
                    <a:pt x="79" y="37"/>
                  </a:lnTo>
                  <a:lnTo>
                    <a:pt x="79" y="39"/>
                  </a:lnTo>
                  <a:lnTo>
                    <a:pt x="80" y="42"/>
                  </a:lnTo>
                  <a:lnTo>
                    <a:pt x="80" y="48"/>
                  </a:lnTo>
                  <a:lnTo>
                    <a:pt x="89" y="37"/>
                  </a:lnTo>
                  <a:lnTo>
                    <a:pt x="99" y="27"/>
                  </a:lnTo>
                  <a:lnTo>
                    <a:pt x="109" y="20"/>
                  </a:lnTo>
                  <a:lnTo>
                    <a:pt x="120" y="14"/>
                  </a:lnTo>
                  <a:lnTo>
                    <a:pt x="131" y="8"/>
                  </a:lnTo>
                  <a:lnTo>
                    <a:pt x="143" y="5"/>
                  </a:lnTo>
                  <a:lnTo>
                    <a:pt x="156" y="4"/>
                  </a:lnTo>
                  <a:lnTo>
                    <a:pt x="170" y="3"/>
                  </a:lnTo>
                  <a:lnTo>
                    <a:pt x="179" y="3"/>
                  </a:lnTo>
                  <a:lnTo>
                    <a:pt x="188" y="5"/>
                  </a:lnTo>
                  <a:lnTo>
                    <a:pt x="197" y="7"/>
                  </a:lnTo>
                  <a:lnTo>
                    <a:pt x="205" y="10"/>
                  </a:lnTo>
                  <a:lnTo>
                    <a:pt x="212" y="13"/>
                  </a:lnTo>
                  <a:lnTo>
                    <a:pt x="219" y="19"/>
                  </a:lnTo>
                  <a:lnTo>
                    <a:pt x="225" y="24"/>
                  </a:lnTo>
                  <a:lnTo>
                    <a:pt x="232" y="31"/>
                  </a:lnTo>
                  <a:lnTo>
                    <a:pt x="236" y="37"/>
                  </a:lnTo>
                  <a:lnTo>
                    <a:pt x="239" y="44"/>
                  </a:lnTo>
                  <a:lnTo>
                    <a:pt x="241" y="51"/>
                  </a:lnTo>
                  <a:lnTo>
                    <a:pt x="245" y="61"/>
                  </a:lnTo>
                  <a:lnTo>
                    <a:pt x="246" y="69"/>
                  </a:lnTo>
                  <a:lnTo>
                    <a:pt x="248" y="81"/>
                  </a:lnTo>
                  <a:lnTo>
                    <a:pt x="248" y="91"/>
                  </a:lnTo>
                  <a:lnTo>
                    <a:pt x="250" y="104"/>
                  </a:lnTo>
                  <a:lnTo>
                    <a:pt x="250" y="407"/>
                  </a:lnTo>
                  <a:close/>
                </a:path>
              </a:pathLst>
            </a:custGeom>
            <a:solidFill>
              <a:schemeClr val="hlink"/>
            </a:solidFill>
            <a:ln w="9525">
              <a:noFill/>
              <a:round/>
              <a:headEnd/>
              <a:tailEnd/>
            </a:ln>
          </p:spPr>
          <p:txBody>
            <a:bodyPr/>
            <a:lstStyle/>
            <a:p>
              <a:pPr algn="ctr">
                <a:spcBef>
                  <a:spcPct val="0"/>
                </a:spcBef>
              </a:pPr>
              <a:endParaRPr lang="en-GB" sz="2000" smtClean="0">
                <a:solidFill>
                  <a:srgbClr val="1A1817"/>
                </a:solidFill>
              </a:endParaRPr>
            </a:p>
          </p:txBody>
        </p:sp>
        <p:sp>
          <p:nvSpPr>
            <p:cNvPr id="494631" name="Freeform 39"/>
            <p:cNvSpPr>
              <a:spLocks/>
            </p:cNvSpPr>
            <p:nvPr userDrawn="1"/>
          </p:nvSpPr>
          <p:spPr bwMode="auto">
            <a:xfrm>
              <a:off x="5376" y="290"/>
              <a:ext cx="50" cy="81"/>
            </a:xfrm>
            <a:custGeom>
              <a:avLst/>
              <a:gdLst/>
              <a:ahLst/>
              <a:cxnLst>
                <a:cxn ang="0">
                  <a:pos x="221" y="49"/>
                </a:cxn>
                <a:cxn ang="0">
                  <a:pos x="229" y="63"/>
                </a:cxn>
                <a:cxn ang="0">
                  <a:pos x="236" y="81"/>
                </a:cxn>
                <a:cxn ang="0">
                  <a:pos x="243" y="100"/>
                </a:cxn>
                <a:cxn ang="0">
                  <a:pos x="248" y="121"/>
                </a:cxn>
                <a:cxn ang="0">
                  <a:pos x="250" y="145"/>
                </a:cxn>
                <a:cxn ang="0">
                  <a:pos x="254" y="169"/>
                </a:cxn>
                <a:cxn ang="0">
                  <a:pos x="255" y="198"/>
                </a:cxn>
                <a:cxn ang="0">
                  <a:pos x="255" y="231"/>
                </a:cxn>
                <a:cxn ang="0">
                  <a:pos x="81" y="238"/>
                </a:cxn>
                <a:cxn ang="0">
                  <a:pos x="84" y="278"/>
                </a:cxn>
                <a:cxn ang="0">
                  <a:pos x="89" y="301"/>
                </a:cxn>
                <a:cxn ang="0">
                  <a:pos x="96" y="316"/>
                </a:cxn>
                <a:cxn ang="0">
                  <a:pos x="107" y="330"/>
                </a:cxn>
                <a:cxn ang="0">
                  <a:pos x="120" y="340"/>
                </a:cxn>
                <a:cxn ang="0">
                  <a:pos x="137" y="344"/>
                </a:cxn>
                <a:cxn ang="0">
                  <a:pos x="155" y="344"/>
                </a:cxn>
                <a:cxn ang="0">
                  <a:pos x="174" y="340"/>
                </a:cxn>
                <a:cxn ang="0">
                  <a:pos x="193" y="329"/>
                </a:cxn>
                <a:cxn ang="0">
                  <a:pos x="212" y="315"/>
                </a:cxn>
                <a:cxn ang="0">
                  <a:pos x="250" y="363"/>
                </a:cxn>
                <a:cxn ang="0">
                  <a:pos x="231" y="381"/>
                </a:cxn>
                <a:cxn ang="0">
                  <a:pos x="221" y="388"/>
                </a:cxn>
                <a:cxn ang="0">
                  <a:pos x="219" y="391"/>
                </a:cxn>
                <a:cxn ang="0">
                  <a:pos x="212" y="395"/>
                </a:cxn>
                <a:cxn ang="0">
                  <a:pos x="198" y="404"/>
                </a:cxn>
                <a:cxn ang="0">
                  <a:pos x="184" y="409"/>
                </a:cxn>
                <a:cxn ang="0">
                  <a:pos x="154" y="415"/>
                </a:cxn>
                <a:cxn ang="0">
                  <a:pos x="123" y="415"/>
                </a:cxn>
                <a:cxn ang="0">
                  <a:pos x="93" y="408"/>
                </a:cxn>
                <a:cxn ang="0">
                  <a:pos x="68" y="394"/>
                </a:cxn>
                <a:cxn ang="0">
                  <a:pos x="46" y="374"/>
                </a:cxn>
                <a:cxn ang="0">
                  <a:pos x="28" y="347"/>
                </a:cxn>
                <a:cxn ang="0">
                  <a:pos x="20" y="331"/>
                </a:cxn>
                <a:cxn ang="0">
                  <a:pos x="9" y="296"/>
                </a:cxn>
                <a:cxn ang="0">
                  <a:pos x="2" y="265"/>
                </a:cxn>
                <a:cxn ang="0">
                  <a:pos x="0" y="232"/>
                </a:cxn>
                <a:cxn ang="0">
                  <a:pos x="0" y="182"/>
                </a:cxn>
                <a:cxn ang="0">
                  <a:pos x="2" y="148"/>
                </a:cxn>
                <a:cxn ang="0">
                  <a:pos x="9" y="118"/>
                </a:cxn>
                <a:cxn ang="0">
                  <a:pos x="14" y="100"/>
                </a:cxn>
                <a:cxn ang="0">
                  <a:pos x="23" y="74"/>
                </a:cxn>
                <a:cxn ang="0">
                  <a:pos x="36" y="52"/>
                </a:cxn>
                <a:cxn ang="0">
                  <a:pos x="55" y="29"/>
                </a:cxn>
                <a:cxn ang="0">
                  <a:pos x="77" y="12"/>
                </a:cxn>
                <a:cxn ang="0">
                  <a:pos x="102" y="3"/>
                </a:cxn>
                <a:cxn ang="0">
                  <a:pos x="130" y="0"/>
                </a:cxn>
                <a:cxn ang="0">
                  <a:pos x="150" y="0"/>
                </a:cxn>
                <a:cxn ang="0">
                  <a:pos x="167" y="5"/>
                </a:cxn>
                <a:cxn ang="0">
                  <a:pos x="179" y="10"/>
                </a:cxn>
                <a:cxn ang="0">
                  <a:pos x="194" y="19"/>
                </a:cxn>
                <a:cxn ang="0">
                  <a:pos x="203" y="27"/>
                </a:cxn>
                <a:cxn ang="0">
                  <a:pos x="213" y="37"/>
                </a:cxn>
              </a:cxnLst>
              <a:rect l="0" t="0" r="r" b="b"/>
              <a:pathLst>
                <a:path w="255" h="417">
                  <a:moveTo>
                    <a:pt x="217" y="43"/>
                  </a:moveTo>
                  <a:lnTo>
                    <a:pt x="221" y="49"/>
                  </a:lnTo>
                  <a:lnTo>
                    <a:pt x="226" y="56"/>
                  </a:lnTo>
                  <a:lnTo>
                    <a:pt x="229" y="63"/>
                  </a:lnTo>
                  <a:lnTo>
                    <a:pt x="234" y="71"/>
                  </a:lnTo>
                  <a:lnTo>
                    <a:pt x="236" y="81"/>
                  </a:lnTo>
                  <a:lnTo>
                    <a:pt x="240" y="90"/>
                  </a:lnTo>
                  <a:lnTo>
                    <a:pt x="243" y="100"/>
                  </a:lnTo>
                  <a:lnTo>
                    <a:pt x="245" y="110"/>
                  </a:lnTo>
                  <a:lnTo>
                    <a:pt x="248" y="121"/>
                  </a:lnTo>
                  <a:lnTo>
                    <a:pt x="249" y="133"/>
                  </a:lnTo>
                  <a:lnTo>
                    <a:pt x="250" y="145"/>
                  </a:lnTo>
                  <a:lnTo>
                    <a:pt x="253" y="156"/>
                  </a:lnTo>
                  <a:lnTo>
                    <a:pt x="254" y="169"/>
                  </a:lnTo>
                  <a:lnTo>
                    <a:pt x="255" y="184"/>
                  </a:lnTo>
                  <a:lnTo>
                    <a:pt x="255" y="198"/>
                  </a:lnTo>
                  <a:lnTo>
                    <a:pt x="255" y="213"/>
                  </a:lnTo>
                  <a:lnTo>
                    <a:pt x="255" y="231"/>
                  </a:lnTo>
                  <a:lnTo>
                    <a:pt x="81" y="231"/>
                  </a:lnTo>
                  <a:lnTo>
                    <a:pt x="81" y="238"/>
                  </a:lnTo>
                  <a:lnTo>
                    <a:pt x="82" y="259"/>
                  </a:lnTo>
                  <a:lnTo>
                    <a:pt x="84" y="278"/>
                  </a:lnTo>
                  <a:lnTo>
                    <a:pt x="86" y="294"/>
                  </a:lnTo>
                  <a:lnTo>
                    <a:pt x="89" y="301"/>
                  </a:lnTo>
                  <a:lnTo>
                    <a:pt x="92" y="308"/>
                  </a:lnTo>
                  <a:lnTo>
                    <a:pt x="96" y="316"/>
                  </a:lnTo>
                  <a:lnTo>
                    <a:pt x="102" y="324"/>
                  </a:lnTo>
                  <a:lnTo>
                    <a:pt x="107" y="330"/>
                  </a:lnTo>
                  <a:lnTo>
                    <a:pt x="115" y="336"/>
                  </a:lnTo>
                  <a:lnTo>
                    <a:pt x="120" y="340"/>
                  </a:lnTo>
                  <a:lnTo>
                    <a:pt x="129" y="343"/>
                  </a:lnTo>
                  <a:lnTo>
                    <a:pt x="137" y="344"/>
                  </a:lnTo>
                  <a:lnTo>
                    <a:pt x="146" y="346"/>
                  </a:lnTo>
                  <a:lnTo>
                    <a:pt x="155" y="344"/>
                  </a:lnTo>
                  <a:lnTo>
                    <a:pt x="165" y="343"/>
                  </a:lnTo>
                  <a:lnTo>
                    <a:pt x="174" y="340"/>
                  </a:lnTo>
                  <a:lnTo>
                    <a:pt x="184" y="336"/>
                  </a:lnTo>
                  <a:lnTo>
                    <a:pt x="193" y="329"/>
                  </a:lnTo>
                  <a:lnTo>
                    <a:pt x="202" y="323"/>
                  </a:lnTo>
                  <a:lnTo>
                    <a:pt x="212" y="315"/>
                  </a:lnTo>
                  <a:lnTo>
                    <a:pt x="221" y="307"/>
                  </a:lnTo>
                  <a:lnTo>
                    <a:pt x="250" y="363"/>
                  </a:lnTo>
                  <a:lnTo>
                    <a:pt x="237" y="376"/>
                  </a:lnTo>
                  <a:lnTo>
                    <a:pt x="231" y="381"/>
                  </a:lnTo>
                  <a:lnTo>
                    <a:pt x="224" y="387"/>
                  </a:lnTo>
                  <a:lnTo>
                    <a:pt x="221" y="388"/>
                  </a:lnTo>
                  <a:lnTo>
                    <a:pt x="220" y="389"/>
                  </a:lnTo>
                  <a:lnTo>
                    <a:pt x="219" y="391"/>
                  </a:lnTo>
                  <a:lnTo>
                    <a:pt x="217" y="391"/>
                  </a:lnTo>
                  <a:lnTo>
                    <a:pt x="212" y="395"/>
                  </a:lnTo>
                  <a:lnTo>
                    <a:pt x="205" y="400"/>
                  </a:lnTo>
                  <a:lnTo>
                    <a:pt x="198" y="404"/>
                  </a:lnTo>
                  <a:lnTo>
                    <a:pt x="191" y="406"/>
                  </a:lnTo>
                  <a:lnTo>
                    <a:pt x="184" y="409"/>
                  </a:lnTo>
                  <a:lnTo>
                    <a:pt x="169" y="413"/>
                  </a:lnTo>
                  <a:lnTo>
                    <a:pt x="154" y="415"/>
                  </a:lnTo>
                  <a:lnTo>
                    <a:pt x="139" y="417"/>
                  </a:lnTo>
                  <a:lnTo>
                    <a:pt x="123" y="415"/>
                  </a:lnTo>
                  <a:lnTo>
                    <a:pt x="107" y="413"/>
                  </a:lnTo>
                  <a:lnTo>
                    <a:pt x="93" y="408"/>
                  </a:lnTo>
                  <a:lnTo>
                    <a:pt x="81" y="402"/>
                  </a:lnTo>
                  <a:lnTo>
                    <a:pt x="68" y="394"/>
                  </a:lnTo>
                  <a:lnTo>
                    <a:pt x="56" y="385"/>
                  </a:lnTo>
                  <a:lnTo>
                    <a:pt x="46" y="374"/>
                  </a:lnTo>
                  <a:lnTo>
                    <a:pt x="36" y="361"/>
                  </a:lnTo>
                  <a:lnTo>
                    <a:pt x="28" y="347"/>
                  </a:lnTo>
                  <a:lnTo>
                    <a:pt x="23" y="338"/>
                  </a:lnTo>
                  <a:lnTo>
                    <a:pt x="20" y="331"/>
                  </a:lnTo>
                  <a:lnTo>
                    <a:pt x="14" y="314"/>
                  </a:lnTo>
                  <a:lnTo>
                    <a:pt x="9" y="296"/>
                  </a:lnTo>
                  <a:lnTo>
                    <a:pt x="5" y="275"/>
                  </a:lnTo>
                  <a:lnTo>
                    <a:pt x="2" y="265"/>
                  </a:lnTo>
                  <a:lnTo>
                    <a:pt x="2" y="254"/>
                  </a:lnTo>
                  <a:lnTo>
                    <a:pt x="0" y="232"/>
                  </a:lnTo>
                  <a:lnTo>
                    <a:pt x="0" y="208"/>
                  </a:lnTo>
                  <a:lnTo>
                    <a:pt x="0" y="182"/>
                  </a:lnTo>
                  <a:lnTo>
                    <a:pt x="2" y="160"/>
                  </a:lnTo>
                  <a:lnTo>
                    <a:pt x="2" y="148"/>
                  </a:lnTo>
                  <a:lnTo>
                    <a:pt x="5" y="137"/>
                  </a:lnTo>
                  <a:lnTo>
                    <a:pt x="9" y="118"/>
                  </a:lnTo>
                  <a:lnTo>
                    <a:pt x="10" y="108"/>
                  </a:lnTo>
                  <a:lnTo>
                    <a:pt x="14" y="100"/>
                  </a:lnTo>
                  <a:lnTo>
                    <a:pt x="20" y="82"/>
                  </a:lnTo>
                  <a:lnTo>
                    <a:pt x="23" y="74"/>
                  </a:lnTo>
                  <a:lnTo>
                    <a:pt x="27" y="66"/>
                  </a:lnTo>
                  <a:lnTo>
                    <a:pt x="36" y="52"/>
                  </a:lnTo>
                  <a:lnTo>
                    <a:pt x="44" y="39"/>
                  </a:lnTo>
                  <a:lnTo>
                    <a:pt x="55" y="29"/>
                  </a:lnTo>
                  <a:lnTo>
                    <a:pt x="65" y="19"/>
                  </a:lnTo>
                  <a:lnTo>
                    <a:pt x="77" y="12"/>
                  </a:lnTo>
                  <a:lnTo>
                    <a:pt x="89" y="6"/>
                  </a:lnTo>
                  <a:lnTo>
                    <a:pt x="102" y="3"/>
                  </a:lnTo>
                  <a:lnTo>
                    <a:pt x="115" y="0"/>
                  </a:lnTo>
                  <a:lnTo>
                    <a:pt x="130" y="0"/>
                  </a:lnTo>
                  <a:lnTo>
                    <a:pt x="143" y="0"/>
                  </a:lnTo>
                  <a:lnTo>
                    <a:pt x="150" y="0"/>
                  </a:lnTo>
                  <a:lnTo>
                    <a:pt x="155" y="3"/>
                  </a:lnTo>
                  <a:lnTo>
                    <a:pt x="167" y="5"/>
                  </a:lnTo>
                  <a:lnTo>
                    <a:pt x="173" y="7"/>
                  </a:lnTo>
                  <a:lnTo>
                    <a:pt x="179" y="10"/>
                  </a:lnTo>
                  <a:lnTo>
                    <a:pt x="189" y="16"/>
                  </a:lnTo>
                  <a:lnTo>
                    <a:pt x="194" y="19"/>
                  </a:lnTo>
                  <a:lnTo>
                    <a:pt x="199" y="24"/>
                  </a:lnTo>
                  <a:lnTo>
                    <a:pt x="203" y="27"/>
                  </a:lnTo>
                  <a:lnTo>
                    <a:pt x="208" y="32"/>
                  </a:lnTo>
                  <a:lnTo>
                    <a:pt x="213" y="37"/>
                  </a:lnTo>
                  <a:lnTo>
                    <a:pt x="217" y="43"/>
                  </a:lnTo>
                  <a:close/>
                </a:path>
              </a:pathLst>
            </a:custGeom>
            <a:solidFill>
              <a:schemeClr val="hlink"/>
            </a:solidFill>
            <a:ln w="9525">
              <a:noFill/>
              <a:round/>
              <a:headEnd/>
              <a:tailEnd/>
            </a:ln>
          </p:spPr>
          <p:txBody>
            <a:bodyPr/>
            <a:lstStyle/>
            <a:p>
              <a:pPr algn="ctr">
                <a:spcBef>
                  <a:spcPct val="0"/>
                </a:spcBef>
              </a:pPr>
              <a:endParaRPr lang="en-GB" sz="2000" smtClean="0">
                <a:solidFill>
                  <a:srgbClr val="1A1817"/>
                </a:solidFill>
              </a:endParaRPr>
            </a:p>
          </p:txBody>
        </p:sp>
        <p:sp>
          <p:nvSpPr>
            <p:cNvPr id="494632" name="Freeform 40"/>
            <p:cNvSpPr>
              <a:spLocks/>
            </p:cNvSpPr>
            <p:nvPr userDrawn="1"/>
          </p:nvSpPr>
          <p:spPr bwMode="auto">
            <a:xfrm>
              <a:off x="5391" y="302"/>
              <a:ext cx="19" cy="20"/>
            </a:xfrm>
            <a:custGeom>
              <a:avLst/>
              <a:gdLst/>
              <a:ahLst/>
              <a:cxnLst>
                <a:cxn ang="0">
                  <a:pos x="50" y="0"/>
                </a:cxn>
                <a:cxn ang="0">
                  <a:pos x="38" y="1"/>
                </a:cxn>
                <a:cxn ang="0">
                  <a:pos x="34" y="3"/>
                </a:cxn>
                <a:cxn ang="0">
                  <a:pos x="29" y="6"/>
                </a:cxn>
                <a:cxn ang="0">
                  <a:pos x="19" y="14"/>
                </a:cxn>
                <a:cxn ang="0">
                  <a:pos x="16" y="19"/>
                </a:cxn>
                <a:cxn ang="0">
                  <a:pos x="12" y="25"/>
                </a:cxn>
                <a:cxn ang="0">
                  <a:pos x="10" y="32"/>
                </a:cxn>
                <a:cxn ang="0">
                  <a:pos x="7" y="39"/>
                </a:cxn>
                <a:cxn ang="0">
                  <a:pos x="4" y="48"/>
                </a:cxn>
                <a:cxn ang="0">
                  <a:pos x="3" y="57"/>
                </a:cxn>
                <a:cxn ang="0">
                  <a:pos x="1" y="68"/>
                </a:cxn>
                <a:cxn ang="0">
                  <a:pos x="1" y="78"/>
                </a:cxn>
                <a:cxn ang="0">
                  <a:pos x="0" y="102"/>
                </a:cxn>
                <a:cxn ang="0">
                  <a:pos x="97" y="102"/>
                </a:cxn>
                <a:cxn ang="0">
                  <a:pos x="97" y="89"/>
                </a:cxn>
                <a:cxn ang="0">
                  <a:pos x="97" y="77"/>
                </a:cxn>
                <a:cxn ang="0">
                  <a:pos x="95" y="66"/>
                </a:cxn>
                <a:cxn ang="0">
                  <a:pos x="94" y="58"/>
                </a:cxn>
                <a:cxn ang="0">
                  <a:pos x="93" y="49"/>
                </a:cxn>
                <a:cxn ang="0">
                  <a:pos x="92" y="42"/>
                </a:cxn>
                <a:cxn ang="0">
                  <a:pos x="90" y="35"/>
                </a:cxn>
                <a:cxn ang="0">
                  <a:pos x="88" y="29"/>
                </a:cxn>
                <a:cxn ang="0">
                  <a:pos x="85" y="22"/>
                </a:cxn>
                <a:cxn ang="0">
                  <a:pos x="81" y="16"/>
                </a:cxn>
                <a:cxn ang="0">
                  <a:pos x="77" y="11"/>
                </a:cxn>
                <a:cxn ang="0">
                  <a:pos x="73" y="7"/>
                </a:cxn>
                <a:cxn ang="0">
                  <a:pos x="67" y="4"/>
                </a:cxn>
                <a:cxn ang="0">
                  <a:pos x="62" y="1"/>
                </a:cxn>
                <a:cxn ang="0">
                  <a:pos x="56" y="0"/>
                </a:cxn>
                <a:cxn ang="0">
                  <a:pos x="50" y="0"/>
                </a:cxn>
              </a:cxnLst>
              <a:rect l="0" t="0" r="r" b="b"/>
              <a:pathLst>
                <a:path w="97" h="102">
                  <a:moveTo>
                    <a:pt x="50" y="0"/>
                  </a:moveTo>
                  <a:lnTo>
                    <a:pt x="38" y="1"/>
                  </a:lnTo>
                  <a:lnTo>
                    <a:pt x="34" y="3"/>
                  </a:lnTo>
                  <a:lnTo>
                    <a:pt x="29" y="6"/>
                  </a:lnTo>
                  <a:lnTo>
                    <a:pt x="19" y="14"/>
                  </a:lnTo>
                  <a:lnTo>
                    <a:pt x="16" y="19"/>
                  </a:lnTo>
                  <a:lnTo>
                    <a:pt x="12" y="25"/>
                  </a:lnTo>
                  <a:lnTo>
                    <a:pt x="10" y="32"/>
                  </a:lnTo>
                  <a:lnTo>
                    <a:pt x="7" y="39"/>
                  </a:lnTo>
                  <a:lnTo>
                    <a:pt x="4" y="48"/>
                  </a:lnTo>
                  <a:lnTo>
                    <a:pt x="3" y="57"/>
                  </a:lnTo>
                  <a:lnTo>
                    <a:pt x="1" y="68"/>
                  </a:lnTo>
                  <a:lnTo>
                    <a:pt x="1" y="78"/>
                  </a:lnTo>
                  <a:lnTo>
                    <a:pt x="0" y="102"/>
                  </a:lnTo>
                  <a:lnTo>
                    <a:pt x="97" y="102"/>
                  </a:lnTo>
                  <a:lnTo>
                    <a:pt x="97" y="89"/>
                  </a:lnTo>
                  <a:lnTo>
                    <a:pt x="97" y="77"/>
                  </a:lnTo>
                  <a:lnTo>
                    <a:pt x="95" y="66"/>
                  </a:lnTo>
                  <a:lnTo>
                    <a:pt x="94" y="58"/>
                  </a:lnTo>
                  <a:lnTo>
                    <a:pt x="93" y="49"/>
                  </a:lnTo>
                  <a:lnTo>
                    <a:pt x="92" y="42"/>
                  </a:lnTo>
                  <a:lnTo>
                    <a:pt x="90" y="35"/>
                  </a:lnTo>
                  <a:lnTo>
                    <a:pt x="88" y="29"/>
                  </a:lnTo>
                  <a:lnTo>
                    <a:pt x="85" y="22"/>
                  </a:lnTo>
                  <a:lnTo>
                    <a:pt x="81" y="16"/>
                  </a:lnTo>
                  <a:lnTo>
                    <a:pt x="77" y="11"/>
                  </a:lnTo>
                  <a:lnTo>
                    <a:pt x="73" y="7"/>
                  </a:lnTo>
                  <a:lnTo>
                    <a:pt x="67" y="4"/>
                  </a:lnTo>
                  <a:lnTo>
                    <a:pt x="62" y="1"/>
                  </a:lnTo>
                  <a:lnTo>
                    <a:pt x="56" y="0"/>
                  </a:lnTo>
                  <a:lnTo>
                    <a:pt x="50" y="0"/>
                  </a:lnTo>
                  <a:close/>
                </a:path>
              </a:pathLst>
            </a:custGeom>
            <a:solidFill>
              <a:srgbClr val="E6EFF5"/>
            </a:solidFill>
            <a:ln w="9525">
              <a:noFill/>
              <a:round/>
              <a:headEnd/>
              <a:tailEnd/>
            </a:ln>
          </p:spPr>
          <p:txBody>
            <a:bodyPr/>
            <a:lstStyle/>
            <a:p>
              <a:pPr algn="ctr">
                <a:spcBef>
                  <a:spcPct val="0"/>
                </a:spcBef>
              </a:pPr>
              <a:endParaRPr lang="en-GB" sz="2000" smtClean="0">
                <a:solidFill>
                  <a:srgbClr val="1A1817"/>
                </a:solidFill>
              </a:endParaRPr>
            </a:p>
          </p:txBody>
        </p:sp>
        <p:sp>
          <p:nvSpPr>
            <p:cNvPr id="494633" name="Freeform 41"/>
            <p:cNvSpPr>
              <a:spLocks/>
            </p:cNvSpPr>
            <p:nvPr userDrawn="1"/>
          </p:nvSpPr>
          <p:spPr bwMode="auto">
            <a:xfrm>
              <a:off x="5436" y="290"/>
              <a:ext cx="52" cy="81"/>
            </a:xfrm>
            <a:custGeom>
              <a:avLst/>
              <a:gdLst/>
              <a:ahLst/>
              <a:cxnLst>
                <a:cxn ang="0">
                  <a:pos x="234" y="59"/>
                </a:cxn>
                <a:cxn ang="0">
                  <a:pos x="246" y="82"/>
                </a:cxn>
                <a:cxn ang="0">
                  <a:pos x="252" y="100"/>
                </a:cxn>
                <a:cxn ang="0">
                  <a:pos x="258" y="118"/>
                </a:cxn>
                <a:cxn ang="0">
                  <a:pos x="261" y="137"/>
                </a:cxn>
                <a:cxn ang="0">
                  <a:pos x="266" y="171"/>
                </a:cxn>
                <a:cxn ang="0">
                  <a:pos x="267" y="194"/>
                </a:cxn>
                <a:cxn ang="0">
                  <a:pos x="267" y="217"/>
                </a:cxn>
                <a:cxn ang="0">
                  <a:pos x="266" y="238"/>
                </a:cxn>
                <a:cxn ang="0">
                  <a:pos x="265" y="258"/>
                </a:cxn>
                <a:cxn ang="0">
                  <a:pos x="261" y="277"/>
                </a:cxn>
                <a:cxn ang="0">
                  <a:pos x="258" y="295"/>
                </a:cxn>
                <a:cxn ang="0">
                  <a:pos x="253" y="311"/>
                </a:cxn>
                <a:cxn ang="0">
                  <a:pos x="247" y="327"/>
                </a:cxn>
                <a:cxn ang="0">
                  <a:pos x="242" y="338"/>
                </a:cxn>
                <a:cxn ang="0">
                  <a:pos x="239" y="350"/>
                </a:cxn>
                <a:cxn ang="0">
                  <a:pos x="228" y="364"/>
                </a:cxn>
                <a:cxn ang="0">
                  <a:pos x="224" y="372"/>
                </a:cxn>
                <a:cxn ang="0">
                  <a:pos x="218" y="379"/>
                </a:cxn>
                <a:cxn ang="0">
                  <a:pos x="206" y="391"/>
                </a:cxn>
                <a:cxn ang="0">
                  <a:pos x="194" y="400"/>
                </a:cxn>
                <a:cxn ang="0">
                  <a:pos x="183" y="406"/>
                </a:cxn>
                <a:cxn ang="0">
                  <a:pos x="172" y="411"/>
                </a:cxn>
                <a:cxn ang="0">
                  <a:pos x="157" y="414"/>
                </a:cxn>
                <a:cxn ang="0">
                  <a:pos x="152" y="415"/>
                </a:cxn>
                <a:cxn ang="0">
                  <a:pos x="141" y="417"/>
                </a:cxn>
                <a:cxn ang="0">
                  <a:pos x="132" y="418"/>
                </a:cxn>
                <a:cxn ang="0">
                  <a:pos x="115" y="417"/>
                </a:cxn>
                <a:cxn ang="0">
                  <a:pos x="99" y="413"/>
                </a:cxn>
                <a:cxn ang="0">
                  <a:pos x="85" y="407"/>
                </a:cxn>
                <a:cxn ang="0">
                  <a:pos x="70" y="400"/>
                </a:cxn>
                <a:cxn ang="0">
                  <a:pos x="58" y="391"/>
                </a:cxn>
                <a:cxn ang="0">
                  <a:pos x="47" y="379"/>
                </a:cxn>
                <a:cxn ang="0">
                  <a:pos x="37" y="364"/>
                </a:cxn>
                <a:cxn ang="0">
                  <a:pos x="27" y="349"/>
                </a:cxn>
                <a:cxn ang="0">
                  <a:pos x="16" y="320"/>
                </a:cxn>
                <a:cxn ang="0">
                  <a:pos x="7" y="286"/>
                </a:cxn>
                <a:cxn ang="0">
                  <a:pos x="1" y="249"/>
                </a:cxn>
                <a:cxn ang="0">
                  <a:pos x="0" y="208"/>
                </a:cxn>
                <a:cxn ang="0">
                  <a:pos x="1" y="167"/>
                </a:cxn>
                <a:cxn ang="0">
                  <a:pos x="7" y="130"/>
                </a:cxn>
                <a:cxn ang="0">
                  <a:pos x="17" y="96"/>
                </a:cxn>
                <a:cxn ang="0">
                  <a:pos x="30" y="66"/>
                </a:cxn>
                <a:cxn ang="0">
                  <a:pos x="49" y="37"/>
                </a:cxn>
                <a:cxn ang="0">
                  <a:pos x="60" y="26"/>
                </a:cxn>
                <a:cxn ang="0">
                  <a:pos x="87" y="8"/>
                </a:cxn>
                <a:cxn ang="0">
                  <a:pos x="116" y="0"/>
                </a:cxn>
                <a:cxn ang="0">
                  <a:pos x="134" y="0"/>
                </a:cxn>
                <a:cxn ang="0">
                  <a:pos x="162" y="3"/>
                </a:cxn>
                <a:cxn ang="0">
                  <a:pos x="187" y="12"/>
                </a:cxn>
                <a:cxn ang="0">
                  <a:pos x="204" y="24"/>
                </a:cxn>
                <a:cxn ang="0">
                  <a:pos x="220" y="39"/>
                </a:cxn>
              </a:cxnLst>
              <a:rect l="0" t="0" r="r" b="b"/>
              <a:pathLst>
                <a:path w="267" h="418">
                  <a:moveTo>
                    <a:pt x="230" y="52"/>
                  </a:moveTo>
                  <a:lnTo>
                    <a:pt x="234" y="59"/>
                  </a:lnTo>
                  <a:lnTo>
                    <a:pt x="238" y="66"/>
                  </a:lnTo>
                  <a:lnTo>
                    <a:pt x="246" y="82"/>
                  </a:lnTo>
                  <a:lnTo>
                    <a:pt x="248" y="90"/>
                  </a:lnTo>
                  <a:lnTo>
                    <a:pt x="252" y="100"/>
                  </a:lnTo>
                  <a:lnTo>
                    <a:pt x="255" y="108"/>
                  </a:lnTo>
                  <a:lnTo>
                    <a:pt x="258" y="118"/>
                  </a:lnTo>
                  <a:lnTo>
                    <a:pt x="260" y="128"/>
                  </a:lnTo>
                  <a:lnTo>
                    <a:pt x="261" y="137"/>
                  </a:lnTo>
                  <a:lnTo>
                    <a:pt x="265" y="159"/>
                  </a:lnTo>
                  <a:lnTo>
                    <a:pt x="266" y="171"/>
                  </a:lnTo>
                  <a:lnTo>
                    <a:pt x="267" y="182"/>
                  </a:lnTo>
                  <a:lnTo>
                    <a:pt x="267" y="194"/>
                  </a:lnTo>
                  <a:lnTo>
                    <a:pt x="267" y="206"/>
                  </a:lnTo>
                  <a:lnTo>
                    <a:pt x="267" y="217"/>
                  </a:lnTo>
                  <a:lnTo>
                    <a:pt x="267" y="227"/>
                  </a:lnTo>
                  <a:lnTo>
                    <a:pt x="266" y="238"/>
                  </a:lnTo>
                  <a:lnTo>
                    <a:pt x="266" y="249"/>
                  </a:lnTo>
                  <a:lnTo>
                    <a:pt x="265" y="258"/>
                  </a:lnTo>
                  <a:lnTo>
                    <a:pt x="263" y="268"/>
                  </a:lnTo>
                  <a:lnTo>
                    <a:pt x="261" y="277"/>
                  </a:lnTo>
                  <a:lnTo>
                    <a:pt x="260" y="286"/>
                  </a:lnTo>
                  <a:lnTo>
                    <a:pt x="258" y="295"/>
                  </a:lnTo>
                  <a:lnTo>
                    <a:pt x="255" y="303"/>
                  </a:lnTo>
                  <a:lnTo>
                    <a:pt x="253" y="311"/>
                  </a:lnTo>
                  <a:lnTo>
                    <a:pt x="251" y="320"/>
                  </a:lnTo>
                  <a:lnTo>
                    <a:pt x="247" y="327"/>
                  </a:lnTo>
                  <a:lnTo>
                    <a:pt x="245" y="335"/>
                  </a:lnTo>
                  <a:lnTo>
                    <a:pt x="242" y="338"/>
                  </a:lnTo>
                  <a:lnTo>
                    <a:pt x="241" y="342"/>
                  </a:lnTo>
                  <a:lnTo>
                    <a:pt x="239" y="350"/>
                  </a:lnTo>
                  <a:lnTo>
                    <a:pt x="233" y="357"/>
                  </a:lnTo>
                  <a:lnTo>
                    <a:pt x="228" y="364"/>
                  </a:lnTo>
                  <a:lnTo>
                    <a:pt x="226" y="368"/>
                  </a:lnTo>
                  <a:lnTo>
                    <a:pt x="224" y="372"/>
                  </a:lnTo>
                  <a:lnTo>
                    <a:pt x="220" y="375"/>
                  </a:lnTo>
                  <a:lnTo>
                    <a:pt x="218" y="379"/>
                  </a:lnTo>
                  <a:lnTo>
                    <a:pt x="212" y="385"/>
                  </a:lnTo>
                  <a:lnTo>
                    <a:pt x="206" y="391"/>
                  </a:lnTo>
                  <a:lnTo>
                    <a:pt x="200" y="395"/>
                  </a:lnTo>
                  <a:lnTo>
                    <a:pt x="194" y="400"/>
                  </a:lnTo>
                  <a:lnTo>
                    <a:pt x="187" y="405"/>
                  </a:lnTo>
                  <a:lnTo>
                    <a:pt x="183" y="406"/>
                  </a:lnTo>
                  <a:lnTo>
                    <a:pt x="180" y="407"/>
                  </a:lnTo>
                  <a:lnTo>
                    <a:pt x="172" y="411"/>
                  </a:lnTo>
                  <a:lnTo>
                    <a:pt x="165" y="413"/>
                  </a:lnTo>
                  <a:lnTo>
                    <a:pt x="157" y="414"/>
                  </a:lnTo>
                  <a:lnTo>
                    <a:pt x="155" y="414"/>
                  </a:lnTo>
                  <a:lnTo>
                    <a:pt x="152" y="415"/>
                  </a:lnTo>
                  <a:lnTo>
                    <a:pt x="149" y="417"/>
                  </a:lnTo>
                  <a:lnTo>
                    <a:pt x="141" y="417"/>
                  </a:lnTo>
                  <a:lnTo>
                    <a:pt x="136" y="417"/>
                  </a:lnTo>
                  <a:lnTo>
                    <a:pt x="132" y="418"/>
                  </a:lnTo>
                  <a:lnTo>
                    <a:pt x="123" y="417"/>
                  </a:lnTo>
                  <a:lnTo>
                    <a:pt x="115" y="417"/>
                  </a:lnTo>
                  <a:lnTo>
                    <a:pt x="107" y="414"/>
                  </a:lnTo>
                  <a:lnTo>
                    <a:pt x="99" y="413"/>
                  </a:lnTo>
                  <a:lnTo>
                    <a:pt x="92" y="409"/>
                  </a:lnTo>
                  <a:lnTo>
                    <a:pt x="85" y="407"/>
                  </a:lnTo>
                  <a:lnTo>
                    <a:pt x="77" y="404"/>
                  </a:lnTo>
                  <a:lnTo>
                    <a:pt x="70" y="400"/>
                  </a:lnTo>
                  <a:lnTo>
                    <a:pt x="63" y="395"/>
                  </a:lnTo>
                  <a:lnTo>
                    <a:pt x="58" y="391"/>
                  </a:lnTo>
                  <a:lnTo>
                    <a:pt x="52" y="385"/>
                  </a:lnTo>
                  <a:lnTo>
                    <a:pt x="47" y="379"/>
                  </a:lnTo>
                  <a:lnTo>
                    <a:pt x="41" y="372"/>
                  </a:lnTo>
                  <a:lnTo>
                    <a:pt x="37" y="364"/>
                  </a:lnTo>
                  <a:lnTo>
                    <a:pt x="32" y="357"/>
                  </a:lnTo>
                  <a:lnTo>
                    <a:pt x="27" y="349"/>
                  </a:lnTo>
                  <a:lnTo>
                    <a:pt x="20" y="334"/>
                  </a:lnTo>
                  <a:lnTo>
                    <a:pt x="16" y="320"/>
                  </a:lnTo>
                  <a:lnTo>
                    <a:pt x="10" y="303"/>
                  </a:lnTo>
                  <a:lnTo>
                    <a:pt x="7" y="286"/>
                  </a:lnTo>
                  <a:lnTo>
                    <a:pt x="4" y="268"/>
                  </a:lnTo>
                  <a:lnTo>
                    <a:pt x="1" y="249"/>
                  </a:lnTo>
                  <a:lnTo>
                    <a:pt x="0" y="228"/>
                  </a:lnTo>
                  <a:lnTo>
                    <a:pt x="0" y="208"/>
                  </a:lnTo>
                  <a:lnTo>
                    <a:pt x="0" y="187"/>
                  </a:lnTo>
                  <a:lnTo>
                    <a:pt x="1" y="167"/>
                  </a:lnTo>
                  <a:lnTo>
                    <a:pt x="4" y="147"/>
                  </a:lnTo>
                  <a:lnTo>
                    <a:pt x="7" y="130"/>
                  </a:lnTo>
                  <a:lnTo>
                    <a:pt x="11" y="113"/>
                  </a:lnTo>
                  <a:lnTo>
                    <a:pt x="17" y="96"/>
                  </a:lnTo>
                  <a:lnTo>
                    <a:pt x="23" y="81"/>
                  </a:lnTo>
                  <a:lnTo>
                    <a:pt x="30" y="66"/>
                  </a:lnTo>
                  <a:lnTo>
                    <a:pt x="38" y="51"/>
                  </a:lnTo>
                  <a:lnTo>
                    <a:pt x="49" y="37"/>
                  </a:lnTo>
                  <a:lnTo>
                    <a:pt x="54" y="31"/>
                  </a:lnTo>
                  <a:lnTo>
                    <a:pt x="60" y="26"/>
                  </a:lnTo>
                  <a:lnTo>
                    <a:pt x="73" y="17"/>
                  </a:lnTo>
                  <a:lnTo>
                    <a:pt x="87" y="8"/>
                  </a:lnTo>
                  <a:lnTo>
                    <a:pt x="101" y="4"/>
                  </a:lnTo>
                  <a:lnTo>
                    <a:pt x="116" y="0"/>
                  </a:lnTo>
                  <a:lnTo>
                    <a:pt x="124" y="0"/>
                  </a:lnTo>
                  <a:lnTo>
                    <a:pt x="134" y="0"/>
                  </a:lnTo>
                  <a:lnTo>
                    <a:pt x="148" y="0"/>
                  </a:lnTo>
                  <a:lnTo>
                    <a:pt x="162" y="3"/>
                  </a:lnTo>
                  <a:lnTo>
                    <a:pt x="175" y="6"/>
                  </a:lnTo>
                  <a:lnTo>
                    <a:pt x="187" y="12"/>
                  </a:lnTo>
                  <a:lnTo>
                    <a:pt x="199" y="19"/>
                  </a:lnTo>
                  <a:lnTo>
                    <a:pt x="204" y="24"/>
                  </a:lnTo>
                  <a:lnTo>
                    <a:pt x="210" y="29"/>
                  </a:lnTo>
                  <a:lnTo>
                    <a:pt x="220" y="39"/>
                  </a:lnTo>
                  <a:lnTo>
                    <a:pt x="230" y="52"/>
                  </a:lnTo>
                  <a:close/>
                </a:path>
              </a:pathLst>
            </a:custGeom>
            <a:solidFill>
              <a:schemeClr val="hlink"/>
            </a:solidFill>
            <a:ln w="9525">
              <a:noFill/>
              <a:round/>
              <a:headEnd/>
              <a:tailEnd/>
            </a:ln>
          </p:spPr>
          <p:txBody>
            <a:bodyPr/>
            <a:lstStyle/>
            <a:p>
              <a:pPr algn="ctr">
                <a:spcBef>
                  <a:spcPct val="0"/>
                </a:spcBef>
              </a:pPr>
              <a:endParaRPr lang="en-GB" sz="2000" smtClean="0">
                <a:solidFill>
                  <a:srgbClr val="1A1817"/>
                </a:solidFill>
              </a:endParaRPr>
            </a:p>
          </p:txBody>
        </p:sp>
        <p:sp>
          <p:nvSpPr>
            <p:cNvPr id="494634" name="Freeform 42"/>
            <p:cNvSpPr>
              <a:spLocks/>
            </p:cNvSpPr>
            <p:nvPr userDrawn="1"/>
          </p:nvSpPr>
          <p:spPr bwMode="auto">
            <a:xfrm>
              <a:off x="5451" y="303"/>
              <a:ext cx="21" cy="55"/>
            </a:xfrm>
            <a:custGeom>
              <a:avLst/>
              <a:gdLst/>
              <a:ahLst/>
              <a:cxnLst>
                <a:cxn ang="0">
                  <a:pos x="0" y="151"/>
                </a:cxn>
                <a:cxn ang="0">
                  <a:pos x="1" y="182"/>
                </a:cxn>
                <a:cxn ang="0">
                  <a:pos x="5" y="209"/>
                </a:cxn>
                <a:cxn ang="0">
                  <a:pos x="10" y="231"/>
                </a:cxn>
                <a:cxn ang="0">
                  <a:pos x="17" y="250"/>
                </a:cxn>
                <a:cxn ang="0">
                  <a:pos x="24" y="263"/>
                </a:cxn>
                <a:cxn ang="0">
                  <a:pos x="34" y="271"/>
                </a:cxn>
                <a:cxn ang="0">
                  <a:pos x="46" y="276"/>
                </a:cxn>
                <a:cxn ang="0">
                  <a:pos x="59" y="276"/>
                </a:cxn>
                <a:cxn ang="0">
                  <a:pos x="66" y="273"/>
                </a:cxn>
                <a:cxn ang="0">
                  <a:pos x="72" y="270"/>
                </a:cxn>
                <a:cxn ang="0">
                  <a:pos x="76" y="265"/>
                </a:cxn>
                <a:cxn ang="0">
                  <a:pos x="79" y="263"/>
                </a:cxn>
                <a:cxn ang="0">
                  <a:pos x="82" y="257"/>
                </a:cxn>
                <a:cxn ang="0">
                  <a:pos x="90" y="241"/>
                </a:cxn>
                <a:cxn ang="0">
                  <a:pos x="93" y="232"/>
                </a:cxn>
                <a:cxn ang="0">
                  <a:pos x="97" y="209"/>
                </a:cxn>
                <a:cxn ang="0">
                  <a:pos x="98" y="202"/>
                </a:cxn>
                <a:cxn ang="0">
                  <a:pos x="100" y="198"/>
                </a:cxn>
                <a:cxn ang="0">
                  <a:pos x="101" y="176"/>
                </a:cxn>
                <a:cxn ang="0">
                  <a:pos x="102" y="161"/>
                </a:cxn>
                <a:cxn ang="0">
                  <a:pos x="102" y="153"/>
                </a:cxn>
                <a:cxn ang="0">
                  <a:pos x="102" y="140"/>
                </a:cxn>
                <a:cxn ang="0">
                  <a:pos x="102" y="119"/>
                </a:cxn>
                <a:cxn ang="0">
                  <a:pos x="101" y="89"/>
                </a:cxn>
                <a:cxn ang="0">
                  <a:pos x="97" y="64"/>
                </a:cxn>
                <a:cxn ang="0">
                  <a:pos x="93" y="43"/>
                </a:cxn>
                <a:cxn ang="0">
                  <a:pos x="86" y="26"/>
                </a:cxn>
                <a:cxn ang="0">
                  <a:pos x="77" y="13"/>
                </a:cxn>
                <a:cxn ang="0">
                  <a:pos x="68" y="5"/>
                </a:cxn>
                <a:cxn ang="0">
                  <a:pos x="56" y="1"/>
                </a:cxn>
                <a:cxn ang="0">
                  <a:pos x="45" y="1"/>
                </a:cxn>
                <a:cxn ang="0">
                  <a:pos x="33" y="5"/>
                </a:cxn>
                <a:cxn ang="0">
                  <a:pos x="24" y="13"/>
                </a:cxn>
                <a:cxn ang="0">
                  <a:pos x="15" y="26"/>
                </a:cxn>
                <a:cxn ang="0">
                  <a:pos x="10" y="43"/>
                </a:cxn>
                <a:cxn ang="0">
                  <a:pos x="4" y="63"/>
                </a:cxn>
                <a:cxn ang="0">
                  <a:pos x="1" y="89"/>
                </a:cxn>
                <a:cxn ang="0">
                  <a:pos x="0" y="118"/>
                </a:cxn>
              </a:cxnLst>
              <a:rect l="0" t="0" r="r" b="b"/>
              <a:pathLst>
                <a:path w="103" h="277">
                  <a:moveTo>
                    <a:pt x="0" y="135"/>
                  </a:moveTo>
                  <a:lnTo>
                    <a:pt x="0" y="151"/>
                  </a:lnTo>
                  <a:lnTo>
                    <a:pt x="0" y="168"/>
                  </a:lnTo>
                  <a:lnTo>
                    <a:pt x="1" y="182"/>
                  </a:lnTo>
                  <a:lnTo>
                    <a:pt x="3" y="196"/>
                  </a:lnTo>
                  <a:lnTo>
                    <a:pt x="5" y="209"/>
                  </a:lnTo>
                  <a:lnTo>
                    <a:pt x="7" y="221"/>
                  </a:lnTo>
                  <a:lnTo>
                    <a:pt x="10" y="231"/>
                  </a:lnTo>
                  <a:lnTo>
                    <a:pt x="13" y="241"/>
                  </a:lnTo>
                  <a:lnTo>
                    <a:pt x="17" y="250"/>
                  </a:lnTo>
                  <a:lnTo>
                    <a:pt x="20" y="257"/>
                  </a:lnTo>
                  <a:lnTo>
                    <a:pt x="24" y="263"/>
                  </a:lnTo>
                  <a:lnTo>
                    <a:pt x="29" y="268"/>
                  </a:lnTo>
                  <a:lnTo>
                    <a:pt x="34" y="271"/>
                  </a:lnTo>
                  <a:lnTo>
                    <a:pt x="40" y="274"/>
                  </a:lnTo>
                  <a:lnTo>
                    <a:pt x="46" y="276"/>
                  </a:lnTo>
                  <a:lnTo>
                    <a:pt x="53" y="277"/>
                  </a:lnTo>
                  <a:lnTo>
                    <a:pt x="59" y="276"/>
                  </a:lnTo>
                  <a:lnTo>
                    <a:pt x="63" y="274"/>
                  </a:lnTo>
                  <a:lnTo>
                    <a:pt x="66" y="273"/>
                  </a:lnTo>
                  <a:lnTo>
                    <a:pt x="69" y="271"/>
                  </a:lnTo>
                  <a:lnTo>
                    <a:pt x="72" y="270"/>
                  </a:lnTo>
                  <a:lnTo>
                    <a:pt x="74" y="268"/>
                  </a:lnTo>
                  <a:lnTo>
                    <a:pt x="76" y="265"/>
                  </a:lnTo>
                  <a:lnTo>
                    <a:pt x="77" y="264"/>
                  </a:lnTo>
                  <a:lnTo>
                    <a:pt x="79" y="263"/>
                  </a:lnTo>
                  <a:lnTo>
                    <a:pt x="80" y="259"/>
                  </a:lnTo>
                  <a:lnTo>
                    <a:pt x="82" y="257"/>
                  </a:lnTo>
                  <a:lnTo>
                    <a:pt x="87" y="250"/>
                  </a:lnTo>
                  <a:lnTo>
                    <a:pt x="90" y="241"/>
                  </a:lnTo>
                  <a:lnTo>
                    <a:pt x="91" y="237"/>
                  </a:lnTo>
                  <a:lnTo>
                    <a:pt x="93" y="232"/>
                  </a:lnTo>
                  <a:lnTo>
                    <a:pt x="95" y="221"/>
                  </a:lnTo>
                  <a:lnTo>
                    <a:pt x="97" y="209"/>
                  </a:lnTo>
                  <a:lnTo>
                    <a:pt x="98" y="203"/>
                  </a:lnTo>
                  <a:lnTo>
                    <a:pt x="98" y="202"/>
                  </a:lnTo>
                  <a:lnTo>
                    <a:pt x="98" y="200"/>
                  </a:lnTo>
                  <a:lnTo>
                    <a:pt x="100" y="198"/>
                  </a:lnTo>
                  <a:lnTo>
                    <a:pt x="101" y="183"/>
                  </a:lnTo>
                  <a:lnTo>
                    <a:pt x="101" y="176"/>
                  </a:lnTo>
                  <a:lnTo>
                    <a:pt x="102" y="169"/>
                  </a:lnTo>
                  <a:lnTo>
                    <a:pt x="102" y="161"/>
                  </a:lnTo>
                  <a:lnTo>
                    <a:pt x="102" y="156"/>
                  </a:lnTo>
                  <a:lnTo>
                    <a:pt x="102" y="153"/>
                  </a:lnTo>
                  <a:lnTo>
                    <a:pt x="102" y="144"/>
                  </a:lnTo>
                  <a:lnTo>
                    <a:pt x="102" y="140"/>
                  </a:lnTo>
                  <a:lnTo>
                    <a:pt x="103" y="136"/>
                  </a:lnTo>
                  <a:lnTo>
                    <a:pt x="102" y="119"/>
                  </a:lnTo>
                  <a:lnTo>
                    <a:pt x="102" y="104"/>
                  </a:lnTo>
                  <a:lnTo>
                    <a:pt x="101" y="89"/>
                  </a:lnTo>
                  <a:lnTo>
                    <a:pt x="100" y="77"/>
                  </a:lnTo>
                  <a:lnTo>
                    <a:pt x="97" y="64"/>
                  </a:lnTo>
                  <a:lnTo>
                    <a:pt x="95" y="53"/>
                  </a:lnTo>
                  <a:lnTo>
                    <a:pt x="93" y="43"/>
                  </a:lnTo>
                  <a:lnTo>
                    <a:pt x="89" y="34"/>
                  </a:lnTo>
                  <a:lnTo>
                    <a:pt x="86" y="26"/>
                  </a:lnTo>
                  <a:lnTo>
                    <a:pt x="82" y="19"/>
                  </a:lnTo>
                  <a:lnTo>
                    <a:pt x="77" y="13"/>
                  </a:lnTo>
                  <a:lnTo>
                    <a:pt x="73" y="8"/>
                  </a:lnTo>
                  <a:lnTo>
                    <a:pt x="68" y="5"/>
                  </a:lnTo>
                  <a:lnTo>
                    <a:pt x="62" y="2"/>
                  </a:lnTo>
                  <a:lnTo>
                    <a:pt x="56" y="1"/>
                  </a:lnTo>
                  <a:lnTo>
                    <a:pt x="50" y="0"/>
                  </a:lnTo>
                  <a:lnTo>
                    <a:pt x="45" y="1"/>
                  </a:lnTo>
                  <a:lnTo>
                    <a:pt x="38" y="2"/>
                  </a:lnTo>
                  <a:lnTo>
                    <a:pt x="33" y="5"/>
                  </a:lnTo>
                  <a:lnTo>
                    <a:pt x="28" y="8"/>
                  </a:lnTo>
                  <a:lnTo>
                    <a:pt x="24" y="13"/>
                  </a:lnTo>
                  <a:lnTo>
                    <a:pt x="19" y="19"/>
                  </a:lnTo>
                  <a:lnTo>
                    <a:pt x="15" y="26"/>
                  </a:lnTo>
                  <a:lnTo>
                    <a:pt x="12" y="34"/>
                  </a:lnTo>
                  <a:lnTo>
                    <a:pt x="10" y="43"/>
                  </a:lnTo>
                  <a:lnTo>
                    <a:pt x="6" y="52"/>
                  </a:lnTo>
                  <a:lnTo>
                    <a:pt x="4" y="63"/>
                  </a:lnTo>
                  <a:lnTo>
                    <a:pt x="3" y="76"/>
                  </a:lnTo>
                  <a:lnTo>
                    <a:pt x="1" y="89"/>
                  </a:lnTo>
                  <a:lnTo>
                    <a:pt x="0" y="103"/>
                  </a:lnTo>
                  <a:lnTo>
                    <a:pt x="0" y="118"/>
                  </a:lnTo>
                  <a:lnTo>
                    <a:pt x="0" y="135"/>
                  </a:lnTo>
                  <a:close/>
                </a:path>
              </a:pathLst>
            </a:custGeom>
            <a:solidFill>
              <a:srgbClr val="E6EFF5"/>
            </a:solidFill>
            <a:ln w="9525">
              <a:noFill/>
              <a:round/>
              <a:headEnd/>
              <a:tailEnd/>
            </a:ln>
          </p:spPr>
          <p:txBody>
            <a:bodyPr/>
            <a:lstStyle/>
            <a:p>
              <a:pPr algn="ctr">
                <a:spcBef>
                  <a:spcPct val="0"/>
                </a:spcBef>
              </a:pPr>
              <a:endParaRPr lang="en-GB" sz="2000" smtClean="0">
                <a:solidFill>
                  <a:srgbClr val="1A1817"/>
                </a:solidFill>
              </a:endParaRPr>
            </a:p>
          </p:txBody>
        </p:sp>
        <p:sp>
          <p:nvSpPr>
            <p:cNvPr id="494635" name="Freeform 43"/>
            <p:cNvSpPr>
              <a:spLocks/>
            </p:cNvSpPr>
            <p:nvPr userDrawn="1"/>
          </p:nvSpPr>
          <p:spPr bwMode="auto">
            <a:xfrm>
              <a:off x="5499" y="290"/>
              <a:ext cx="49" cy="79"/>
            </a:xfrm>
            <a:custGeom>
              <a:avLst/>
              <a:gdLst/>
              <a:ahLst/>
              <a:cxnLst>
                <a:cxn ang="0">
                  <a:pos x="236" y="37"/>
                </a:cxn>
                <a:cxn ang="0">
                  <a:pos x="243" y="52"/>
                </a:cxn>
                <a:cxn ang="0">
                  <a:pos x="248" y="70"/>
                </a:cxn>
                <a:cxn ang="0">
                  <a:pos x="250" y="91"/>
                </a:cxn>
                <a:cxn ang="0">
                  <a:pos x="250" y="407"/>
                </a:cxn>
                <a:cxn ang="0">
                  <a:pos x="174" y="140"/>
                </a:cxn>
                <a:cxn ang="0">
                  <a:pos x="173" y="122"/>
                </a:cxn>
                <a:cxn ang="0">
                  <a:pos x="172" y="107"/>
                </a:cxn>
                <a:cxn ang="0">
                  <a:pos x="169" y="96"/>
                </a:cxn>
                <a:cxn ang="0">
                  <a:pos x="166" y="88"/>
                </a:cxn>
                <a:cxn ang="0">
                  <a:pos x="161" y="83"/>
                </a:cxn>
                <a:cxn ang="0">
                  <a:pos x="155" y="81"/>
                </a:cxn>
                <a:cxn ang="0">
                  <a:pos x="148" y="78"/>
                </a:cxn>
                <a:cxn ang="0">
                  <a:pos x="133" y="78"/>
                </a:cxn>
                <a:cxn ang="0">
                  <a:pos x="120" y="83"/>
                </a:cxn>
                <a:cxn ang="0">
                  <a:pos x="106" y="91"/>
                </a:cxn>
                <a:cxn ang="0">
                  <a:pos x="92" y="104"/>
                </a:cxn>
                <a:cxn ang="0">
                  <a:pos x="86" y="407"/>
                </a:cxn>
                <a:cxn ang="0">
                  <a:pos x="10" y="116"/>
                </a:cxn>
                <a:cxn ang="0">
                  <a:pos x="9" y="92"/>
                </a:cxn>
                <a:cxn ang="0">
                  <a:pos x="8" y="70"/>
                </a:cxn>
                <a:cxn ang="0">
                  <a:pos x="4" y="45"/>
                </a:cxn>
                <a:cxn ang="0">
                  <a:pos x="2" y="32"/>
                </a:cxn>
                <a:cxn ang="0">
                  <a:pos x="71" y="0"/>
                </a:cxn>
                <a:cxn ang="0">
                  <a:pos x="72" y="8"/>
                </a:cxn>
                <a:cxn ang="0">
                  <a:pos x="76" y="23"/>
                </a:cxn>
                <a:cxn ang="0">
                  <a:pos x="78" y="32"/>
                </a:cxn>
                <a:cxn ang="0">
                  <a:pos x="79" y="39"/>
                </a:cxn>
                <a:cxn ang="0">
                  <a:pos x="79" y="43"/>
                </a:cxn>
                <a:cxn ang="0">
                  <a:pos x="80" y="48"/>
                </a:cxn>
                <a:cxn ang="0">
                  <a:pos x="99" y="27"/>
                </a:cxn>
                <a:cxn ang="0">
                  <a:pos x="121" y="14"/>
                </a:cxn>
                <a:cxn ang="0">
                  <a:pos x="145" y="5"/>
                </a:cxn>
                <a:cxn ang="0">
                  <a:pos x="170" y="3"/>
                </a:cxn>
                <a:cxn ang="0">
                  <a:pos x="189" y="5"/>
                </a:cxn>
                <a:cxn ang="0">
                  <a:pos x="206" y="10"/>
                </a:cxn>
                <a:cxn ang="0">
                  <a:pos x="220" y="19"/>
                </a:cxn>
                <a:cxn ang="0">
                  <a:pos x="231" y="31"/>
                </a:cxn>
              </a:cxnLst>
              <a:rect l="0" t="0" r="r" b="b"/>
              <a:pathLst>
                <a:path w="250" h="407">
                  <a:moveTo>
                    <a:pt x="231" y="31"/>
                  </a:moveTo>
                  <a:lnTo>
                    <a:pt x="236" y="37"/>
                  </a:lnTo>
                  <a:lnTo>
                    <a:pt x="239" y="44"/>
                  </a:lnTo>
                  <a:lnTo>
                    <a:pt x="243" y="52"/>
                  </a:lnTo>
                  <a:lnTo>
                    <a:pt x="245" y="61"/>
                  </a:lnTo>
                  <a:lnTo>
                    <a:pt x="248" y="70"/>
                  </a:lnTo>
                  <a:lnTo>
                    <a:pt x="249" y="81"/>
                  </a:lnTo>
                  <a:lnTo>
                    <a:pt x="250" y="91"/>
                  </a:lnTo>
                  <a:lnTo>
                    <a:pt x="250" y="104"/>
                  </a:lnTo>
                  <a:lnTo>
                    <a:pt x="250" y="407"/>
                  </a:lnTo>
                  <a:lnTo>
                    <a:pt x="174" y="407"/>
                  </a:lnTo>
                  <a:lnTo>
                    <a:pt x="174" y="140"/>
                  </a:lnTo>
                  <a:lnTo>
                    <a:pt x="174" y="130"/>
                  </a:lnTo>
                  <a:lnTo>
                    <a:pt x="173" y="122"/>
                  </a:lnTo>
                  <a:lnTo>
                    <a:pt x="173" y="114"/>
                  </a:lnTo>
                  <a:lnTo>
                    <a:pt x="172" y="107"/>
                  </a:lnTo>
                  <a:lnTo>
                    <a:pt x="170" y="101"/>
                  </a:lnTo>
                  <a:lnTo>
                    <a:pt x="169" y="96"/>
                  </a:lnTo>
                  <a:lnTo>
                    <a:pt x="167" y="91"/>
                  </a:lnTo>
                  <a:lnTo>
                    <a:pt x="166" y="88"/>
                  </a:lnTo>
                  <a:lnTo>
                    <a:pt x="163" y="85"/>
                  </a:lnTo>
                  <a:lnTo>
                    <a:pt x="161" y="83"/>
                  </a:lnTo>
                  <a:lnTo>
                    <a:pt x="159" y="82"/>
                  </a:lnTo>
                  <a:lnTo>
                    <a:pt x="155" y="81"/>
                  </a:lnTo>
                  <a:lnTo>
                    <a:pt x="152" y="79"/>
                  </a:lnTo>
                  <a:lnTo>
                    <a:pt x="148" y="78"/>
                  </a:lnTo>
                  <a:lnTo>
                    <a:pt x="141" y="78"/>
                  </a:lnTo>
                  <a:lnTo>
                    <a:pt x="133" y="78"/>
                  </a:lnTo>
                  <a:lnTo>
                    <a:pt x="127" y="81"/>
                  </a:lnTo>
                  <a:lnTo>
                    <a:pt x="120" y="83"/>
                  </a:lnTo>
                  <a:lnTo>
                    <a:pt x="113" y="87"/>
                  </a:lnTo>
                  <a:lnTo>
                    <a:pt x="106" y="91"/>
                  </a:lnTo>
                  <a:lnTo>
                    <a:pt x="99" y="97"/>
                  </a:lnTo>
                  <a:lnTo>
                    <a:pt x="92" y="104"/>
                  </a:lnTo>
                  <a:lnTo>
                    <a:pt x="86" y="114"/>
                  </a:lnTo>
                  <a:lnTo>
                    <a:pt x="86" y="407"/>
                  </a:lnTo>
                  <a:lnTo>
                    <a:pt x="10" y="407"/>
                  </a:lnTo>
                  <a:lnTo>
                    <a:pt x="10" y="116"/>
                  </a:lnTo>
                  <a:lnTo>
                    <a:pt x="10" y="104"/>
                  </a:lnTo>
                  <a:lnTo>
                    <a:pt x="9" y="92"/>
                  </a:lnTo>
                  <a:lnTo>
                    <a:pt x="9" y="81"/>
                  </a:lnTo>
                  <a:lnTo>
                    <a:pt x="8" y="70"/>
                  </a:lnTo>
                  <a:lnTo>
                    <a:pt x="6" y="57"/>
                  </a:lnTo>
                  <a:lnTo>
                    <a:pt x="4" y="45"/>
                  </a:lnTo>
                  <a:lnTo>
                    <a:pt x="3" y="38"/>
                  </a:lnTo>
                  <a:lnTo>
                    <a:pt x="2" y="32"/>
                  </a:lnTo>
                  <a:lnTo>
                    <a:pt x="0" y="19"/>
                  </a:lnTo>
                  <a:lnTo>
                    <a:pt x="71" y="0"/>
                  </a:lnTo>
                  <a:lnTo>
                    <a:pt x="72" y="5"/>
                  </a:lnTo>
                  <a:lnTo>
                    <a:pt x="72" y="8"/>
                  </a:lnTo>
                  <a:lnTo>
                    <a:pt x="75" y="17"/>
                  </a:lnTo>
                  <a:lnTo>
                    <a:pt x="76" y="23"/>
                  </a:lnTo>
                  <a:lnTo>
                    <a:pt x="78" y="30"/>
                  </a:lnTo>
                  <a:lnTo>
                    <a:pt x="78" y="32"/>
                  </a:lnTo>
                  <a:lnTo>
                    <a:pt x="78" y="35"/>
                  </a:lnTo>
                  <a:lnTo>
                    <a:pt x="79" y="39"/>
                  </a:lnTo>
                  <a:lnTo>
                    <a:pt x="79" y="42"/>
                  </a:lnTo>
                  <a:lnTo>
                    <a:pt x="79" y="43"/>
                  </a:lnTo>
                  <a:lnTo>
                    <a:pt x="79" y="44"/>
                  </a:lnTo>
                  <a:lnTo>
                    <a:pt x="80" y="48"/>
                  </a:lnTo>
                  <a:lnTo>
                    <a:pt x="90" y="37"/>
                  </a:lnTo>
                  <a:lnTo>
                    <a:pt x="99" y="27"/>
                  </a:lnTo>
                  <a:lnTo>
                    <a:pt x="110" y="20"/>
                  </a:lnTo>
                  <a:lnTo>
                    <a:pt x="121" y="14"/>
                  </a:lnTo>
                  <a:lnTo>
                    <a:pt x="132" y="8"/>
                  </a:lnTo>
                  <a:lnTo>
                    <a:pt x="145" y="5"/>
                  </a:lnTo>
                  <a:lnTo>
                    <a:pt x="156" y="4"/>
                  </a:lnTo>
                  <a:lnTo>
                    <a:pt x="170" y="3"/>
                  </a:lnTo>
                  <a:lnTo>
                    <a:pt x="180" y="3"/>
                  </a:lnTo>
                  <a:lnTo>
                    <a:pt x="189" y="5"/>
                  </a:lnTo>
                  <a:lnTo>
                    <a:pt x="197" y="7"/>
                  </a:lnTo>
                  <a:lnTo>
                    <a:pt x="206" y="10"/>
                  </a:lnTo>
                  <a:lnTo>
                    <a:pt x="213" y="13"/>
                  </a:lnTo>
                  <a:lnTo>
                    <a:pt x="220" y="19"/>
                  </a:lnTo>
                  <a:lnTo>
                    <a:pt x="225" y="24"/>
                  </a:lnTo>
                  <a:lnTo>
                    <a:pt x="231" y="31"/>
                  </a:lnTo>
                  <a:close/>
                </a:path>
              </a:pathLst>
            </a:custGeom>
            <a:solidFill>
              <a:schemeClr val="hlink"/>
            </a:solidFill>
            <a:ln w="9525">
              <a:noFill/>
              <a:round/>
              <a:headEnd/>
              <a:tailEnd/>
            </a:ln>
          </p:spPr>
          <p:txBody>
            <a:bodyPr/>
            <a:lstStyle/>
            <a:p>
              <a:pPr algn="ctr">
                <a:spcBef>
                  <a:spcPct val="0"/>
                </a:spcBef>
              </a:pPr>
              <a:endParaRPr lang="en-GB" sz="2000" smtClean="0">
                <a:solidFill>
                  <a:srgbClr val="1A1817"/>
                </a:solidFill>
              </a:endParaRPr>
            </a:p>
          </p:txBody>
        </p:sp>
      </p:gr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p:timing>
    <p:tnLst>
      <p:par>
        <p:cTn id="1" dur="indefinite" restart="never" nodeType="tmRoot"/>
      </p:par>
    </p:tnLst>
  </p:timing>
  <p:txStyles>
    <p:titleStyle>
      <a:lvl1pPr algn="l" defTabSz="865188" rtl="0" fontAlgn="base">
        <a:lnSpc>
          <a:spcPct val="90000"/>
        </a:lnSpc>
        <a:spcBef>
          <a:spcPct val="0"/>
        </a:spcBef>
        <a:spcAft>
          <a:spcPct val="0"/>
        </a:spcAft>
        <a:defRPr sz="2200">
          <a:solidFill>
            <a:srgbClr val="003366"/>
          </a:solidFill>
          <a:latin typeface="+mj-lt"/>
          <a:ea typeface="+mj-ea"/>
          <a:cs typeface="+mj-cs"/>
        </a:defRPr>
      </a:lvl1pPr>
      <a:lvl2pPr algn="l" defTabSz="865188" rtl="0" fontAlgn="base">
        <a:lnSpc>
          <a:spcPct val="90000"/>
        </a:lnSpc>
        <a:spcBef>
          <a:spcPct val="0"/>
        </a:spcBef>
        <a:spcAft>
          <a:spcPct val="0"/>
        </a:spcAft>
        <a:defRPr sz="2200">
          <a:solidFill>
            <a:srgbClr val="003366"/>
          </a:solidFill>
          <a:latin typeface="Verdana" pitchFamily="34" charset="0"/>
        </a:defRPr>
      </a:lvl2pPr>
      <a:lvl3pPr algn="l" defTabSz="865188" rtl="0" fontAlgn="base">
        <a:lnSpc>
          <a:spcPct val="90000"/>
        </a:lnSpc>
        <a:spcBef>
          <a:spcPct val="0"/>
        </a:spcBef>
        <a:spcAft>
          <a:spcPct val="0"/>
        </a:spcAft>
        <a:defRPr sz="2200">
          <a:solidFill>
            <a:srgbClr val="003366"/>
          </a:solidFill>
          <a:latin typeface="Verdana" pitchFamily="34" charset="0"/>
        </a:defRPr>
      </a:lvl3pPr>
      <a:lvl4pPr algn="l" defTabSz="865188" rtl="0" fontAlgn="base">
        <a:lnSpc>
          <a:spcPct val="90000"/>
        </a:lnSpc>
        <a:spcBef>
          <a:spcPct val="0"/>
        </a:spcBef>
        <a:spcAft>
          <a:spcPct val="0"/>
        </a:spcAft>
        <a:defRPr sz="2200">
          <a:solidFill>
            <a:srgbClr val="003366"/>
          </a:solidFill>
          <a:latin typeface="Verdana" pitchFamily="34" charset="0"/>
        </a:defRPr>
      </a:lvl4pPr>
      <a:lvl5pPr algn="l" defTabSz="865188" rtl="0" fontAlgn="base">
        <a:lnSpc>
          <a:spcPct val="90000"/>
        </a:lnSpc>
        <a:spcBef>
          <a:spcPct val="0"/>
        </a:spcBef>
        <a:spcAft>
          <a:spcPct val="0"/>
        </a:spcAft>
        <a:defRPr sz="2200">
          <a:solidFill>
            <a:srgbClr val="003366"/>
          </a:solidFill>
          <a:latin typeface="Verdana" pitchFamily="34" charset="0"/>
        </a:defRPr>
      </a:lvl5pPr>
      <a:lvl6pPr marL="457200" algn="l" defTabSz="865188" rtl="0" fontAlgn="base">
        <a:lnSpc>
          <a:spcPct val="90000"/>
        </a:lnSpc>
        <a:spcBef>
          <a:spcPct val="0"/>
        </a:spcBef>
        <a:spcAft>
          <a:spcPct val="0"/>
        </a:spcAft>
        <a:defRPr sz="2200">
          <a:solidFill>
            <a:srgbClr val="003366"/>
          </a:solidFill>
          <a:latin typeface="Verdana" pitchFamily="34" charset="0"/>
        </a:defRPr>
      </a:lvl6pPr>
      <a:lvl7pPr marL="914400" algn="l" defTabSz="865188" rtl="0" fontAlgn="base">
        <a:lnSpc>
          <a:spcPct val="90000"/>
        </a:lnSpc>
        <a:spcBef>
          <a:spcPct val="0"/>
        </a:spcBef>
        <a:spcAft>
          <a:spcPct val="0"/>
        </a:spcAft>
        <a:defRPr sz="2200">
          <a:solidFill>
            <a:srgbClr val="003366"/>
          </a:solidFill>
          <a:latin typeface="Verdana" pitchFamily="34" charset="0"/>
        </a:defRPr>
      </a:lvl7pPr>
      <a:lvl8pPr marL="1371600" algn="l" defTabSz="865188" rtl="0" fontAlgn="base">
        <a:lnSpc>
          <a:spcPct val="90000"/>
        </a:lnSpc>
        <a:spcBef>
          <a:spcPct val="0"/>
        </a:spcBef>
        <a:spcAft>
          <a:spcPct val="0"/>
        </a:spcAft>
        <a:defRPr sz="2200">
          <a:solidFill>
            <a:srgbClr val="003366"/>
          </a:solidFill>
          <a:latin typeface="Verdana" pitchFamily="34" charset="0"/>
        </a:defRPr>
      </a:lvl8pPr>
      <a:lvl9pPr marL="1828800" algn="l" defTabSz="865188" rtl="0" fontAlgn="base">
        <a:lnSpc>
          <a:spcPct val="90000"/>
        </a:lnSpc>
        <a:spcBef>
          <a:spcPct val="0"/>
        </a:spcBef>
        <a:spcAft>
          <a:spcPct val="0"/>
        </a:spcAft>
        <a:defRPr sz="2200">
          <a:solidFill>
            <a:srgbClr val="003366"/>
          </a:solidFill>
          <a:latin typeface="Verdana" pitchFamily="34" charset="0"/>
        </a:defRPr>
      </a:lvl9pPr>
    </p:titleStyle>
    <p:bodyStyle>
      <a:lvl1pPr marL="274638" indent="-274638" algn="l" defTabSz="865188" rtl="0" fontAlgn="base">
        <a:spcBef>
          <a:spcPct val="0"/>
        </a:spcBef>
        <a:spcAft>
          <a:spcPct val="0"/>
        </a:spcAft>
        <a:buClr>
          <a:schemeClr val="folHlink"/>
        </a:buClr>
        <a:buFont typeface="Wingdings" pitchFamily="2" charset="2"/>
        <a:buChar char="n"/>
        <a:defRPr sz="2000">
          <a:solidFill>
            <a:srgbClr val="00214A"/>
          </a:solidFill>
          <a:latin typeface="+mn-lt"/>
          <a:ea typeface="+mn-ea"/>
          <a:cs typeface="+mn-cs"/>
        </a:defRPr>
      </a:lvl1pPr>
      <a:lvl2pPr marL="554038" indent="-277813" algn="l" defTabSz="865188" rtl="0" fontAlgn="base">
        <a:spcBef>
          <a:spcPct val="0"/>
        </a:spcBef>
        <a:spcAft>
          <a:spcPct val="0"/>
        </a:spcAft>
        <a:buClr>
          <a:schemeClr val="folHlink"/>
        </a:buClr>
        <a:buFont typeface="Wingdings" pitchFamily="2" charset="2"/>
        <a:buChar char="o"/>
        <a:defRPr sz="2000">
          <a:solidFill>
            <a:srgbClr val="00214A"/>
          </a:solidFill>
          <a:latin typeface="+mn-lt"/>
        </a:defRPr>
      </a:lvl2pPr>
      <a:lvl3pPr marL="895350" indent="-339725" algn="l" defTabSz="865188" rtl="0" fontAlgn="base">
        <a:lnSpc>
          <a:spcPct val="120000"/>
        </a:lnSpc>
        <a:spcBef>
          <a:spcPct val="0"/>
        </a:spcBef>
        <a:spcAft>
          <a:spcPct val="0"/>
        </a:spcAft>
        <a:buClr>
          <a:schemeClr val="folHlink"/>
        </a:buClr>
        <a:buFont typeface="Verdana" pitchFamily="34" charset="0"/>
        <a:buChar char="¬"/>
        <a:defRPr>
          <a:solidFill>
            <a:srgbClr val="00214A"/>
          </a:solidFill>
          <a:latin typeface="+mn-lt"/>
        </a:defRPr>
      </a:lvl3pPr>
      <a:lvl4pPr marL="1163638" indent="-266700" algn="l" defTabSz="865188" rtl="0" fontAlgn="base">
        <a:lnSpc>
          <a:spcPct val="120000"/>
        </a:lnSpc>
        <a:spcBef>
          <a:spcPct val="0"/>
        </a:spcBef>
        <a:spcAft>
          <a:spcPct val="0"/>
        </a:spcAft>
        <a:buClr>
          <a:schemeClr val="folHlink"/>
        </a:buClr>
        <a:buFont typeface="Verdana" pitchFamily="34" charset="0"/>
        <a:buChar char="–"/>
        <a:defRPr sz="1600">
          <a:solidFill>
            <a:srgbClr val="00214A"/>
          </a:solidFill>
          <a:latin typeface="+mn-lt"/>
        </a:defRPr>
      </a:lvl4pPr>
      <a:lvl5pPr marL="1433513" indent="-268288" algn="l" defTabSz="865188" rtl="0" fontAlgn="base">
        <a:lnSpc>
          <a:spcPct val="120000"/>
        </a:lnSpc>
        <a:spcBef>
          <a:spcPct val="0"/>
        </a:spcBef>
        <a:spcAft>
          <a:spcPct val="0"/>
        </a:spcAft>
        <a:buClr>
          <a:schemeClr val="folHlink"/>
        </a:buClr>
        <a:buFont typeface="Verdana" pitchFamily="34" charset="0"/>
        <a:buChar char="–"/>
        <a:defRPr sz="1400">
          <a:solidFill>
            <a:srgbClr val="00214A"/>
          </a:solidFill>
          <a:latin typeface="+mn-lt"/>
        </a:defRPr>
      </a:lvl5pPr>
      <a:lvl6pPr marL="1890713" indent="-268288" algn="l" defTabSz="865188" rtl="0" fontAlgn="base">
        <a:lnSpc>
          <a:spcPct val="120000"/>
        </a:lnSpc>
        <a:spcBef>
          <a:spcPct val="0"/>
        </a:spcBef>
        <a:spcAft>
          <a:spcPct val="0"/>
        </a:spcAft>
        <a:buClr>
          <a:schemeClr val="folHlink"/>
        </a:buClr>
        <a:buFont typeface="Verdana" pitchFamily="34" charset="0"/>
        <a:buChar char="–"/>
        <a:defRPr sz="1400">
          <a:solidFill>
            <a:srgbClr val="00214A"/>
          </a:solidFill>
          <a:latin typeface="+mn-lt"/>
        </a:defRPr>
      </a:lvl6pPr>
      <a:lvl7pPr marL="2347913" indent="-268288" algn="l" defTabSz="865188" rtl="0" fontAlgn="base">
        <a:lnSpc>
          <a:spcPct val="120000"/>
        </a:lnSpc>
        <a:spcBef>
          <a:spcPct val="0"/>
        </a:spcBef>
        <a:spcAft>
          <a:spcPct val="0"/>
        </a:spcAft>
        <a:buClr>
          <a:schemeClr val="folHlink"/>
        </a:buClr>
        <a:buFont typeface="Verdana" pitchFamily="34" charset="0"/>
        <a:buChar char="–"/>
        <a:defRPr sz="1400">
          <a:solidFill>
            <a:srgbClr val="00214A"/>
          </a:solidFill>
          <a:latin typeface="+mn-lt"/>
        </a:defRPr>
      </a:lvl7pPr>
      <a:lvl8pPr marL="2805113" indent="-268288" algn="l" defTabSz="865188" rtl="0" fontAlgn="base">
        <a:lnSpc>
          <a:spcPct val="120000"/>
        </a:lnSpc>
        <a:spcBef>
          <a:spcPct val="0"/>
        </a:spcBef>
        <a:spcAft>
          <a:spcPct val="0"/>
        </a:spcAft>
        <a:buClr>
          <a:schemeClr val="folHlink"/>
        </a:buClr>
        <a:buFont typeface="Verdana" pitchFamily="34" charset="0"/>
        <a:buChar char="–"/>
        <a:defRPr sz="1400">
          <a:solidFill>
            <a:srgbClr val="00214A"/>
          </a:solidFill>
          <a:latin typeface="+mn-lt"/>
        </a:defRPr>
      </a:lvl8pPr>
      <a:lvl9pPr marL="3262313" indent="-268288" algn="l" defTabSz="865188" rtl="0" fontAlgn="base">
        <a:lnSpc>
          <a:spcPct val="120000"/>
        </a:lnSpc>
        <a:spcBef>
          <a:spcPct val="0"/>
        </a:spcBef>
        <a:spcAft>
          <a:spcPct val="0"/>
        </a:spcAft>
        <a:buClr>
          <a:schemeClr val="folHlink"/>
        </a:buClr>
        <a:buFont typeface="Verdana" pitchFamily="34" charset="0"/>
        <a:buChar char="–"/>
        <a:defRPr sz="1400">
          <a:solidFill>
            <a:srgbClr val="00214A"/>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3" Type="http://schemas.openxmlformats.org/officeDocument/2006/relationships/image" Target="http://www.zagge-guggi.ch/shop/handwaermer.jpg" TargetMode="External"/><Relationship Id="rId2" Type="http://schemas.openxmlformats.org/officeDocument/2006/relationships/image" Target="../media/image26.jpeg"/><Relationship Id="rId1" Type="http://schemas.openxmlformats.org/officeDocument/2006/relationships/slideLayout" Target="../slideLayouts/slideLayout68.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0.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7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0.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4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5.jpeg"/><Relationship Id="rId1" Type="http://schemas.openxmlformats.org/officeDocument/2006/relationships/slideLayout" Target="../slideLayouts/slideLayout14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156.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6.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6.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188.xml"/><Relationship Id="rId5" Type="http://schemas.openxmlformats.org/officeDocument/2006/relationships/image" Target="../media/image45.jpe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203.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245.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 Id="rId9" Type="http://schemas.openxmlformats.org/officeDocument/2006/relationships/image" Target="../media/image59.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3.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8.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57175" y="2028825"/>
            <a:ext cx="8640763" cy="1328737"/>
          </a:xfrm>
          <a:prstGeom prst="rect">
            <a:avLst/>
          </a:prstGeom>
          <a:noFill/>
          <a:ln w="9525">
            <a:noFill/>
            <a:miter lim="800000"/>
            <a:headEnd/>
            <a:tailEnd/>
          </a:ln>
        </p:spPr>
        <p:txBody>
          <a:bodyPr lIns="0" tIns="0" rIns="0" bIns="0" anchor="b"/>
          <a:lstStyle/>
          <a:p>
            <a:endParaRPr lang="en-GB" sz="3600" dirty="0" smtClean="0"/>
          </a:p>
          <a:p>
            <a:r>
              <a:rPr lang="en-US" sz="3600" dirty="0" smtClean="0"/>
              <a:t> Challenges in the Development of Mobile Phones </a:t>
            </a:r>
            <a:r>
              <a:rPr lang="en-US" sz="2800" b="1" dirty="0" smtClean="0"/>
              <a:t>	</a:t>
            </a:r>
          </a:p>
        </p:txBody>
      </p:sp>
      <p:sp>
        <p:nvSpPr>
          <p:cNvPr id="14339" name="Rectangle 3"/>
          <p:cNvSpPr>
            <a:spLocks noChangeArrowheads="1"/>
          </p:cNvSpPr>
          <p:nvPr/>
        </p:nvSpPr>
        <p:spPr bwMode="auto">
          <a:xfrm>
            <a:off x="257175" y="4183072"/>
            <a:ext cx="8605838" cy="1174754"/>
          </a:xfrm>
          <a:prstGeom prst="rect">
            <a:avLst/>
          </a:prstGeom>
          <a:noFill/>
          <a:ln w="9525">
            <a:noFill/>
            <a:miter lim="800000"/>
            <a:headEnd/>
            <a:tailEnd/>
          </a:ln>
        </p:spPr>
        <p:txBody>
          <a:bodyPr lIns="0" tIns="0" rIns="0" bIns="0"/>
          <a:lstStyle/>
          <a:p>
            <a:pPr eaLnBrk="0" hangingPunct="0">
              <a:spcBef>
                <a:spcPts val="600"/>
              </a:spcBef>
              <a:spcAft>
                <a:spcPts val="600"/>
              </a:spcAft>
              <a:buClr>
                <a:schemeClr val="hlink"/>
              </a:buClr>
              <a:buFont typeface="Wingdings" pitchFamily="2" charset="2"/>
              <a:buNone/>
            </a:pPr>
            <a:r>
              <a:rPr lang="de-DE" sz="1800" dirty="0" smtClean="0"/>
              <a:t>Dr. Christoph Kutter</a:t>
            </a:r>
          </a:p>
          <a:p>
            <a:pPr eaLnBrk="0" hangingPunct="0">
              <a:spcBef>
                <a:spcPts val="600"/>
              </a:spcBef>
              <a:spcAft>
                <a:spcPts val="600"/>
              </a:spcAft>
              <a:buClr>
                <a:schemeClr val="hlink"/>
              </a:buClr>
              <a:buFont typeface="Wingdings" pitchFamily="2" charset="2"/>
              <a:buNone/>
            </a:pPr>
            <a:r>
              <a:rPr lang="de-DE" altLang="de-DE" sz="1800" dirty="0" smtClean="0"/>
              <a:t>Corporate VP, R&amp;D Excellence</a:t>
            </a:r>
            <a:r>
              <a:rPr lang="de-DE" altLang="de-DE" sz="1800" dirty="0"/>
              <a:t/>
            </a:r>
            <a:br>
              <a:rPr lang="de-DE" altLang="de-DE" sz="1800" dirty="0"/>
            </a:br>
            <a:r>
              <a:rPr lang="de-DE" altLang="de-DE" sz="1800" dirty="0"/>
              <a:t>Infineon Technologies </a:t>
            </a:r>
            <a:r>
              <a:rPr lang="de-DE" altLang="de-DE" sz="1800" dirty="0" smtClean="0"/>
              <a:t>AG</a:t>
            </a:r>
            <a:endParaRPr lang="de-DE" sz="1800" dirty="0"/>
          </a:p>
        </p:txBody>
      </p:sp>
      <p:sp>
        <p:nvSpPr>
          <p:cNvPr id="4" name="Rectangle 2"/>
          <p:cNvSpPr>
            <a:spLocks noChangeArrowheads="1"/>
          </p:cNvSpPr>
          <p:nvPr/>
        </p:nvSpPr>
        <p:spPr bwMode="auto">
          <a:xfrm>
            <a:off x="285720" y="709587"/>
            <a:ext cx="8640763" cy="719149"/>
          </a:xfrm>
          <a:prstGeom prst="rect">
            <a:avLst/>
          </a:prstGeom>
          <a:noFill/>
          <a:ln w="9525">
            <a:noFill/>
            <a:miter lim="800000"/>
            <a:headEnd/>
            <a:tailEnd/>
          </a:ln>
        </p:spPr>
        <p:txBody>
          <a:bodyPr lIns="0" tIns="0" rIns="0" bIns="0" anchor="b"/>
          <a:lstStyle/>
          <a:p>
            <a:r>
              <a:rPr lang="en-US" sz="2400" dirty="0" smtClean="0"/>
              <a:t>8</a:t>
            </a:r>
            <a:r>
              <a:rPr lang="en-US" sz="2400" baseline="30000" dirty="0" smtClean="0"/>
              <a:t>th</a:t>
            </a:r>
            <a:r>
              <a:rPr lang="en-US" sz="2400" dirty="0" smtClean="0"/>
              <a:t> European Workshop on Microelectronics Education</a:t>
            </a:r>
            <a:r>
              <a:rPr lang="de-DE" sz="2400" dirty="0" smtClean="0"/>
              <a:t>, Darmstadt, 10.5.2010</a:t>
            </a:r>
            <a:endParaRPr lang="en-US" sz="24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r>
              <a:rPr lang="de-DE"/>
              <a:t>2009-09-09</a:t>
            </a:r>
          </a:p>
        </p:txBody>
      </p:sp>
      <p:sp>
        <p:nvSpPr>
          <p:cNvPr id="555010" name="Rectangle 4"/>
          <p:cNvSpPr>
            <a:spLocks noGrp="1" noChangeArrowheads="1"/>
          </p:cNvSpPr>
          <p:nvPr>
            <p:ph type="title" idx="4294967295"/>
          </p:nvPr>
        </p:nvSpPr>
        <p:spPr/>
        <p:txBody>
          <a:bodyPr/>
          <a:lstStyle/>
          <a:p>
            <a:r>
              <a:rPr lang="en-US"/>
              <a:t>Performance Need: Inner Receiver</a:t>
            </a:r>
          </a:p>
        </p:txBody>
      </p:sp>
      <p:pic>
        <p:nvPicPr>
          <p:cNvPr id="555011" name="Picture 8"/>
          <p:cNvPicPr>
            <a:picLocks noChangeAspect="1" noChangeArrowheads="1"/>
          </p:cNvPicPr>
          <p:nvPr/>
        </p:nvPicPr>
        <p:blipFill>
          <a:blip r:embed="rId2" cstate="print"/>
          <a:srcRect/>
          <a:stretch>
            <a:fillRect/>
          </a:stretch>
        </p:blipFill>
        <p:spPr bwMode="auto">
          <a:xfrm>
            <a:off x="884238" y="1112838"/>
            <a:ext cx="7324725" cy="4657725"/>
          </a:xfrm>
          <a:prstGeom prst="rect">
            <a:avLst/>
          </a:prstGeom>
          <a:noFill/>
          <a:ln w="9525" algn="ctr">
            <a:noFill/>
            <a:miter lim="800000"/>
            <a:headEnd/>
            <a:tailEnd/>
          </a:ln>
        </p:spPr>
      </p:pic>
      <p:grpSp>
        <p:nvGrpSpPr>
          <p:cNvPr id="2" name="Group 9"/>
          <p:cNvGrpSpPr>
            <a:grpSpLocks/>
          </p:cNvGrpSpPr>
          <p:nvPr/>
        </p:nvGrpSpPr>
        <p:grpSpPr bwMode="auto">
          <a:xfrm>
            <a:off x="0" y="6010275"/>
            <a:ext cx="9144000" cy="420688"/>
            <a:chOff x="0" y="590"/>
            <a:chExt cx="5760" cy="265"/>
          </a:xfrm>
        </p:grpSpPr>
        <p:sp>
          <p:nvSpPr>
            <p:cNvPr id="138250" name="Rectangle 10"/>
            <p:cNvSpPr>
              <a:spLocks noChangeArrowheads="1"/>
            </p:cNvSpPr>
            <p:nvPr/>
          </p:nvSpPr>
          <p:spPr bwMode="auto">
            <a:xfrm>
              <a:off x="0" y="590"/>
              <a:ext cx="5760" cy="265"/>
            </a:xfrm>
            <a:prstGeom prst="rect">
              <a:avLst/>
            </a:prstGeom>
            <a:solidFill>
              <a:schemeClr val="accent1"/>
            </a:solidFill>
            <a:ln w="12700" algn="ctr">
              <a:noFill/>
              <a:miter lim="800000"/>
              <a:headEnd/>
              <a:tailEnd/>
            </a:ln>
            <a:effectLst/>
          </p:spPr>
          <p:txBody>
            <a:bodyPr wrap="none" lIns="90000" tIns="46800" rIns="90000" bIns="46800" anchor="ctr"/>
            <a:lstStyle/>
            <a:p>
              <a:pPr algn="ctr" eaLnBrk="0" hangingPunct="0">
                <a:spcBef>
                  <a:spcPct val="0"/>
                </a:spcBef>
              </a:pPr>
              <a:endParaRPr lang="en-GB" sz="1800" b="1" smtClean="0">
                <a:solidFill>
                  <a:srgbClr val="FFFFFF"/>
                </a:solidFill>
              </a:endParaRPr>
            </a:p>
          </p:txBody>
        </p:sp>
        <p:sp>
          <p:nvSpPr>
            <p:cNvPr id="138251" name="Rectangle 11"/>
            <p:cNvSpPr>
              <a:spLocks noChangeArrowheads="1"/>
            </p:cNvSpPr>
            <p:nvPr/>
          </p:nvSpPr>
          <p:spPr bwMode="auto">
            <a:xfrm>
              <a:off x="162" y="620"/>
              <a:ext cx="4762" cy="205"/>
            </a:xfrm>
            <a:prstGeom prst="rect">
              <a:avLst/>
            </a:prstGeom>
            <a:solidFill>
              <a:schemeClr val="accent1"/>
            </a:solidFill>
            <a:ln w="12700" algn="ctr">
              <a:noFill/>
              <a:miter lim="800000"/>
              <a:headEnd/>
              <a:tailEnd/>
            </a:ln>
            <a:effectLst/>
          </p:spPr>
          <p:txBody>
            <a:bodyPr wrap="none" lIns="90000" tIns="46800" rIns="90000" bIns="46800" anchor="ctr"/>
            <a:lstStyle/>
            <a:p>
              <a:pPr algn="ctr" eaLnBrk="0" hangingPunct="0">
                <a:spcBef>
                  <a:spcPct val="0"/>
                </a:spcBef>
              </a:pPr>
              <a:r>
                <a:rPr lang="en-GB" sz="1800" b="1" smtClean="0">
                  <a:solidFill>
                    <a:srgbClr val="FFFFFF"/>
                  </a:solidFill>
                  <a:ea typeface="MS Mincho" pitchFamily="49" charset="-128"/>
                </a:rPr>
                <a:t>Inner Receiver Complexity Doubles Every 2.5 Years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de-DE"/>
              <a:t>2009-09-09</a:t>
            </a:r>
          </a:p>
        </p:txBody>
      </p:sp>
      <p:sp>
        <p:nvSpPr>
          <p:cNvPr id="529410" name="Rectangle 2"/>
          <p:cNvSpPr>
            <a:spLocks noGrp="1" noChangeArrowheads="1"/>
          </p:cNvSpPr>
          <p:nvPr>
            <p:ph type="title"/>
          </p:nvPr>
        </p:nvSpPr>
        <p:spPr>
          <a:xfrm>
            <a:off x="250825" y="65088"/>
            <a:ext cx="7688263" cy="769937"/>
          </a:xfrm>
        </p:spPr>
        <p:txBody>
          <a:bodyPr/>
          <a:lstStyle/>
          <a:p>
            <a:r>
              <a:rPr lang="de-DE"/>
              <a:t>Power Consumption:</a:t>
            </a:r>
            <a:br>
              <a:rPr lang="de-DE"/>
            </a:br>
            <a:r>
              <a:rPr lang="de-DE"/>
              <a:t>What do you want to do with your Mobile Phone?</a:t>
            </a:r>
          </a:p>
        </p:txBody>
      </p:sp>
      <p:sp>
        <p:nvSpPr>
          <p:cNvPr id="529411" name="AutoShape 3"/>
          <p:cNvSpPr>
            <a:spLocks noChangeArrowheads="1"/>
          </p:cNvSpPr>
          <p:nvPr/>
        </p:nvSpPr>
        <p:spPr bwMode="auto">
          <a:xfrm>
            <a:off x="1516063" y="1584325"/>
            <a:ext cx="969962" cy="746125"/>
          </a:xfrm>
          <a:prstGeom prst="downArrow">
            <a:avLst>
              <a:gd name="adj1" fmla="val 50000"/>
              <a:gd name="adj2" fmla="val 25000"/>
            </a:avLst>
          </a:prstGeom>
          <a:gradFill rotWithShape="1">
            <a:gsLst>
              <a:gs pos="0">
                <a:srgbClr val="000080"/>
              </a:gs>
              <a:gs pos="100000">
                <a:schemeClr val="bg1"/>
              </a:gs>
            </a:gsLst>
            <a:lin ang="5400000" scaled="1"/>
          </a:gradFill>
          <a:ln w="9525">
            <a:solidFill>
              <a:srgbClr val="001E64"/>
            </a:solidFill>
            <a:miter lim="800000"/>
            <a:headEnd/>
            <a:tailEnd/>
          </a:ln>
          <a:effectLst/>
        </p:spPr>
        <p:txBody>
          <a:bodyPr wrap="none" anchor="ctr">
            <a:spAutoFit/>
          </a:bodyPr>
          <a:lstStyle/>
          <a:p>
            <a:pPr algn="ctr">
              <a:spcBef>
                <a:spcPct val="0"/>
              </a:spcBef>
            </a:pPr>
            <a:endParaRPr lang="en-GB" sz="2000" smtClean="0">
              <a:solidFill>
                <a:srgbClr val="00214A"/>
              </a:solidFill>
            </a:endParaRPr>
          </a:p>
        </p:txBody>
      </p:sp>
      <p:sp>
        <p:nvSpPr>
          <p:cNvPr id="529412" name="AutoShape 4"/>
          <p:cNvSpPr>
            <a:spLocks noChangeArrowheads="1"/>
          </p:cNvSpPr>
          <p:nvPr/>
        </p:nvSpPr>
        <p:spPr bwMode="auto">
          <a:xfrm>
            <a:off x="5326063" y="1590675"/>
            <a:ext cx="969962" cy="746125"/>
          </a:xfrm>
          <a:prstGeom prst="downArrow">
            <a:avLst>
              <a:gd name="adj1" fmla="val 50000"/>
              <a:gd name="adj2" fmla="val 25000"/>
            </a:avLst>
          </a:prstGeom>
          <a:gradFill rotWithShape="1">
            <a:gsLst>
              <a:gs pos="0">
                <a:srgbClr val="000080"/>
              </a:gs>
              <a:gs pos="100000">
                <a:schemeClr val="bg1"/>
              </a:gs>
            </a:gsLst>
            <a:lin ang="5400000" scaled="1"/>
          </a:gradFill>
          <a:ln w="9525" algn="ctr">
            <a:solidFill>
              <a:srgbClr val="001E64"/>
            </a:solidFill>
            <a:miter lim="800000"/>
            <a:headEnd/>
            <a:tailEnd/>
          </a:ln>
          <a:effectLst/>
        </p:spPr>
        <p:txBody>
          <a:bodyPr wrap="none" anchor="ctr">
            <a:spAutoFit/>
          </a:bodyPr>
          <a:lstStyle/>
          <a:p>
            <a:pPr algn="ctr">
              <a:spcBef>
                <a:spcPct val="0"/>
              </a:spcBef>
            </a:pPr>
            <a:endParaRPr lang="en-GB" sz="2000" smtClean="0">
              <a:solidFill>
                <a:srgbClr val="00214A"/>
              </a:solidFill>
            </a:endParaRPr>
          </a:p>
        </p:txBody>
      </p:sp>
      <p:sp>
        <p:nvSpPr>
          <p:cNvPr id="529413" name="Rectangle 5"/>
          <p:cNvSpPr>
            <a:spLocks noChangeArrowheads="1"/>
          </p:cNvSpPr>
          <p:nvPr/>
        </p:nvSpPr>
        <p:spPr bwMode="auto">
          <a:xfrm>
            <a:off x="971550" y="1835150"/>
            <a:ext cx="2424113" cy="841375"/>
          </a:xfrm>
          <a:prstGeom prst="rect">
            <a:avLst/>
          </a:prstGeom>
          <a:noFill/>
          <a:ln w="9525">
            <a:noFill/>
            <a:miter lim="800000"/>
            <a:headEnd/>
            <a:tailEnd/>
          </a:ln>
          <a:effectLst/>
        </p:spPr>
        <p:txBody>
          <a:bodyPr lIns="96661" tIns="48331" rIns="96661" bIns="48331" anchor="b"/>
          <a:lstStyle/>
          <a:p>
            <a:pPr defTabSz="865188">
              <a:lnSpc>
                <a:spcPct val="90000"/>
              </a:lnSpc>
              <a:spcBef>
                <a:spcPct val="0"/>
              </a:spcBef>
            </a:pPr>
            <a:r>
              <a:rPr lang="de-DE" sz="2400" smtClean="0">
                <a:solidFill>
                  <a:srgbClr val="00214A"/>
                </a:solidFill>
              </a:rPr>
              <a:t>Communicate</a:t>
            </a:r>
          </a:p>
        </p:txBody>
      </p:sp>
      <p:sp>
        <p:nvSpPr>
          <p:cNvPr id="529414" name="Rectangle 6"/>
          <p:cNvSpPr>
            <a:spLocks noChangeArrowheads="1"/>
          </p:cNvSpPr>
          <p:nvPr/>
        </p:nvSpPr>
        <p:spPr bwMode="auto">
          <a:xfrm>
            <a:off x="4516438" y="2163763"/>
            <a:ext cx="2981325" cy="841375"/>
          </a:xfrm>
          <a:prstGeom prst="rect">
            <a:avLst/>
          </a:prstGeom>
          <a:noFill/>
          <a:ln w="9525">
            <a:noFill/>
            <a:miter lim="800000"/>
            <a:headEnd/>
            <a:tailEnd/>
          </a:ln>
          <a:effectLst/>
        </p:spPr>
        <p:txBody>
          <a:bodyPr lIns="96661" tIns="48331" rIns="96661" bIns="48331" anchor="b"/>
          <a:lstStyle/>
          <a:p>
            <a:pPr defTabSz="865188">
              <a:lnSpc>
                <a:spcPct val="90000"/>
              </a:lnSpc>
              <a:spcBef>
                <a:spcPct val="0"/>
              </a:spcBef>
            </a:pPr>
            <a:r>
              <a:rPr lang="de-DE" sz="2400" smtClean="0">
                <a:solidFill>
                  <a:srgbClr val="00214A"/>
                </a:solidFill>
              </a:rPr>
              <a:t>Warming your Hands</a:t>
            </a:r>
          </a:p>
        </p:txBody>
      </p:sp>
      <p:pic>
        <p:nvPicPr>
          <p:cNvPr id="529415" name="Picture 7" descr="http://www.zagge-guggi.ch/shop/handwaermer.jpg"/>
          <p:cNvPicPr>
            <a:picLocks noGrp="1" noChangeAspect="1" noChangeArrowheads="1"/>
          </p:cNvPicPr>
          <p:nvPr>
            <p:ph type="body" idx="1"/>
          </p:nvPr>
        </p:nvPicPr>
        <p:blipFill>
          <a:blip r:embed="rId2" r:link="rId3" cstate="print"/>
          <a:srcRect/>
          <a:stretch>
            <a:fillRect/>
          </a:stretch>
        </p:blipFill>
        <p:spPr>
          <a:xfrm>
            <a:off x="4386263" y="3252788"/>
            <a:ext cx="3133725" cy="2359025"/>
          </a:xfrm>
          <a:noFill/>
          <a:ln/>
        </p:spPr>
      </p:pic>
      <p:pic>
        <p:nvPicPr>
          <p:cNvPr id="529416" name="Picture 8"/>
          <p:cNvPicPr>
            <a:picLocks noChangeAspect="1" noChangeArrowheads="1"/>
          </p:cNvPicPr>
          <p:nvPr/>
        </p:nvPicPr>
        <p:blipFill>
          <a:blip r:embed="rId4" cstate="print"/>
          <a:srcRect/>
          <a:stretch>
            <a:fillRect/>
          </a:stretch>
        </p:blipFill>
        <p:spPr bwMode="auto">
          <a:xfrm>
            <a:off x="1308100" y="3148013"/>
            <a:ext cx="1492250" cy="2428875"/>
          </a:xfrm>
          <a:prstGeom prst="rect">
            <a:avLst/>
          </a:prstGeom>
          <a:noFill/>
          <a:ln w="9525">
            <a:noFill/>
            <a:miter lim="800000"/>
            <a:headEnd/>
            <a:tailEnd/>
          </a:ln>
          <a:effectLst/>
        </p:spPr>
      </p:pic>
      <p:sp>
        <p:nvSpPr>
          <p:cNvPr id="529417" name="Text Box 9"/>
          <p:cNvSpPr txBox="1">
            <a:spLocks noChangeArrowheads="1"/>
          </p:cNvSpPr>
          <p:nvPr/>
        </p:nvSpPr>
        <p:spPr bwMode="auto">
          <a:xfrm>
            <a:off x="4257675" y="863600"/>
            <a:ext cx="2239963" cy="6188075"/>
          </a:xfrm>
          <a:prstGeom prst="rect">
            <a:avLst/>
          </a:prstGeom>
          <a:noFill/>
          <a:ln w="9525">
            <a:noFill/>
            <a:miter lim="800000"/>
            <a:headEnd/>
            <a:tailEnd/>
          </a:ln>
          <a:effectLst/>
        </p:spPr>
        <p:txBody>
          <a:bodyPr>
            <a:spAutoFit/>
          </a:bodyPr>
          <a:lstStyle/>
          <a:p>
            <a:r>
              <a:rPr lang="de-DE" sz="40000" smtClean="0">
                <a:solidFill>
                  <a:srgbClr val="FF0000"/>
                </a:solidFill>
                <a:latin typeface="Arial" pitchFamily="34" charset="0"/>
              </a:rPr>
              <a:t>X</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9417"/>
                                        </p:tgtEl>
                                        <p:attrNameLst>
                                          <p:attrName>style.visibility</p:attrName>
                                        </p:attrNameLst>
                                      </p:cBhvr>
                                      <p:to>
                                        <p:strVal val="visible"/>
                                      </p:to>
                                    </p:set>
                                    <p:anim calcmode="lin" valueType="num">
                                      <p:cBhvr additive="base">
                                        <p:cTn id="7" dur="500" fill="hold"/>
                                        <p:tgtEl>
                                          <p:spTgt spid="529417"/>
                                        </p:tgtEl>
                                        <p:attrNameLst>
                                          <p:attrName>ppt_x</p:attrName>
                                        </p:attrNameLst>
                                      </p:cBhvr>
                                      <p:tavLst>
                                        <p:tav tm="0">
                                          <p:val>
                                            <p:strVal val="#ppt_x"/>
                                          </p:val>
                                        </p:tav>
                                        <p:tav tm="100000">
                                          <p:val>
                                            <p:strVal val="#ppt_x"/>
                                          </p:val>
                                        </p:tav>
                                      </p:tavLst>
                                    </p:anim>
                                    <p:anim calcmode="lin" valueType="num">
                                      <p:cBhvr additive="base">
                                        <p:cTn id="8" dur="500" fill="hold"/>
                                        <p:tgtEl>
                                          <p:spTgt spid="5294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87350" y="31750"/>
            <a:ext cx="7381875" cy="841375"/>
          </a:xfrm>
        </p:spPr>
        <p:txBody>
          <a:bodyPr/>
          <a:lstStyle/>
          <a:p>
            <a:r>
              <a:rPr lang="de-DE" dirty="0" err="1" smtClean="0"/>
              <a:t>Typical</a:t>
            </a:r>
            <a:r>
              <a:rPr lang="de-DE" dirty="0" smtClean="0"/>
              <a:t>  Low Power </a:t>
            </a:r>
            <a:r>
              <a:rPr lang="de-DE" dirty="0" err="1" smtClean="0"/>
              <a:t>Applications</a:t>
            </a:r>
            <a:r>
              <a:rPr lang="de-DE" dirty="0" smtClean="0"/>
              <a:t>  </a:t>
            </a:r>
            <a:br>
              <a:rPr lang="de-DE" dirty="0" smtClean="0"/>
            </a:br>
            <a:r>
              <a:rPr lang="de-DE" dirty="0" smtClean="0"/>
              <a:t>… and </a:t>
            </a:r>
            <a:r>
              <a:rPr lang="de-DE" dirty="0" err="1" smtClean="0"/>
              <a:t>their</a:t>
            </a:r>
            <a:r>
              <a:rPr lang="de-DE" dirty="0" smtClean="0"/>
              <a:t> </a:t>
            </a:r>
            <a:r>
              <a:rPr lang="de-DE" dirty="0" err="1" smtClean="0"/>
              <a:t>current</a:t>
            </a:r>
            <a:r>
              <a:rPr lang="de-DE" dirty="0" smtClean="0"/>
              <a:t> </a:t>
            </a:r>
            <a:r>
              <a:rPr lang="de-DE" dirty="0" err="1" smtClean="0"/>
              <a:t>consumption</a:t>
            </a:r>
            <a:endParaRPr lang="de-DE" dirty="0" smtClean="0"/>
          </a:p>
        </p:txBody>
      </p:sp>
      <p:pic>
        <p:nvPicPr>
          <p:cNvPr id="136195" name="Picture 5"/>
          <p:cNvPicPr>
            <a:picLocks noChangeAspect="1" noChangeArrowheads="1"/>
          </p:cNvPicPr>
          <p:nvPr/>
        </p:nvPicPr>
        <p:blipFill>
          <a:blip r:embed="rId2" cstate="print"/>
          <a:srcRect/>
          <a:stretch>
            <a:fillRect/>
          </a:stretch>
        </p:blipFill>
        <p:spPr bwMode="auto">
          <a:xfrm>
            <a:off x="1108075" y="1077913"/>
            <a:ext cx="896938" cy="1533525"/>
          </a:xfrm>
          <a:prstGeom prst="rect">
            <a:avLst/>
          </a:prstGeom>
          <a:noFill/>
          <a:ln w="9525">
            <a:noFill/>
            <a:miter lim="800000"/>
            <a:headEnd/>
            <a:tailEnd/>
          </a:ln>
        </p:spPr>
      </p:pic>
      <p:sp>
        <p:nvSpPr>
          <p:cNvPr id="136196" name="Text Box 9"/>
          <p:cNvSpPr txBox="1">
            <a:spLocks noChangeArrowheads="1"/>
          </p:cNvSpPr>
          <p:nvPr/>
        </p:nvSpPr>
        <p:spPr bwMode="auto">
          <a:xfrm>
            <a:off x="2179638" y="1343025"/>
            <a:ext cx="2513012" cy="969963"/>
          </a:xfrm>
          <a:prstGeom prst="rect">
            <a:avLst/>
          </a:prstGeom>
          <a:noFill/>
          <a:ln w="9525">
            <a:noFill/>
            <a:miter lim="800000"/>
            <a:headEnd/>
            <a:tailEnd/>
          </a:ln>
        </p:spPr>
        <p:txBody>
          <a:bodyPr>
            <a:spAutoFit/>
          </a:bodyPr>
          <a:lstStyle/>
          <a:p>
            <a:pPr>
              <a:spcBef>
                <a:spcPct val="10000"/>
              </a:spcBef>
            </a:pPr>
            <a:r>
              <a:rPr lang="de-DE" sz="1800"/>
              <a:t>GSM </a:t>
            </a:r>
          </a:p>
          <a:p>
            <a:pPr>
              <a:spcBef>
                <a:spcPct val="10000"/>
              </a:spcBef>
            </a:pPr>
            <a:r>
              <a:rPr lang="de-DE" sz="1800"/>
              <a:t>Active  ~ 200 mA</a:t>
            </a:r>
          </a:p>
          <a:p>
            <a:pPr>
              <a:spcBef>
                <a:spcPct val="10000"/>
              </a:spcBef>
            </a:pPr>
            <a:r>
              <a:rPr lang="de-DE" sz="1800"/>
              <a:t>Standby  ~ 1 – 2 mA</a:t>
            </a:r>
          </a:p>
        </p:txBody>
      </p:sp>
      <p:sp>
        <p:nvSpPr>
          <p:cNvPr id="136197" name="Text Box 12"/>
          <p:cNvSpPr txBox="1">
            <a:spLocks noChangeArrowheads="1"/>
          </p:cNvSpPr>
          <p:nvPr/>
        </p:nvSpPr>
        <p:spPr bwMode="auto">
          <a:xfrm>
            <a:off x="3330575" y="2622550"/>
            <a:ext cx="2862263" cy="779463"/>
          </a:xfrm>
          <a:prstGeom prst="rect">
            <a:avLst/>
          </a:prstGeom>
          <a:noFill/>
          <a:ln w="9525">
            <a:noFill/>
            <a:miter lim="800000"/>
            <a:headEnd/>
            <a:tailEnd/>
          </a:ln>
        </p:spPr>
        <p:txBody>
          <a:bodyPr>
            <a:spAutoFit/>
          </a:bodyPr>
          <a:lstStyle/>
          <a:p>
            <a:pPr>
              <a:spcBef>
                <a:spcPct val="50000"/>
              </a:spcBef>
            </a:pPr>
            <a:r>
              <a:rPr lang="de-DE" sz="1800"/>
              <a:t>Contactless Controller</a:t>
            </a:r>
          </a:p>
          <a:p>
            <a:pPr>
              <a:spcBef>
                <a:spcPct val="50000"/>
              </a:spcBef>
            </a:pPr>
            <a:r>
              <a:rPr lang="de-DE" sz="1800"/>
              <a:t>~ 2 – 10mA</a:t>
            </a:r>
          </a:p>
        </p:txBody>
      </p:sp>
      <p:pic>
        <p:nvPicPr>
          <p:cNvPr id="136198" name="Picture 13" descr="polaroid_acurisTech_p"/>
          <p:cNvPicPr>
            <a:picLocks noChangeAspect="1" noChangeArrowheads="1"/>
          </p:cNvPicPr>
          <p:nvPr/>
        </p:nvPicPr>
        <p:blipFill>
          <a:blip r:embed="rId3" cstate="print"/>
          <a:srcRect/>
          <a:stretch>
            <a:fillRect/>
          </a:stretch>
        </p:blipFill>
        <p:spPr bwMode="auto">
          <a:xfrm>
            <a:off x="2741613" y="3425825"/>
            <a:ext cx="1463675" cy="1258888"/>
          </a:xfrm>
          <a:prstGeom prst="rect">
            <a:avLst/>
          </a:prstGeom>
          <a:noFill/>
          <a:ln w="9525">
            <a:noFill/>
            <a:miter lim="800000"/>
            <a:headEnd/>
            <a:tailEnd/>
          </a:ln>
        </p:spPr>
      </p:pic>
      <p:sp>
        <p:nvSpPr>
          <p:cNvPr id="136199" name="Text Box 14"/>
          <p:cNvSpPr txBox="1">
            <a:spLocks noChangeArrowheads="1"/>
          </p:cNvSpPr>
          <p:nvPr/>
        </p:nvSpPr>
        <p:spPr bwMode="auto">
          <a:xfrm>
            <a:off x="4152900" y="3621088"/>
            <a:ext cx="2513013" cy="779462"/>
          </a:xfrm>
          <a:prstGeom prst="rect">
            <a:avLst/>
          </a:prstGeom>
          <a:noFill/>
          <a:ln w="9525">
            <a:noFill/>
            <a:miter lim="800000"/>
            <a:headEnd/>
            <a:tailEnd/>
          </a:ln>
        </p:spPr>
        <p:txBody>
          <a:bodyPr>
            <a:spAutoFit/>
          </a:bodyPr>
          <a:lstStyle/>
          <a:p>
            <a:pPr>
              <a:spcBef>
                <a:spcPct val="50000"/>
              </a:spcBef>
            </a:pPr>
            <a:r>
              <a:rPr lang="de-DE" sz="1800"/>
              <a:t>Hearing Aid</a:t>
            </a:r>
          </a:p>
          <a:p>
            <a:pPr>
              <a:spcBef>
                <a:spcPct val="50000"/>
              </a:spcBef>
            </a:pPr>
            <a:r>
              <a:rPr lang="de-DE" sz="1800"/>
              <a:t>~ 1 mA</a:t>
            </a:r>
          </a:p>
        </p:txBody>
      </p:sp>
      <p:sp>
        <p:nvSpPr>
          <p:cNvPr id="136200" name="Text Box 17"/>
          <p:cNvSpPr txBox="1">
            <a:spLocks noChangeArrowheads="1"/>
          </p:cNvSpPr>
          <p:nvPr/>
        </p:nvSpPr>
        <p:spPr bwMode="auto">
          <a:xfrm>
            <a:off x="5127625" y="4667250"/>
            <a:ext cx="2513013" cy="779463"/>
          </a:xfrm>
          <a:prstGeom prst="rect">
            <a:avLst/>
          </a:prstGeom>
          <a:noFill/>
          <a:ln w="9525">
            <a:noFill/>
            <a:miter lim="800000"/>
            <a:headEnd/>
            <a:tailEnd/>
          </a:ln>
        </p:spPr>
        <p:txBody>
          <a:bodyPr>
            <a:spAutoFit/>
          </a:bodyPr>
          <a:lstStyle/>
          <a:p>
            <a:pPr>
              <a:spcBef>
                <a:spcPct val="50000"/>
              </a:spcBef>
            </a:pPr>
            <a:r>
              <a:rPr lang="de-DE" sz="1800"/>
              <a:t>RFID transponder</a:t>
            </a:r>
          </a:p>
          <a:p>
            <a:pPr>
              <a:spcBef>
                <a:spcPct val="50000"/>
              </a:spcBef>
            </a:pPr>
            <a:r>
              <a:rPr lang="de-DE" sz="1800"/>
              <a:t>~ 20µA – 100µA</a:t>
            </a:r>
          </a:p>
        </p:txBody>
      </p:sp>
      <p:pic>
        <p:nvPicPr>
          <p:cNvPr id="136201" name="Picture 18" descr="card_contactless_2"/>
          <p:cNvPicPr>
            <a:picLocks noChangeAspect="1" noChangeArrowheads="1"/>
          </p:cNvPicPr>
          <p:nvPr/>
        </p:nvPicPr>
        <p:blipFill>
          <a:blip r:embed="rId4" cstate="print"/>
          <a:srcRect/>
          <a:stretch>
            <a:fillRect/>
          </a:stretch>
        </p:blipFill>
        <p:spPr bwMode="auto">
          <a:xfrm>
            <a:off x="3541713" y="4667250"/>
            <a:ext cx="1533525" cy="996950"/>
          </a:xfrm>
          <a:prstGeom prst="rect">
            <a:avLst/>
          </a:prstGeom>
          <a:solidFill>
            <a:srgbClr val="BECCE4"/>
          </a:solidFill>
          <a:ln w="9525">
            <a:noFill/>
            <a:miter lim="800000"/>
            <a:headEnd/>
            <a:tailEnd/>
          </a:ln>
        </p:spPr>
      </p:pic>
      <p:sp>
        <p:nvSpPr>
          <p:cNvPr id="136202" name="Text Box 19"/>
          <p:cNvSpPr txBox="1">
            <a:spLocks noChangeArrowheads="1"/>
          </p:cNvSpPr>
          <p:nvPr/>
        </p:nvSpPr>
        <p:spPr bwMode="auto">
          <a:xfrm>
            <a:off x="6010275" y="5772150"/>
            <a:ext cx="2513013" cy="779463"/>
          </a:xfrm>
          <a:prstGeom prst="rect">
            <a:avLst/>
          </a:prstGeom>
          <a:noFill/>
          <a:ln w="9525">
            <a:noFill/>
            <a:miter lim="800000"/>
            <a:headEnd/>
            <a:tailEnd/>
          </a:ln>
        </p:spPr>
        <p:txBody>
          <a:bodyPr>
            <a:spAutoFit/>
          </a:bodyPr>
          <a:lstStyle/>
          <a:p>
            <a:pPr>
              <a:spcBef>
                <a:spcPct val="50000"/>
              </a:spcBef>
            </a:pPr>
            <a:r>
              <a:rPr lang="de-DE" sz="1800"/>
              <a:t>Quartz Clock</a:t>
            </a:r>
          </a:p>
          <a:p>
            <a:pPr>
              <a:spcBef>
                <a:spcPct val="50000"/>
              </a:spcBef>
            </a:pPr>
            <a:r>
              <a:rPr lang="de-DE" sz="1800"/>
              <a:t>~ 250nA</a:t>
            </a:r>
          </a:p>
        </p:txBody>
      </p:sp>
      <p:pic>
        <p:nvPicPr>
          <p:cNvPr id="136203" name="Picture 11" descr="card_identification"/>
          <p:cNvPicPr>
            <a:picLocks noChangeAspect="1" noChangeArrowheads="1"/>
          </p:cNvPicPr>
          <p:nvPr/>
        </p:nvPicPr>
        <p:blipFill>
          <a:blip r:embed="rId5" cstate="print"/>
          <a:srcRect/>
          <a:stretch>
            <a:fillRect/>
          </a:stretch>
        </p:blipFill>
        <p:spPr bwMode="auto">
          <a:xfrm>
            <a:off x="1595438" y="2622550"/>
            <a:ext cx="1487487" cy="944563"/>
          </a:xfrm>
          <a:prstGeom prst="rect">
            <a:avLst/>
          </a:prstGeom>
          <a:noFill/>
          <a:ln w="9525">
            <a:noFill/>
            <a:miter lim="800000"/>
            <a:headEnd/>
            <a:tailEnd/>
          </a:ln>
        </p:spPr>
      </p:pic>
      <p:pic>
        <p:nvPicPr>
          <p:cNvPr id="136204" name="Picture 20" descr="1800345811558080_0"/>
          <p:cNvPicPr>
            <a:picLocks noChangeAspect="1" noChangeArrowheads="1"/>
          </p:cNvPicPr>
          <p:nvPr/>
        </p:nvPicPr>
        <p:blipFill>
          <a:blip r:embed="rId6" cstate="print"/>
          <a:srcRect/>
          <a:stretch>
            <a:fillRect/>
          </a:stretch>
        </p:blipFill>
        <p:spPr bwMode="auto">
          <a:xfrm>
            <a:off x="4894263" y="5737225"/>
            <a:ext cx="1012825" cy="1012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de-DE" smtClean="0"/>
              <a:t>2009-09-09</a:t>
            </a:r>
            <a:endParaRPr lang="de-DE"/>
          </a:p>
        </p:txBody>
      </p:sp>
      <p:sp>
        <p:nvSpPr>
          <p:cNvPr id="137219" name="Rectangle 11"/>
          <p:cNvSpPr>
            <a:spLocks noGrp="1" noChangeArrowheads="1"/>
          </p:cNvSpPr>
          <p:nvPr>
            <p:ph type="title"/>
          </p:nvPr>
        </p:nvSpPr>
        <p:spPr>
          <a:xfrm>
            <a:off x="250825" y="65088"/>
            <a:ext cx="7058025" cy="769937"/>
          </a:xfrm>
        </p:spPr>
        <p:txBody>
          <a:bodyPr/>
          <a:lstStyle/>
          <a:p>
            <a:pPr eaLnBrk="1" hangingPunct="1"/>
            <a:r>
              <a:rPr lang="en-US" dirty="0" smtClean="0"/>
              <a:t>Power Consumption Basics </a:t>
            </a:r>
          </a:p>
        </p:txBody>
      </p:sp>
      <p:sp>
        <p:nvSpPr>
          <p:cNvPr id="10" name="Right Arrow 9"/>
          <p:cNvSpPr/>
          <p:nvPr/>
        </p:nvSpPr>
        <p:spPr>
          <a:xfrm rot="514977">
            <a:off x="438150" y="2406650"/>
            <a:ext cx="7937500" cy="1533525"/>
          </a:xfrm>
          <a:prstGeom prst="rightArrow">
            <a:avLst/>
          </a:prstGeom>
          <a:solidFill>
            <a:srgbClr val="FFCC6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3200" dirty="0" err="1">
              <a:latin typeface="Verdana" pitchFamily="34" charset="0"/>
            </a:endParaRPr>
          </a:p>
        </p:txBody>
      </p:sp>
      <p:sp>
        <p:nvSpPr>
          <p:cNvPr id="11" name="Right Arrow 10"/>
          <p:cNvSpPr/>
          <p:nvPr/>
        </p:nvSpPr>
        <p:spPr>
          <a:xfrm rot="20390734">
            <a:off x="873125" y="3186113"/>
            <a:ext cx="7724775" cy="1533525"/>
          </a:xfrm>
          <a:prstGeom prst="rightArrow">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3200" dirty="0" err="1">
              <a:latin typeface="Verdana" pitchFamily="34" charset="0"/>
            </a:endParaRPr>
          </a:p>
        </p:txBody>
      </p:sp>
      <p:sp>
        <p:nvSpPr>
          <p:cNvPr id="12" name="TextBox 11"/>
          <p:cNvSpPr txBox="1"/>
          <p:nvPr/>
        </p:nvSpPr>
        <p:spPr>
          <a:xfrm rot="20392695">
            <a:off x="1023938" y="4100513"/>
            <a:ext cx="4637087" cy="949325"/>
          </a:xfrm>
          <a:prstGeom prst="rect">
            <a:avLst/>
          </a:prstGeom>
          <a:noFill/>
        </p:spPr>
        <p:txBody>
          <a:bodyPr lIns="72000" tIns="72000" rIns="72000" bIns="72000"/>
          <a:lstStyle/>
          <a:p>
            <a:pPr marL="273050" indent="-273050">
              <a:buClr>
                <a:srgbClr val="E30034"/>
              </a:buClr>
              <a:defRPr/>
            </a:pPr>
            <a:r>
              <a:rPr lang="en-GB" sz="3200" i="1" dirty="0" err="1">
                <a:solidFill>
                  <a:schemeClr val="accent3"/>
                </a:solidFill>
                <a:latin typeface="Verdana" pitchFamily="34" charset="0"/>
                <a:cs typeface="Arial" charset="0"/>
              </a:rPr>
              <a:t>P</a:t>
            </a:r>
            <a:r>
              <a:rPr lang="en-GB" sz="3200" i="1" baseline="-25000" dirty="0" err="1">
                <a:solidFill>
                  <a:schemeClr val="accent3"/>
                </a:solidFill>
                <a:latin typeface="Verdana" pitchFamily="34" charset="0"/>
                <a:cs typeface="Arial" charset="0"/>
              </a:rPr>
              <a:t>statisch</a:t>
            </a:r>
            <a:r>
              <a:rPr lang="en-GB" sz="3200" i="1" dirty="0">
                <a:solidFill>
                  <a:schemeClr val="accent3"/>
                </a:solidFill>
                <a:latin typeface="Verdana" pitchFamily="34" charset="0"/>
                <a:cs typeface="Arial" charset="0"/>
              </a:rPr>
              <a:t> =</a:t>
            </a:r>
            <a:r>
              <a:rPr lang="en-GB" sz="3200" i="1" dirty="0">
                <a:latin typeface="Arial" charset="0"/>
                <a:cs typeface="Arial" charset="0"/>
              </a:rPr>
              <a:t> ∑ </a:t>
            </a:r>
            <a:r>
              <a:rPr lang="en-GB" sz="3200" i="1" dirty="0" err="1">
                <a:latin typeface="Arial" charset="0"/>
                <a:cs typeface="Arial" charset="0"/>
              </a:rPr>
              <a:t>I</a:t>
            </a:r>
            <a:r>
              <a:rPr lang="en-GB" sz="3200" i="1" baseline="-25000" dirty="0" err="1">
                <a:latin typeface="Arial" charset="0"/>
                <a:cs typeface="Arial" charset="0"/>
              </a:rPr>
              <a:t>leak</a:t>
            </a:r>
            <a:r>
              <a:rPr lang="en-GB" sz="3200" i="1" dirty="0">
                <a:latin typeface="Arial" charset="0"/>
                <a:cs typeface="Arial" charset="0"/>
              </a:rPr>
              <a:t> </a:t>
            </a:r>
            <a:r>
              <a:rPr lang="en-GB" sz="3200" i="1" dirty="0" err="1">
                <a:latin typeface="Arial" charset="0"/>
                <a:cs typeface="Arial" charset="0"/>
              </a:rPr>
              <a:t>V</a:t>
            </a:r>
            <a:r>
              <a:rPr lang="en-GB" sz="3200" i="1" baseline="-25000" dirty="0" err="1">
                <a:latin typeface="Arial" charset="0"/>
                <a:cs typeface="Arial" charset="0"/>
              </a:rPr>
              <a:t>dd</a:t>
            </a:r>
            <a:endParaRPr lang="en-GB" sz="3200" i="1" baseline="-25000" dirty="0">
              <a:latin typeface="Arial" charset="0"/>
              <a:cs typeface="Arial" charset="0"/>
            </a:endParaRPr>
          </a:p>
          <a:p>
            <a:pPr marL="273050" indent="-273050">
              <a:buClr>
                <a:srgbClr val="E30034"/>
              </a:buClr>
              <a:defRPr/>
            </a:pPr>
            <a:r>
              <a:rPr lang="en-GB" sz="3200" dirty="0">
                <a:solidFill>
                  <a:schemeClr val="accent3"/>
                </a:solidFill>
                <a:latin typeface="Verdana" pitchFamily="34" charset="0"/>
                <a:cs typeface="Arial" charset="0"/>
              </a:rPr>
              <a:t> </a:t>
            </a:r>
          </a:p>
        </p:txBody>
      </p:sp>
      <p:sp>
        <p:nvSpPr>
          <p:cNvPr id="13" name="TextBox 12"/>
          <p:cNvSpPr txBox="1"/>
          <p:nvPr/>
        </p:nvSpPr>
        <p:spPr>
          <a:xfrm rot="513574">
            <a:off x="655638" y="2598738"/>
            <a:ext cx="4637087" cy="949325"/>
          </a:xfrm>
          <a:prstGeom prst="rect">
            <a:avLst/>
          </a:prstGeom>
          <a:noFill/>
        </p:spPr>
        <p:txBody>
          <a:bodyPr lIns="72000" tIns="72000" rIns="72000" bIns="72000"/>
          <a:lstStyle/>
          <a:p>
            <a:pPr marL="273050" indent="-273050">
              <a:buClr>
                <a:srgbClr val="E30034"/>
              </a:buClr>
              <a:defRPr/>
            </a:pPr>
            <a:r>
              <a:rPr lang="en-GB" sz="3200" i="1" dirty="0" err="1">
                <a:solidFill>
                  <a:schemeClr val="accent3"/>
                </a:solidFill>
                <a:latin typeface="Verdana" pitchFamily="34" charset="0"/>
                <a:cs typeface="Arial" charset="0"/>
              </a:rPr>
              <a:t>P</a:t>
            </a:r>
            <a:r>
              <a:rPr lang="en-GB" sz="3200" i="1" baseline="-25000" dirty="0" err="1">
                <a:solidFill>
                  <a:schemeClr val="accent3"/>
                </a:solidFill>
                <a:latin typeface="Verdana" pitchFamily="34" charset="0"/>
                <a:cs typeface="Arial" charset="0"/>
              </a:rPr>
              <a:t>dynamisch</a:t>
            </a:r>
            <a:r>
              <a:rPr lang="en-GB" sz="3200" i="1" dirty="0">
                <a:solidFill>
                  <a:schemeClr val="accent3"/>
                </a:solidFill>
                <a:latin typeface="Verdana" pitchFamily="34" charset="0"/>
                <a:cs typeface="Arial" charset="0"/>
              </a:rPr>
              <a:t> =</a:t>
            </a:r>
            <a:r>
              <a:rPr lang="en-GB" sz="3200" i="1" dirty="0">
                <a:latin typeface="Arial" charset="0"/>
                <a:cs typeface="Arial" charset="0"/>
              </a:rPr>
              <a:t> </a:t>
            </a:r>
            <a:r>
              <a:rPr lang="el-GR" sz="3200" dirty="0">
                <a:latin typeface="Arial" charset="0"/>
                <a:cs typeface="Arial" charset="0"/>
              </a:rPr>
              <a:t>α</a:t>
            </a:r>
            <a:r>
              <a:rPr lang="en-GB" sz="3200" i="1" dirty="0">
                <a:latin typeface="Arial" charset="0"/>
                <a:cs typeface="Arial" charset="0"/>
              </a:rPr>
              <a:t>  C</a:t>
            </a:r>
            <a:r>
              <a:rPr lang="en-GB" sz="3200" i="1" baseline="-25000" dirty="0">
                <a:latin typeface="Arial" charset="0"/>
                <a:cs typeface="Arial" charset="0"/>
              </a:rPr>
              <a:t>L  </a:t>
            </a:r>
            <a:r>
              <a:rPr lang="en-GB" sz="3200" i="1" dirty="0">
                <a:latin typeface="Arial" charset="0"/>
                <a:cs typeface="Arial" charset="0"/>
              </a:rPr>
              <a:t>f  V</a:t>
            </a:r>
            <a:r>
              <a:rPr lang="en-GB" sz="3200" i="1" baseline="-25000" dirty="0">
                <a:latin typeface="Arial" charset="0"/>
                <a:cs typeface="Arial" charset="0"/>
              </a:rPr>
              <a:t>dd</a:t>
            </a:r>
            <a:r>
              <a:rPr lang="en-GB" sz="3200" i="1" normalizeH="1" baseline="40000" dirty="0">
                <a:latin typeface="Arial" charset="0"/>
                <a:cs typeface="Arial" charset="0"/>
              </a:rPr>
              <a:t>2</a:t>
            </a:r>
          </a:p>
          <a:p>
            <a:pPr marL="273050" indent="-273050">
              <a:buClr>
                <a:srgbClr val="E30034"/>
              </a:buClr>
              <a:defRPr/>
            </a:pPr>
            <a:r>
              <a:rPr lang="en-GB" sz="3200" dirty="0">
                <a:solidFill>
                  <a:schemeClr val="accent3"/>
                </a:solidFill>
                <a:latin typeface="Verdana" pitchFamily="34" charset="0"/>
                <a:cs typeface="Arial" charset="0"/>
              </a:rPr>
              <a:t> </a:t>
            </a:r>
          </a:p>
        </p:txBody>
      </p:sp>
      <p:sp>
        <p:nvSpPr>
          <p:cNvPr id="14" name="TextBox 13"/>
          <p:cNvSpPr txBox="1"/>
          <p:nvPr/>
        </p:nvSpPr>
        <p:spPr>
          <a:xfrm>
            <a:off x="2054225" y="1092200"/>
            <a:ext cx="5878513" cy="949325"/>
          </a:xfrm>
          <a:prstGeom prst="rect">
            <a:avLst/>
          </a:prstGeom>
          <a:noFill/>
        </p:spPr>
        <p:txBody>
          <a:bodyPr lIns="72000" tIns="72000" rIns="72000" bIns="72000"/>
          <a:lstStyle/>
          <a:p>
            <a:pPr marL="273050" indent="-273050">
              <a:buClr>
                <a:srgbClr val="E30034"/>
              </a:buClr>
              <a:defRPr/>
            </a:pPr>
            <a:r>
              <a:rPr lang="en-GB" sz="3200" i="1" dirty="0">
                <a:solidFill>
                  <a:schemeClr val="accent3"/>
                </a:solidFill>
                <a:latin typeface="Verdana" pitchFamily="34" charset="0"/>
                <a:cs typeface="Arial" charset="0"/>
              </a:rPr>
              <a:t>P =</a:t>
            </a:r>
            <a:r>
              <a:rPr lang="en-GB" sz="3200" i="1" dirty="0">
                <a:latin typeface="Arial" charset="0"/>
                <a:cs typeface="Arial" charset="0"/>
              </a:rPr>
              <a:t>  </a:t>
            </a:r>
            <a:r>
              <a:rPr lang="en-GB" sz="3200" i="1" dirty="0" err="1">
                <a:latin typeface="Arial" charset="0"/>
                <a:cs typeface="Arial" charset="0"/>
              </a:rPr>
              <a:t>P</a:t>
            </a:r>
            <a:r>
              <a:rPr lang="en-GB" sz="3200" i="1" baseline="-25000" dirty="0" err="1">
                <a:latin typeface="Arial" charset="0"/>
                <a:cs typeface="Arial" charset="0"/>
              </a:rPr>
              <a:t>dynamisch</a:t>
            </a:r>
            <a:r>
              <a:rPr lang="en-GB" sz="3200" dirty="0">
                <a:solidFill>
                  <a:schemeClr val="accent3"/>
                </a:solidFill>
                <a:latin typeface="Verdana" pitchFamily="34" charset="0"/>
                <a:cs typeface="Arial" charset="0"/>
              </a:rPr>
              <a:t>  + </a:t>
            </a:r>
            <a:r>
              <a:rPr lang="en-GB" sz="3200" i="1" dirty="0" err="1">
                <a:latin typeface="Arial" charset="0"/>
                <a:cs typeface="Arial" charset="0"/>
              </a:rPr>
              <a:t>P</a:t>
            </a:r>
            <a:r>
              <a:rPr lang="en-GB" sz="3200" i="1" baseline="-25000" dirty="0" err="1">
                <a:latin typeface="Arial" charset="0"/>
                <a:cs typeface="Arial" charset="0"/>
              </a:rPr>
              <a:t>statisch</a:t>
            </a:r>
            <a:r>
              <a:rPr lang="en-GB" sz="3200" i="1" dirty="0">
                <a:latin typeface="Arial" charset="0"/>
                <a:cs typeface="Arial" charset="0"/>
              </a:rPr>
              <a:t> </a:t>
            </a:r>
            <a:endParaRPr lang="en-GB" sz="3200" dirty="0">
              <a:solidFill>
                <a:schemeClr val="accent3"/>
              </a:solidFill>
              <a:latin typeface="Verdana" pitchFamily="34" charset="0"/>
              <a:cs typeface="Arial" charset="0"/>
            </a:endParaRPr>
          </a:p>
        </p:txBody>
      </p:sp>
      <p:sp>
        <p:nvSpPr>
          <p:cNvPr id="15" name="Text Box 6"/>
          <p:cNvSpPr txBox="1">
            <a:spLocks noChangeArrowheads="1"/>
          </p:cNvSpPr>
          <p:nvPr/>
        </p:nvSpPr>
        <p:spPr bwMode="auto">
          <a:xfrm>
            <a:off x="1077913" y="5770563"/>
            <a:ext cx="1755775" cy="396875"/>
          </a:xfrm>
          <a:prstGeom prst="rect">
            <a:avLst/>
          </a:prstGeom>
          <a:solidFill>
            <a:srgbClr val="427CA4"/>
          </a:solidFill>
          <a:ln w="9525">
            <a:noFill/>
            <a:miter lim="800000"/>
            <a:headEnd/>
            <a:tailEnd/>
          </a:ln>
          <a:effectLst/>
        </p:spPr>
        <p:txBody>
          <a:bodyPr>
            <a:spAutoFit/>
          </a:bodyPr>
          <a:lstStyle/>
          <a:p>
            <a:pPr algn="ctr" eaLnBrk="0" hangingPunct="0">
              <a:spcBef>
                <a:spcPct val="50000"/>
              </a:spcBef>
              <a:defRPr/>
            </a:pPr>
            <a:r>
              <a:rPr lang="de-DE" sz="2000">
                <a:solidFill>
                  <a:srgbClr val="FFFFFF"/>
                </a:solidFill>
                <a:latin typeface="Verdana" pitchFamily="34" charset="0"/>
                <a:cs typeface="+mn-cs"/>
              </a:rPr>
              <a:t>130 nm</a:t>
            </a:r>
          </a:p>
        </p:txBody>
      </p:sp>
      <p:sp>
        <p:nvSpPr>
          <p:cNvPr id="16" name="Text Box 7"/>
          <p:cNvSpPr txBox="1">
            <a:spLocks noChangeArrowheads="1"/>
          </p:cNvSpPr>
          <p:nvPr/>
        </p:nvSpPr>
        <p:spPr bwMode="auto">
          <a:xfrm>
            <a:off x="3605213" y="5770563"/>
            <a:ext cx="1755775" cy="396875"/>
          </a:xfrm>
          <a:prstGeom prst="rect">
            <a:avLst/>
          </a:prstGeom>
          <a:solidFill>
            <a:srgbClr val="427CA4"/>
          </a:solidFill>
          <a:ln w="9525">
            <a:noFill/>
            <a:miter lim="800000"/>
            <a:headEnd/>
            <a:tailEnd/>
          </a:ln>
          <a:effectLst/>
        </p:spPr>
        <p:txBody>
          <a:bodyPr>
            <a:spAutoFit/>
          </a:bodyPr>
          <a:lstStyle/>
          <a:p>
            <a:pPr algn="ctr" eaLnBrk="0" hangingPunct="0">
              <a:spcBef>
                <a:spcPct val="50000"/>
              </a:spcBef>
              <a:defRPr/>
            </a:pPr>
            <a:r>
              <a:rPr lang="de-DE" sz="2000">
                <a:solidFill>
                  <a:srgbClr val="FFFFFF"/>
                </a:solidFill>
                <a:latin typeface="Verdana" pitchFamily="34" charset="0"/>
                <a:cs typeface="+mn-cs"/>
              </a:rPr>
              <a:t>90 nm</a:t>
            </a:r>
          </a:p>
        </p:txBody>
      </p:sp>
      <p:sp>
        <p:nvSpPr>
          <p:cNvPr id="17" name="Text Box 8"/>
          <p:cNvSpPr txBox="1">
            <a:spLocks noChangeArrowheads="1"/>
          </p:cNvSpPr>
          <p:nvPr/>
        </p:nvSpPr>
        <p:spPr bwMode="auto">
          <a:xfrm>
            <a:off x="6143625" y="5770563"/>
            <a:ext cx="1846263" cy="396875"/>
          </a:xfrm>
          <a:prstGeom prst="rect">
            <a:avLst/>
          </a:prstGeom>
          <a:solidFill>
            <a:srgbClr val="427CA4"/>
          </a:solidFill>
          <a:ln w="9525">
            <a:noFill/>
            <a:miter lim="800000"/>
            <a:headEnd/>
            <a:tailEnd/>
          </a:ln>
          <a:effectLst/>
        </p:spPr>
        <p:txBody>
          <a:bodyPr>
            <a:spAutoFit/>
          </a:bodyPr>
          <a:lstStyle/>
          <a:p>
            <a:pPr algn="ctr" eaLnBrk="0" hangingPunct="0">
              <a:spcBef>
                <a:spcPct val="50000"/>
              </a:spcBef>
              <a:defRPr/>
            </a:pPr>
            <a:r>
              <a:rPr lang="de-DE" sz="2000">
                <a:solidFill>
                  <a:srgbClr val="FFFFFF"/>
                </a:solidFill>
                <a:latin typeface="Verdana" pitchFamily="34" charset="0"/>
                <a:cs typeface="+mn-cs"/>
              </a:rPr>
              <a:t>65 nm</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28615" y="-104775"/>
            <a:ext cx="8372475" cy="841375"/>
          </a:xfrm>
          <a:noFill/>
          <a:ln w="9525">
            <a:noFill/>
            <a:miter lim="800000"/>
            <a:headEnd/>
            <a:tailEnd/>
          </a:ln>
          <a:effectLst/>
        </p:spPr>
        <p:txBody>
          <a:bodyPr vert="horz" wrap="square" lIns="0" tIns="0" rIns="0" bIns="0" numCol="1" anchor="b" anchorCtr="0" compatLnSpc="1">
            <a:prstTxWarp prst="textNoShape">
              <a:avLst/>
            </a:prstTxWarp>
          </a:bodyPr>
          <a:lstStyle/>
          <a:p>
            <a:r>
              <a:rPr lang="en-US" dirty="0" smtClean="0"/>
              <a:t>Real Life example of Leakage current improvement</a:t>
            </a:r>
          </a:p>
        </p:txBody>
      </p:sp>
      <p:graphicFrame>
        <p:nvGraphicFramePr>
          <p:cNvPr id="3074" name="Object 3"/>
          <p:cNvGraphicFramePr>
            <a:graphicFrameLocks noChangeAspect="1"/>
          </p:cNvGraphicFramePr>
          <p:nvPr/>
        </p:nvGraphicFramePr>
        <p:xfrm>
          <a:off x="347663" y="1628775"/>
          <a:ext cx="8305800" cy="4810125"/>
        </p:xfrm>
        <a:graphic>
          <a:graphicData uri="http://schemas.openxmlformats.org/presentationml/2006/ole">
            <p:oleObj spid="_x0000_s491522" name="Document" r:id="rId3" imgW="5924124" imgH="3425962" progId="Word.Document.8">
              <p:embed/>
            </p:oleObj>
          </a:graphicData>
        </a:graphic>
      </p:graphicFrame>
      <p:sp>
        <p:nvSpPr>
          <p:cNvPr id="13" name="Rectangle 4"/>
          <p:cNvSpPr>
            <a:spLocks noChangeArrowheads="1"/>
          </p:cNvSpPr>
          <p:nvPr/>
        </p:nvSpPr>
        <p:spPr bwMode="auto">
          <a:xfrm>
            <a:off x="771525" y="1628775"/>
            <a:ext cx="711200" cy="403225"/>
          </a:xfrm>
          <a:prstGeom prst="rect">
            <a:avLst/>
          </a:prstGeom>
          <a:solidFill>
            <a:srgbClr val="FFFFFF"/>
          </a:solidFill>
          <a:ln w="9525">
            <a:solidFill>
              <a:srgbClr val="FFFFFF"/>
            </a:solidFill>
            <a:miter lim="800000"/>
            <a:headEnd/>
            <a:tailEnd/>
          </a:ln>
          <a:effectLst/>
        </p:spPr>
        <p:txBody>
          <a:bodyPr wrap="none" anchor="ctr">
            <a:spAutoFit/>
          </a:bodyPr>
          <a:lstStyle/>
          <a:p>
            <a:pPr fontAlgn="auto">
              <a:spcBef>
                <a:spcPts val="0"/>
              </a:spcBef>
              <a:spcAft>
                <a:spcPts val="0"/>
              </a:spcAft>
              <a:defRPr/>
            </a:pPr>
            <a:endParaRPr lang="en-GB" sz="1800" kern="0">
              <a:solidFill>
                <a:sysClr val="windowText" lastClr="000000"/>
              </a:solidFill>
              <a:latin typeface="Arial" charset="0"/>
              <a:cs typeface="Arial" charset="0"/>
            </a:endParaRPr>
          </a:p>
        </p:txBody>
      </p:sp>
      <p:sp>
        <p:nvSpPr>
          <p:cNvPr id="14" name="Rectangle 5"/>
          <p:cNvSpPr>
            <a:spLocks noChangeArrowheads="1"/>
          </p:cNvSpPr>
          <p:nvPr/>
        </p:nvSpPr>
        <p:spPr bwMode="auto">
          <a:xfrm>
            <a:off x="725488" y="3259138"/>
            <a:ext cx="711200" cy="403225"/>
          </a:xfrm>
          <a:prstGeom prst="rect">
            <a:avLst/>
          </a:prstGeom>
          <a:solidFill>
            <a:srgbClr val="FFFFFF"/>
          </a:solidFill>
          <a:ln w="9525">
            <a:solidFill>
              <a:srgbClr val="FFFFFF"/>
            </a:solidFill>
            <a:miter lim="800000"/>
            <a:headEnd/>
            <a:tailEnd/>
          </a:ln>
          <a:effectLst/>
        </p:spPr>
        <p:txBody>
          <a:bodyPr wrap="none" anchor="ctr">
            <a:spAutoFit/>
          </a:bodyPr>
          <a:lstStyle/>
          <a:p>
            <a:pPr fontAlgn="auto">
              <a:spcBef>
                <a:spcPts val="0"/>
              </a:spcBef>
              <a:spcAft>
                <a:spcPts val="0"/>
              </a:spcAft>
              <a:defRPr/>
            </a:pPr>
            <a:endParaRPr lang="en-GB" sz="1800" kern="0">
              <a:solidFill>
                <a:sysClr val="windowText" lastClr="000000"/>
              </a:solidFill>
              <a:latin typeface="Arial" charset="0"/>
              <a:cs typeface="Arial" charset="0"/>
            </a:endParaRPr>
          </a:p>
        </p:txBody>
      </p:sp>
      <p:sp>
        <p:nvSpPr>
          <p:cNvPr id="15" name="Rectangle 6"/>
          <p:cNvSpPr>
            <a:spLocks noChangeArrowheads="1"/>
          </p:cNvSpPr>
          <p:nvPr/>
        </p:nvSpPr>
        <p:spPr bwMode="auto">
          <a:xfrm>
            <a:off x="725488" y="4889500"/>
            <a:ext cx="711200" cy="403225"/>
          </a:xfrm>
          <a:prstGeom prst="rect">
            <a:avLst/>
          </a:prstGeom>
          <a:solidFill>
            <a:srgbClr val="FFFFFF"/>
          </a:solidFill>
          <a:ln w="9525">
            <a:solidFill>
              <a:srgbClr val="FFFFFF"/>
            </a:solidFill>
            <a:miter lim="800000"/>
            <a:headEnd/>
            <a:tailEnd/>
          </a:ln>
          <a:effectLst/>
        </p:spPr>
        <p:txBody>
          <a:bodyPr wrap="none" anchor="ctr">
            <a:spAutoFit/>
          </a:bodyPr>
          <a:lstStyle/>
          <a:p>
            <a:pPr fontAlgn="auto">
              <a:spcBef>
                <a:spcPts val="0"/>
              </a:spcBef>
              <a:spcAft>
                <a:spcPts val="0"/>
              </a:spcAft>
              <a:defRPr/>
            </a:pPr>
            <a:endParaRPr lang="en-GB" sz="1800" kern="0">
              <a:solidFill>
                <a:sysClr val="windowText" lastClr="000000"/>
              </a:solidFill>
              <a:latin typeface="Arial" charset="0"/>
              <a:cs typeface="Arial" charset="0"/>
            </a:endParaRPr>
          </a:p>
        </p:txBody>
      </p:sp>
      <p:sp>
        <p:nvSpPr>
          <p:cNvPr id="16" name="Text Box 7"/>
          <p:cNvSpPr txBox="1">
            <a:spLocks noChangeArrowheads="1"/>
          </p:cNvSpPr>
          <p:nvPr/>
        </p:nvSpPr>
        <p:spPr bwMode="auto">
          <a:xfrm>
            <a:off x="347663" y="1425575"/>
            <a:ext cx="1490662"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de-DE" kern="0" dirty="0">
                <a:solidFill>
                  <a:sysClr val="windowText" lastClr="000000"/>
                </a:solidFill>
                <a:latin typeface="Arial" charset="0"/>
                <a:cs typeface="Arial" charset="0"/>
              </a:rPr>
              <a:t>180nm</a:t>
            </a:r>
          </a:p>
        </p:txBody>
      </p:sp>
      <p:sp>
        <p:nvSpPr>
          <p:cNvPr id="17" name="Text Box 8"/>
          <p:cNvSpPr txBox="1">
            <a:spLocks noChangeArrowheads="1"/>
          </p:cNvSpPr>
          <p:nvPr/>
        </p:nvSpPr>
        <p:spPr bwMode="auto">
          <a:xfrm>
            <a:off x="336550" y="3178175"/>
            <a:ext cx="1490663"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de-DE" kern="0" dirty="0">
                <a:solidFill>
                  <a:sysClr val="windowText" lastClr="000000"/>
                </a:solidFill>
                <a:latin typeface="Arial" charset="0"/>
                <a:cs typeface="Arial" charset="0"/>
              </a:rPr>
              <a:t>130nm</a:t>
            </a:r>
          </a:p>
        </p:txBody>
      </p:sp>
      <p:sp>
        <p:nvSpPr>
          <p:cNvPr id="18" name="Text Box 9"/>
          <p:cNvSpPr txBox="1">
            <a:spLocks noChangeArrowheads="1"/>
          </p:cNvSpPr>
          <p:nvPr/>
        </p:nvSpPr>
        <p:spPr bwMode="auto">
          <a:xfrm>
            <a:off x="342900" y="4930775"/>
            <a:ext cx="1490663"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de-DE" kern="0" dirty="0">
                <a:solidFill>
                  <a:sysClr val="windowText" lastClr="000000"/>
                </a:solidFill>
                <a:latin typeface="Arial" charset="0"/>
                <a:cs typeface="Arial" charset="0"/>
              </a:rPr>
              <a:t>90nm</a:t>
            </a:r>
          </a:p>
        </p:txBody>
      </p:sp>
      <p:sp>
        <p:nvSpPr>
          <p:cNvPr id="10" name="Text Box 7"/>
          <p:cNvSpPr txBox="1">
            <a:spLocks noChangeArrowheads="1"/>
          </p:cNvSpPr>
          <p:nvPr/>
        </p:nvSpPr>
        <p:spPr bwMode="auto">
          <a:xfrm>
            <a:off x="2138363" y="2409825"/>
            <a:ext cx="1806575" cy="461963"/>
          </a:xfrm>
          <a:prstGeom prst="rect">
            <a:avLst/>
          </a:prstGeom>
          <a:solidFill>
            <a:schemeClr val="bg1"/>
          </a:solidFill>
          <a:ln w="9525">
            <a:noFill/>
            <a:miter lim="800000"/>
            <a:headEnd/>
            <a:tailEnd/>
          </a:ln>
          <a:effectLst/>
        </p:spPr>
        <p:txBody>
          <a:bodyPr>
            <a:spAutoFit/>
          </a:bodyPr>
          <a:lstStyle/>
          <a:p>
            <a:pPr fontAlgn="auto">
              <a:spcBef>
                <a:spcPct val="50000"/>
              </a:spcBef>
              <a:spcAft>
                <a:spcPts val="0"/>
              </a:spcAft>
              <a:defRPr/>
            </a:pPr>
            <a:r>
              <a:rPr lang="de-DE" kern="0" dirty="0" err="1">
                <a:solidFill>
                  <a:sysClr val="windowText" lastClr="000000"/>
                </a:solidFill>
                <a:latin typeface="Arial" charset="0"/>
                <a:cs typeface="Arial" charset="0"/>
              </a:rPr>
              <a:t>Factor</a:t>
            </a:r>
            <a:r>
              <a:rPr lang="de-DE" kern="0" dirty="0">
                <a:solidFill>
                  <a:sysClr val="windowText" lastClr="000000"/>
                </a:solidFill>
                <a:latin typeface="Arial" charset="0"/>
                <a:cs typeface="Arial" charset="0"/>
              </a:rPr>
              <a:t> 6.3x</a:t>
            </a:r>
          </a:p>
        </p:txBody>
      </p:sp>
      <p:sp>
        <p:nvSpPr>
          <p:cNvPr id="11" name="Text Box 7"/>
          <p:cNvSpPr txBox="1">
            <a:spLocks noChangeArrowheads="1"/>
          </p:cNvSpPr>
          <p:nvPr/>
        </p:nvSpPr>
        <p:spPr bwMode="auto">
          <a:xfrm>
            <a:off x="5675313" y="3600450"/>
            <a:ext cx="1806575" cy="461963"/>
          </a:xfrm>
          <a:prstGeom prst="rect">
            <a:avLst/>
          </a:prstGeom>
          <a:solidFill>
            <a:schemeClr val="bg1"/>
          </a:solidFill>
          <a:ln w="9525">
            <a:noFill/>
            <a:miter lim="800000"/>
            <a:headEnd/>
            <a:tailEnd/>
          </a:ln>
          <a:effectLst/>
        </p:spPr>
        <p:txBody>
          <a:bodyPr>
            <a:spAutoFit/>
          </a:bodyPr>
          <a:lstStyle/>
          <a:p>
            <a:pPr fontAlgn="auto">
              <a:spcBef>
                <a:spcPct val="50000"/>
              </a:spcBef>
              <a:spcAft>
                <a:spcPts val="0"/>
              </a:spcAft>
              <a:defRPr/>
            </a:pPr>
            <a:r>
              <a:rPr lang="de-DE" kern="0" dirty="0" err="1">
                <a:solidFill>
                  <a:sysClr val="windowText" lastClr="000000"/>
                </a:solidFill>
                <a:latin typeface="Arial" charset="0"/>
                <a:cs typeface="Arial" charset="0"/>
              </a:rPr>
              <a:t>Factor</a:t>
            </a:r>
            <a:r>
              <a:rPr lang="de-DE" kern="0" dirty="0">
                <a:solidFill>
                  <a:sysClr val="windowText" lastClr="000000"/>
                </a:solidFill>
                <a:latin typeface="Arial" charset="0"/>
                <a:cs typeface="Arial" charset="0"/>
              </a:rPr>
              <a:t> 25x</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de-DE" smtClean="0"/>
              <a:t>2009-09-09</a:t>
            </a:r>
            <a:endParaRPr lang="de-DE"/>
          </a:p>
        </p:txBody>
      </p:sp>
      <p:sp>
        <p:nvSpPr>
          <p:cNvPr id="138243" name="Rectangle 2"/>
          <p:cNvSpPr>
            <a:spLocks noGrp="1" noChangeArrowheads="1"/>
          </p:cNvSpPr>
          <p:nvPr>
            <p:ph type="title"/>
          </p:nvPr>
        </p:nvSpPr>
        <p:spPr>
          <a:xfrm>
            <a:off x="250825" y="65088"/>
            <a:ext cx="7058025" cy="769937"/>
          </a:xfrm>
        </p:spPr>
        <p:txBody>
          <a:bodyPr/>
          <a:lstStyle/>
          <a:p>
            <a:pPr eaLnBrk="1" hangingPunct="1"/>
            <a:r>
              <a:rPr lang="en-US" dirty="0" smtClean="0"/>
              <a:t>Mobile Phone in Stand-by Modus</a:t>
            </a:r>
          </a:p>
        </p:txBody>
      </p:sp>
      <p:pic>
        <p:nvPicPr>
          <p:cNvPr id="138244" name="Picture 3" descr="vbb2_3_28mhz_idleloop"/>
          <p:cNvPicPr>
            <a:picLocks noChangeAspect="1" noChangeArrowheads="1"/>
          </p:cNvPicPr>
          <p:nvPr/>
        </p:nvPicPr>
        <p:blipFill>
          <a:blip r:embed="rId2" cstate="print"/>
          <a:srcRect/>
          <a:stretch>
            <a:fillRect/>
          </a:stretch>
        </p:blipFill>
        <p:spPr bwMode="auto">
          <a:xfrm>
            <a:off x="1939925" y="1549400"/>
            <a:ext cx="4130675" cy="3357563"/>
          </a:xfrm>
          <a:prstGeom prst="rect">
            <a:avLst/>
          </a:prstGeom>
          <a:noFill/>
          <a:ln w="9525">
            <a:noFill/>
            <a:miter lim="800000"/>
            <a:headEnd/>
            <a:tailEnd/>
          </a:ln>
        </p:spPr>
      </p:pic>
      <p:sp>
        <p:nvSpPr>
          <p:cNvPr id="138245" name="Text Box 4"/>
          <p:cNvSpPr txBox="1">
            <a:spLocks noChangeArrowheads="1"/>
          </p:cNvSpPr>
          <p:nvPr/>
        </p:nvSpPr>
        <p:spPr bwMode="auto">
          <a:xfrm>
            <a:off x="476250" y="1962150"/>
            <a:ext cx="1651000" cy="581025"/>
          </a:xfrm>
          <a:prstGeom prst="rect">
            <a:avLst/>
          </a:prstGeom>
          <a:noFill/>
          <a:ln w="9525">
            <a:noFill/>
            <a:miter lim="800000"/>
            <a:headEnd/>
            <a:tailEnd/>
          </a:ln>
        </p:spPr>
        <p:txBody>
          <a:bodyPr>
            <a:spAutoFit/>
          </a:bodyPr>
          <a:lstStyle/>
          <a:p>
            <a:pPr eaLnBrk="0" hangingPunct="0">
              <a:spcBef>
                <a:spcPct val="50000"/>
              </a:spcBef>
            </a:pPr>
            <a:r>
              <a:rPr lang="en-US" sz="1600">
                <a:solidFill>
                  <a:srgbClr val="1A1817"/>
                </a:solidFill>
              </a:rPr>
              <a:t>ARM leaves</a:t>
            </a:r>
            <a:br>
              <a:rPr lang="en-US" sz="1600">
                <a:solidFill>
                  <a:srgbClr val="1A1817"/>
                </a:solidFill>
              </a:rPr>
            </a:br>
            <a:r>
              <a:rPr lang="en-US" sz="1600">
                <a:solidFill>
                  <a:srgbClr val="1A1817"/>
                </a:solidFill>
              </a:rPr>
              <a:t>WFI state</a:t>
            </a:r>
          </a:p>
        </p:txBody>
      </p:sp>
      <p:sp>
        <p:nvSpPr>
          <p:cNvPr id="138246" name="Line 5"/>
          <p:cNvSpPr>
            <a:spLocks noChangeShapeType="1"/>
          </p:cNvSpPr>
          <p:nvPr/>
        </p:nvSpPr>
        <p:spPr bwMode="auto">
          <a:xfrm>
            <a:off x="1673225" y="2251075"/>
            <a:ext cx="1262063" cy="1079500"/>
          </a:xfrm>
          <a:prstGeom prst="line">
            <a:avLst/>
          </a:prstGeom>
          <a:noFill/>
          <a:ln w="9525">
            <a:solidFill>
              <a:schemeClr val="tx1"/>
            </a:solidFill>
            <a:round/>
            <a:headEnd/>
            <a:tailEnd type="triangle" w="med" len="med"/>
          </a:ln>
        </p:spPr>
        <p:txBody>
          <a:bodyPr/>
          <a:lstStyle/>
          <a:p>
            <a:endParaRPr lang="en-GB"/>
          </a:p>
        </p:txBody>
      </p:sp>
      <p:sp>
        <p:nvSpPr>
          <p:cNvPr id="138247" name="Text Box 6"/>
          <p:cNvSpPr txBox="1">
            <a:spLocks noChangeArrowheads="1"/>
          </p:cNvSpPr>
          <p:nvPr/>
        </p:nvSpPr>
        <p:spPr bwMode="auto">
          <a:xfrm>
            <a:off x="6319838" y="2393950"/>
            <a:ext cx="1695450" cy="581025"/>
          </a:xfrm>
          <a:prstGeom prst="rect">
            <a:avLst/>
          </a:prstGeom>
          <a:noFill/>
          <a:ln w="9525">
            <a:noFill/>
            <a:miter lim="800000"/>
            <a:headEnd/>
            <a:tailEnd/>
          </a:ln>
        </p:spPr>
        <p:txBody>
          <a:bodyPr>
            <a:spAutoFit/>
          </a:bodyPr>
          <a:lstStyle/>
          <a:p>
            <a:pPr eaLnBrk="0" hangingPunct="0">
              <a:spcBef>
                <a:spcPct val="50000"/>
              </a:spcBef>
            </a:pPr>
            <a:r>
              <a:rPr lang="en-US" sz="1600">
                <a:solidFill>
                  <a:srgbClr val="1A1817"/>
                </a:solidFill>
              </a:rPr>
              <a:t>ARM enters</a:t>
            </a:r>
            <a:br>
              <a:rPr lang="en-US" sz="1600">
                <a:solidFill>
                  <a:srgbClr val="1A1817"/>
                </a:solidFill>
              </a:rPr>
            </a:br>
            <a:r>
              <a:rPr lang="en-US" sz="1600">
                <a:solidFill>
                  <a:srgbClr val="1A1817"/>
                </a:solidFill>
              </a:rPr>
              <a:t>WFI state</a:t>
            </a:r>
          </a:p>
        </p:txBody>
      </p:sp>
      <p:sp>
        <p:nvSpPr>
          <p:cNvPr id="138248" name="Line 7"/>
          <p:cNvSpPr>
            <a:spLocks noChangeShapeType="1"/>
          </p:cNvSpPr>
          <p:nvPr/>
        </p:nvSpPr>
        <p:spPr bwMode="auto">
          <a:xfrm flipH="1">
            <a:off x="4864100" y="2682875"/>
            <a:ext cx="1527175" cy="71438"/>
          </a:xfrm>
          <a:prstGeom prst="line">
            <a:avLst/>
          </a:prstGeom>
          <a:noFill/>
          <a:ln w="9525">
            <a:solidFill>
              <a:schemeClr val="tx1"/>
            </a:solidFill>
            <a:round/>
            <a:headEnd/>
            <a:tailEnd type="triangle" w="med" len="med"/>
          </a:ln>
        </p:spPr>
        <p:txBody>
          <a:bodyPr/>
          <a:lstStyle/>
          <a:p>
            <a:endParaRPr lang="en-GB"/>
          </a:p>
        </p:txBody>
      </p:sp>
      <p:sp>
        <p:nvSpPr>
          <p:cNvPr id="138249" name="Line 8"/>
          <p:cNvSpPr>
            <a:spLocks noChangeShapeType="1"/>
          </p:cNvSpPr>
          <p:nvPr/>
        </p:nvSpPr>
        <p:spPr bwMode="auto">
          <a:xfrm>
            <a:off x="1679575" y="3163888"/>
            <a:ext cx="463550" cy="617537"/>
          </a:xfrm>
          <a:prstGeom prst="line">
            <a:avLst/>
          </a:prstGeom>
          <a:noFill/>
          <a:ln w="9525">
            <a:solidFill>
              <a:schemeClr val="tx1"/>
            </a:solidFill>
            <a:round/>
            <a:headEnd/>
            <a:tailEnd type="triangle" w="med" len="med"/>
          </a:ln>
        </p:spPr>
        <p:txBody>
          <a:bodyPr/>
          <a:lstStyle/>
          <a:p>
            <a:endParaRPr lang="en-GB"/>
          </a:p>
        </p:txBody>
      </p:sp>
      <p:sp>
        <p:nvSpPr>
          <p:cNvPr id="138250" name="Text Box 9"/>
          <p:cNvSpPr txBox="1">
            <a:spLocks noChangeArrowheads="1"/>
          </p:cNvSpPr>
          <p:nvPr/>
        </p:nvSpPr>
        <p:spPr bwMode="auto">
          <a:xfrm>
            <a:off x="476250" y="2863850"/>
            <a:ext cx="1670050" cy="581025"/>
          </a:xfrm>
          <a:prstGeom prst="rect">
            <a:avLst/>
          </a:prstGeom>
          <a:noFill/>
          <a:ln w="9525">
            <a:noFill/>
            <a:miter lim="800000"/>
            <a:headEnd/>
            <a:tailEnd/>
          </a:ln>
        </p:spPr>
        <p:txBody>
          <a:bodyPr>
            <a:spAutoFit/>
          </a:bodyPr>
          <a:lstStyle/>
          <a:p>
            <a:pPr eaLnBrk="0" hangingPunct="0">
              <a:spcBef>
                <a:spcPct val="50000"/>
              </a:spcBef>
            </a:pPr>
            <a:r>
              <a:rPr lang="en-US" sz="1600">
                <a:solidFill>
                  <a:srgbClr val="1A1817"/>
                </a:solidFill>
              </a:rPr>
              <a:t>HW pre-wakeup</a:t>
            </a:r>
            <a:br>
              <a:rPr lang="en-US" sz="1600">
                <a:solidFill>
                  <a:srgbClr val="1A1817"/>
                </a:solidFill>
              </a:rPr>
            </a:br>
            <a:r>
              <a:rPr lang="en-US" sz="1600">
                <a:solidFill>
                  <a:srgbClr val="1A1817"/>
                </a:solidFill>
              </a:rPr>
              <a:t>trigger active</a:t>
            </a:r>
          </a:p>
        </p:txBody>
      </p:sp>
      <p:sp>
        <p:nvSpPr>
          <p:cNvPr id="138251" name="Text Box 10"/>
          <p:cNvSpPr txBox="1">
            <a:spLocks noChangeArrowheads="1"/>
          </p:cNvSpPr>
          <p:nvPr/>
        </p:nvSpPr>
        <p:spPr bwMode="auto">
          <a:xfrm>
            <a:off x="6319838" y="3279775"/>
            <a:ext cx="1852612" cy="581025"/>
          </a:xfrm>
          <a:prstGeom prst="rect">
            <a:avLst/>
          </a:prstGeom>
          <a:noFill/>
          <a:ln w="9525">
            <a:noFill/>
            <a:miter lim="800000"/>
            <a:headEnd/>
            <a:tailEnd/>
          </a:ln>
        </p:spPr>
        <p:txBody>
          <a:bodyPr>
            <a:spAutoFit/>
          </a:bodyPr>
          <a:lstStyle/>
          <a:p>
            <a:pPr eaLnBrk="0" hangingPunct="0">
              <a:spcBef>
                <a:spcPct val="50000"/>
              </a:spcBef>
            </a:pPr>
            <a:r>
              <a:rPr lang="en-US" sz="1600">
                <a:solidFill>
                  <a:srgbClr val="1A1817"/>
                </a:solidFill>
              </a:rPr>
              <a:t>SW puts system in </a:t>
            </a:r>
            <a:r>
              <a:rPr lang="en-US" sz="1600" b="1">
                <a:solidFill>
                  <a:srgbClr val="1A1817"/>
                </a:solidFill>
              </a:rPr>
              <a:t>deep sleep</a:t>
            </a:r>
          </a:p>
        </p:txBody>
      </p:sp>
      <p:sp>
        <p:nvSpPr>
          <p:cNvPr id="138252" name="Line 11"/>
          <p:cNvSpPr>
            <a:spLocks noChangeShapeType="1"/>
          </p:cNvSpPr>
          <p:nvPr/>
        </p:nvSpPr>
        <p:spPr bwMode="auto">
          <a:xfrm flipH="1">
            <a:off x="4902200" y="3468688"/>
            <a:ext cx="1543050" cy="379412"/>
          </a:xfrm>
          <a:prstGeom prst="line">
            <a:avLst/>
          </a:prstGeom>
          <a:noFill/>
          <a:ln w="9525">
            <a:solidFill>
              <a:schemeClr val="tx1"/>
            </a:solidFill>
            <a:round/>
            <a:headEnd/>
            <a:tailEnd type="triangle" w="med" len="med"/>
          </a:ln>
        </p:spPr>
        <p:txBody>
          <a:bodyPr/>
          <a:lstStyle/>
          <a:p>
            <a:endParaRPr lang="en-GB"/>
          </a:p>
        </p:txBody>
      </p:sp>
      <p:sp>
        <p:nvSpPr>
          <p:cNvPr id="138253" name="Text Box 12"/>
          <p:cNvSpPr txBox="1">
            <a:spLocks noChangeArrowheads="1"/>
          </p:cNvSpPr>
          <p:nvPr/>
        </p:nvSpPr>
        <p:spPr bwMode="auto">
          <a:xfrm>
            <a:off x="3998913" y="954088"/>
            <a:ext cx="1817687" cy="581025"/>
          </a:xfrm>
          <a:prstGeom prst="rect">
            <a:avLst/>
          </a:prstGeom>
          <a:noFill/>
          <a:ln w="9525">
            <a:noFill/>
            <a:miter lim="800000"/>
            <a:headEnd/>
            <a:tailEnd/>
          </a:ln>
        </p:spPr>
        <p:txBody>
          <a:bodyPr>
            <a:spAutoFit/>
          </a:bodyPr>
          <a:lstStyle/>
          <a:p>
            <a:pPr eaLnBrk="0" hangingPunct="0">
              <a:spcBef>
                <a:spcPct val="50000"/>
              </a:spcBef>
            </a:pPr>
            <a:r>
              <a:rPr lang="en-US" sz="1600">
                <a:solidFill>
                  <a:srgbClr val="1A1817"/>
                </a:solidFill>
              </a:rPr>
              <a:t>SW puts system in </a:t>
            </a:r>
            <a:r>
              <a:rPr lang="en-US" sz="1600" b="1">
                <a:solidFill>
                  <a:srgbClr val="1A1817"/>
                </a:solidFill>
              </a:rPr>
              <a:t>idle mode</a:t>
            </a:r>
          </a:p>
        </p:txBody>
      </p:sp>
      <p:sp>
        <p:nvSpPr>
          <p:cNvPr id="138254" name="Line 13"/>
          <p:cNvSpPr>
            <a:spLocks noChangeShapeType="1"/>
          </p:cNvSpPr>
          <p:nvPr/>
        </p:nvSpPr>
        <p:spPr bwMode="auto">
          <a:xfrm flipH="1">
            <a:off x="3068638" y="1243013"/>
            <a:ext cx="930275" cy="935037"/>
          </a:xfrm>
          <a:prstGeom prst="line">
            <a:avLst/>
          </a:prstGeom>
          <a:noFill/>
          <a:ln w="9525">
            <a:solidFill>
              <a:schemeClr val="tx1"/>
            </a:solidFill>
            <a:round/>
            <a:headEnd/>
            <a:tailEnd type="triangle" w="med" len="med"/>
          </a:ln>
        </p:spPr>
        <p:txBody>
          <a:bodyPr/>
          <a:lstStyle/>
          <a:p>
            <a:endParaRPr lang="en-GB"/>
          </a:p>
        </p:txBody>
      </p:sp>
      <p:sp>
        <p:nvSpPr>
          <p:cNvPr id="138255" name="Text Box 14"/>
          <p:cNvSpPr txBox="1">
            <a:spLocks noChangeArrowheads="1"/>
          </p:cNvSpPr>
          <p:nvPr/>
        </p:nvSpPr>
        <p:spPr bwMode="auto">
          <a:xfrm>
            <a:off x="6319838" y="954088"/>
            <a:ext cx="1733550" cy="581025"/>
          </a:xfrm>
          <a:prstGeom prst="rect">
            <a:avLst/>
          </a:prstGeom>
          <a:noFill/>
          <a:ln w="9525">
            <a:noFill/>
            <a:miter lim="800000"/>
            <a:headEnd/>
            <a:tailEnd/>
          </a:ln>
        </p:spPr>
        <p:txBody>
          <a:bodyPr>
            <a:spAutoFit/>
          </a:bodyPr>
          <a:lstStyle/>
          <a:p>
            <a:pPr eaLnBrk="0" hangingPunct="0">
              <a:spcBef>
                <a:spcPct val="50000"/>
              </a:spcBef>
            </a:pPr>
            <a:r>
              <a:rPr lang="en-US" sz="1600">
                <a:solidFill>
                  <a:srgbClr val="1A1817"/>
                </a:solidFill>
              </a:rPr>
              <a:t>SW puts system in </a:t>
            </a:r>
            <a:r>
              <a:rPr lang="en-US" sz="1600" b="1">
                <a:solidFill>
                  <a:srgbClr val="1A1817"/>
                </a:solidFill>
              </a:rPr>
              <a:t>normal mode</a:t>
            </a:r>
          </a:p>
        </p:txBody>
      </p:sp>
      <p:sp>
        <p:nvSpPr>
          <p:cNvPr id="138256" name="Line 15"/>
          <p:cNvSpPr>
            <a:spLocks noChangeShapeType="1"/>
          </p:cNvSpPr>
          <p:nvPr/>
        </p:nvSpPr>
        <p:spPr bwMode="auto">
          <a:xfrm flipH="1">
            <a:off x="3335338" y="1243013"/>
            <a:ext cx="2922587" cy="935037"/>
          </a:xfrm>
          <a:prstGeom prst="line">
            <a:avLst/>
          </a:prstGeom>
          <a:noFill/>
          <a:ln w="9525">
            <a:solidFill>
              <a:schemeClr val="tx1"/>
            </a:solidFill>
            <a:round/>
            <a:headEnd/>
            <a:tailEnd type="triangle" w="med" len="med"/>
          </a:ln>
        </p:spPr>
        <p:txBody>
          <a:bodyPr/>
          <a:lstStyle/>
          <a:p>
            <a:endParaRPr lang="en-GB"/>
          </a:p>
        </p:txBody>
      </p:sp>
      <p:sp>
        <p:nvSpPr>
          <p:cNvPr id="138257" name="Text Box 16"/>
          <p:cNvSpPr txBox="1">
            <a:spLocks noChangeArrowheads="1"/>
          </p:cNvSpPr>
          <p:nvPr/>
        </p:nvSpPr>
        <p:spPr bwMode="auto">
          <a:xfrm>
            <a:off x="2165350" y="3656013"/>
            <a:ext cx="3305175" cy="581025"/>
          </a:xfrm>
          <a:prstGeom prst="rect">
            <a:avLst/>
          </a:prstGeom>
          <a:noFill/>
          <a:ln w="9525">
            <a:noFill/>
            <a:miter lim="800000"/>
            <a:headEnd/>
            <a:tailEnd/>
          </a:ln>
        </p:spPr>
        <p:txBody>
          <a:bodyPr>
            <a:spAutoFit/>
          </a:bodyPr>
          <a:lstStyle/>
          <a:p>
            <a:pPr eaLnBrk="0" hangingPunct="0">
              <a:spcBef>
                <a:spcPct val="50000"/>
              </a:spcBef>
            </a:pPr>
            <a:r>
              <a:rPr lang="en-US" sz="1600" b="1">
                <a:solidFill>
                  <a:srgbClr val="FF7596"/>
                </a:solidFill>
              </a:rPr>
              <a:t>Current consumed</a:t>
            </a:r>
            <a:br>
              <a:rPr lang="en-US" sz="1600" b="1">
                <a:solidFill>
                  <a:srgbClr val="FF7596"/>
                </a:solidFill>
              </a:rPr>
            </a:br>
            <a:r>
              <a:rPr lang="en-US" sz="1600" b="1">
                <a:solidFill>
                  <a:srgbClr val="FF7596"/>
                </a:solidFill>
              </a:rPr>
              <a:t>by baseband domain</a:t>
            </a:r>
          </a:p>
        </p:txBody>
      </p:sp>
      <p:sp>
        <p:nvSpPr>
          <p:cNvPr id="20" name="Rectangle 17"/>
          <p:cNvSpPr txBox="1">
            <a:spLocks noChangeArrowheads="1"/>
          </p:cNvSpPr>
          <p:nvPr/>
        </p:nvSpPr>
        <p:spPr bwMode="auto">
          <a:xfrm>
            <a:off x="542925" y="4938713"/>
            <a:ext cx="6550025" cy="1504950"/>
          </a:xfrm>
          <a:prstGeom prst="rect">
            <a:avLst/>
          </a:prstGeom>
          <a:noFill/>
          <a:ln w="9525">
            <a:noFill/>
            <a:miter lim="800000"/>
            <a:headEnd/>
            <a:tailEnd/>
          </a:ln>
        </p:spPr>
        <p:txBody>
          <a:bodyPr/>
          <a:lstStyle/>
          <a:p>
            <a:pPr marL="268288" indent="-268288">
              <a:spcBef>
                <a:spcPts val="600"/>
              </a:spcBef>
              <a:spcAft>
                <a:spcPts val="600"/>
              </a:spcAft>
              <a:buClr>
                <a:srgbClr val="E30034"/>
              </a:buClr>
              <a:buFont typeface="Wingdings" pitchFamily="2" charset="2"/>
              <a:buNone/>
              <a:defRPr/>
            </a:pPr>
            <a:r>
              <a:rPr lang="en-US" sz="2000" kern="0">
                <a:latin typeface="Verdana" pitchFamily="34" charset="0"/>
                <a:cs typeface="+mn-cs"/>
              </a:rPr>
              <a:t>			Paging Mode plus Additional Actions</a:t>
            </a:r>
          </a:p>
        </p:txBody>
      </p:sp>
      <p:sp>
        <p:nvSpPr>
          <p:cNvPr id="21" name="Rectangle 18"/>
          <p:cNvSpPr>
            <a:spLocks noChangeArrowheads="1"/>
          </p:cNvSpPr>
          <p:nvPr/>
        </p:nvSpPr>
        <p:spPr bwMode="auto">
          <a:xfrm>
            <a:off x="5313363" y="5273675"/>
            <a:ext cx="2724150" cy="766763"/>
          </a:xfrm>
          <a:prstGeom prst="rect">
            <a:avLst/>
          </a:prstGeom>
          <a:gradFill rotWithShape="1">
            <a:gsLst>
              <a:gs pos="0">
                <a:srgbClr val="BDCBE4"/>
              </a:gs>
              <a:gs pos="100000">
                <a:srgbClr val="BDCBE4">
                  <a:gamma/>
                  <a:tint val="53725"/>
                  <a:invGamma/>
                </a:srgbClr>
              </a:gs>
            </a:gsLst>
            <a:lin ang="5400000" scaled="1"/>
          </a:gradFill>
          <a:ln w="19050">
            <a:noFill/>
            <a:miter lim="800000"/>
            <a:headEnd/>
            <a:tailEnd/>
          </a:ln>
          <a:effectLst>
            <a:outerShdw dist="35921" dir="2700000" algn="ctr" rotWithShape="0">
              <a:schemeClr val="bg2"/>
            </a:outerShdw>
          </a:effectLst>
        </p:spPr>
        <p:txBody>
          <a:bodyPr lIns="90488" tIns="44450" rIns="90488" bIns="44450">
            <a:spAutoFit/>
          </a:bodyPr>
          <a:lstStyle/>
          <a:p>
            <a:pPr>
              <a:lnSpc>
                <a:spcPct val="110000"/>
              </a:lnSpc>
              <a:buClr>
                <a:srgbClr val="E30034"/>
              </a:buClr>
              <a:buFont typeface="Wingdings" pitchFamily="2" charset="2"/>
              <a:buNone/>
              <a:defRPr/>
            </a:pPr>
            <a:r>
              <a:rPr lang="en-US">
                <a:solidFill>
                  <a:srgbClr val="1A1817"/>
                </a:solidFill>
                <a:latin typeface="Arial" charset="0"/>
                <a:cs typeface="Arial" charset="0"/>
              </a:rPr>
              <a:t>Neighbor cell monitoring</a:t>
            </a:r>
            <a:endParaRPr lang="en-US">
              <a:solidFill>
                <a:srgbClr val="1A1817"/>
              </a:solidFill>
              <a:latin typeface="Arial" charset="0"/>
              <a:ea typeface="SimSun" pitchFamily="2" charset="-122"/>
              <a:cs typeface="Arial" charset="0"/>
            </a:endParaRPr>
          </a:p>
        </p:txBody>
      </p:sp>
      <p:sp>
        <p:nvSpPr>
          <p:cNvPr id="22" name="Rectangle 19"/>
          <p:cNvSpPr>
            <a:spLocks noChangeArrowheads="1"/>
          </p:cNvSpPr>
          <p:nvPr/>
        </p:nvSpPr>
        <p:spPr bwMode="auto">
          <a:xfrm>
            <a:off x="763588" y="5280025"/>
            <a:ext cx="2459037" cy="766763"/>
          </a:xfrm>
          <a:prstGeom prst="rect">
            <a:avLst/>
          </a:prstGeom>
          <a:gradFill rotWithShape="1">
            <a:gsLst>
              <a:gs pos="0">
                <a:srgbClr val="BDCBE4"/>
              </a:gs>
              <a:gs pos="100000">
                <a:srgbClr val="BDCBE4">
                  <a:gamma/>
                  <a:tint val="53725"/>
                  <a:invGamma/>
                </a:srgbClr>
              </a:gs>
            </a:gsLst>
            <a:lin ang="5400000" scaled="1"/>
          </a:gradFill>
          <a:ln w="19050">
            <a:noFill/>
            <a:miter lim="800000"/>
            <a:headEnd/>
            <a:tailEnd/>
          </a:ln>
          <a:effectLst>
            <a:outerShdw dist="35921" dir="2700000" algn="ctr" rotWithShape="0">
              <a:schemeClr val="bg2"/>
            </a:outerShdw>
          </a:effectLst>
        </p:spPr>
        <p:txBody>
          <a:bodyPr lIns="90488" tIns="44450" rIns="90488" bIns="44450">
            <a:spAutoFit/>
          </a:bodyPr>
          <a:lstStyle/>
          <a:p>
            <a:pPr>
              <a:lnSpc>
                <a:spcPct val="110000"/>
              </a:lnSpc>
              <a:buClr>
                <a:srgbClr val="E30034"/>
              </a:buClr>
              <a:buFont typeface="Wingdings" pitchFamily="2" charset="2"/>
              <a:buNone/>
              <a:defRPr/>
            </a:pPr>
            <a:r>
              <a:rPr lang="en-US">
                <a:solidFill>
                  <a:srgbClr val="1A1817"/>
                </a:solidFill>
                <a:latin typeface="Arial" charset="0"/>
                <a:cs typeface="Arial" charset="0"/>
              </a:rPr>
              <a:t>Battery measurement</a:t>
            </a:r>
            <a:endParaRPr lang="en-US">
              <a:solidFill>
                <a:srgbClr val="1A1817"/>
              </a:solidFill>
              <a:latin typeface="Arial" charset="0"/>
              <a:ea typeface="SimSun" pitchFamily="2" charset="-122"/>
              <a:cs typeface="Arial" charset="0"/>
            </a:endParaRPr>
          </a:p>
        </p:txBody>
      </p:sp>
      <p:sp>
        <p:nvSpPr>
          <p:cNvPr id="23" name="Rectangle 20"/>
          <p:cNvSpPr>
            <a:spLocks noChangeArrowheads="1"/>
          </p:cNvSpPr>
          <p:nvPr/>
        </p:nvSpPr>
        <p:spPr bwMode="auto">
          <a:xfrm>
            <a:off x="1133475" y="6110288"/>
            <a:ext cx="3124200" cy="428625"/>
          </a:xfrm>
          <a:prstGeom prst="rect">
            <a:avLst/>
          </a:prstGeom>
          <a:gradFill rotWithShape="1">
            <a:gsLst>
              <a:gs pos="0">
                <a:srgbClr val="BDCBE4"/>
              </a:gs>
              <a:gs pos="100000">
                <a:srgbClr val="BDCBE4">
                  <a:gamma/>
                  <a:tint val="53725"/>
                  <a:invGamma/>
                </a:srgbClr>
              </a:gs>
            </a:gsLst>
            <a:lin ang="5400000" scaled="1"/>
          </a:gradFill>
          <a:ln w="19050">
            <a:noFill/>
            <a:miter lim="800000"/>
            <a:headEnd/>
            <a:tailEnd/>
          </a:ln>
          <a:effectLst>
            <a:outerShdw dist="35921" dir="2700000" algn="ctr" rotWithShape="0">
              <a:schemeClr val="bg2"/>
            </a:outerShdw>
          </a:effectLst>
        </p:spPr>
        <p:txBody>
          <a:bodyPr lIns="90488" tIns="44450" rIns="90488" bIns="44450">
            <a:spAutoFit/>
          </a:bodyPr>
          <a:lstStyle/>
          <a:p>
            <a:pPr>
              <a:lnSpc>
                <a:spcPct val="110000"/>
              </a:lnSpc>
              <a:buClr>
                <a:srgbClr val="E30034"/>
              </a:buClr>
              <a:buFont typeface="Wingdings" pitchFamily="2" charset="2"/>
              <a:buNone/>
              <a:defRPr/>
            </a:pPr>
            <a:r>
              <a:rPr lang="en-US">
                <a:solidFill>
                  <a:srgbClr val="1A1817"/>
                </a:solidFill>
                <a:latin typeface="Arial" charset="0"/>
                <a:cs typeface="Arial" charset="0"/>
              </a:rPr>
              <a:t>Temperature  mgt</a:t>
            </a:r>
            <a:endParaRPr lang="en-US">
              <a:solidFill>
                <a:srgbClr val="1A1817"/>
              </a:solidFill>
              <a:latin typeface="Arial" charset="0"/>
              <a:ea typeface="SimSun" pitchFamily="2" charset="-122"/>
              <a:cs typeface="Arial" charset="0"/>
            </a:endParaRPr>
          </a:p>
        </p:txBody>
      </p:sp>
      <p:sp>
        <p:nvSpPr>
          <p:cNvPr id="24" name="Rectangle 21"/>
          <p:cNvSpPr>
            <a:spLocks noChangeArrowheads="1"/>
          </p:cNvSpPr>
          <p:nvPr/>
        </p:nvSpPr>
        <p:spPr bwMode="auto">
          <a:xfrm>
            <a:off x="4432300" y="6129338"/>
            <a:ext cx="2525713" cy="428625"/>
          </a:xfrm>
          <a:prstGeom prst="rect">
            <a:avLst/>
          </a:prstGeom>
          <a:gradFill rotWithShape="1">
            <a:gsLst>
              <a:gs pos="0">
                <a:srgbClr val="BDCBE4"/>
              </a:gs>
              <a:gs pos="100000">
                <a:srgbClr val="BDCBE4">
                  <a:gamma/>
                  <a:tint val="53725"/>
                  <a:invGamma/>
                </a:srgbClr>
              </a:gs>
            </a:gsLst>
            <a:lin ang="5400000" scaled="1"/>
          </a:gradFill>
          <a:ln w="19050">
            <a:noFill/>
            <a:miter lim="800000"/>
            <a:headEnd/>
            <a:tailEnd/>
          </a:ln>
          <a:effectLst>
            <a:outerShdw dist="35921" dir="2700000" algn="ctr" rotWithShape="0">
              <a:schemeClr val="bg2"/>
            </a:outerShdw>
          </a:effectLst>
        </p:spPr>
        <p:txBody>
          <a:bodyPr lIns="90488" tIns="44450" rIns="90488" bIns="44450">
            <a:spAutoFit/>
          </a:bodyPr>
          <a:lstStyle/>
          <a:p>
            <a:pPr>
              <a:lnSpc>
                <a:spcPct val="110000"/>
              </a:lnSpc>
              <a:buClr>
                <a:srgbClr val="E30034"/>
              </a:buClr>
              <a:buFont typeface="Wingdings" pitchFamily="2" charset="2"/>
              <a:buNone/>
              <a:defRPr/>
            </a:pPr>
            <a:r>
              <a:rPr lang="en-US">
                <a:solidFill>
                  <a:srgbClr val="1A1817"/>
                </a:solidFill>
                <a:latin typeface="Arial" charset="0"/>
                <a:cs typeface="Arial" charset="0"/>
              </a:rPr>
              <a:t>Display update</a:t>
            </a:r>
            <a:endParaRPr lang="en-US">
              <a:solidFill>
                <a:srgbClr val="1A1817"/>
              </a:solidFill>
              <a:latin typeface="Arial" charset="0"/>
              <a:ea typeface="SimSun" pitchFamily="2" charset="-122"/>
              <a:cs typeface="Arial" charset="0"/>
            </a:endParaRPr>
          </a:p>
        </p:txBody>
      </p:sp>
      <p:sp>
        <p:nvSpPr>
          <p:cNvPr id="25" name="Rectangle 22"/>
          <p:cNvSpPr>
            <a:spLocks noChangeArrowheads="1"/>
          </p:cNvSpPr>
          <p:nvPr/>
        </p:nvSpPr>
        <p:spPr bwMode="auto">
          <a:xfrm>
            <a:off x="3340100" y="5273675"/>
            <a:ext cx="1862138" cy="766763"/>
          </a:xfrm>
          <a:prstGeom prst="rect">
            <a:avLst/>
          </a:prstGeom>
          <a:gradFill rotWithShape="1">
            <a:gsLst>
              <a:gs pos="0">
                <a:srgbClr val="BDCBE4"/>
              </a:gs>
              <a:gs pos="100000">
                <a:srgbClr val="BDCBE4">
                  <a:gamma/>
                  <a:tint val="53725"/>
                  <a:invGamma/>
                </a:srgbClr>
              </a:gs>
            </a:gsLst>
            <a:lin ang="5400000" scaled="1"/>
          </a:gradFill>
          <a:ln w="19050">
            <a:noFill/>
            <a:miter lim="800000"/>
            <a:headEnd/>
            <a:tailEnd/>
          </a:ln>
          <a:effectLst>
            <a:outerShdw dist="35921" dir="2700000" algn="ctr" rotWithShape="0">
              <a:schemeClr val="bg2"/>
            </a:outerShdw>
          </a:effectLst>
        </p:spPr>
        <p:txBody>
          <a:bodyPr lIns="90488" tIns="44450" rIns="90488" bIns="44450">
            <a:spAutoFit/>
          </a:bodyPr>
          <a:lstStyle/>
          <a:p>
            <a:pPr>
              <a:lnSpc>
                <a:spcPct val="110000"/>
              </a:lnSpc>
              <a:buClr>
                <a:srgbClr val="E30034"/>
              </a:buClr>
              <a:buFont typeface="Wingdings" pitchFamily="2" charset="2"/>
              <a:buNone/>
              <a:defRPr/>
            </a:pPr>
            <a:r>
              <a:rPr lang="en-US">
                <a:solidFill>
                  <a:srgbClr val="1A1817"/>
                </a:solidFill>
                <a:latin typeface="Arial" charset="0"/>
                <a:cs typeface="Arial" charset="0"/>
              </a:rPr>
              <a:t>Location update</a:t>
            </a:r>
            <a:endParaRPr lang="en-US">
              <a:solidFill>
                <a:srgbClr val="1A1817"/>
              </a:solidFill>
              <a:latin typeface="Arial" charset="0"/>
              <a:ea typeface="SimSun" pitchFamily="2" charset="-122"/>
              <a:cs typeface="Arial" charset="0"/>
            </a:endParaRPr>
          </a:p>
        </p:txBody>
      </p:sp>
      <p:sp>
        <p:nvSpPr>
          <p:cNvPr id="138264" name="Text Box 23"/>
          <p:cNvSpPr txBox="1">
            <a:spLocks noChangeArrowheads="1"/>
          </p:cNvSpPr>
          <p:nvPr/>
        </p:nvSpPr>
        <p:spPr bwMode="auto">
          <a:xfrm>
            <a:off x="2271713" y="1027113"/>
            <a:ext cx="1816100"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1A1817"/>
                </a:solidFill>
              </a:rPr>
              <a:t>Active until ...</a:t>
            </a:r>
            <a:endParaRPr lang="en-US" sz="1600" b="1">
              <a:solidFill>
                <a:srgbClr val="1A1817"/>
              </a:solidFill>
            </a:endParaRPr>
          </a:p>
        </p:txBody>
      </p:sp>
      <p:sp>
        <p:nvSpPr>
          <p:cNvPr id="138265" name="Line 24"/>
          <p:cNvSpPr>
            <a:spLocks noChangeShapeType="1"/>
          </p:cNvSpPr>
          <p:nvPr/>
        </p:nvSpPr>
        <p:spPr bwMode="auto">
          <a:xfrm>
            <a:off x="2735263" y="1314450"/>
            <a:ext cx="266700" cy="576263"/>
          </a:xfrm>
          <a:prstGeom prst="line">
            <a:avLst/>
          </a:prstGeom>
          <a:noFill/>
          <a:ln w="9525">
            <a:solidFill>
              <a:schemeClr val="tx1"/>
            </a:solidFill>
            <a:round/>
            <a:headEnd/>
            <a:tailEnd type="triangle" w="med" len="med"/>
          </a:ln>
        </p:spPr>
        <p:txBody>
          <a:bodyPr/>
          <a:lstStyle/>
          <a:p>
            <a:endParaRPr lang="en-GB"/>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pPr>
              <a:defRPr/>
            </a:pPr>
            <a:r>
              <a:rPr lang="de-DE"/>
              <a:t>2009-09-09</a:t>
            </a:r>
          </a:p>
        </p:txBody>
      </p:sp>
      <p:sp>
        <p:nvSpPr>
          <p:cNvPr id="589826" name="Rectangle 2"/>
          <p:cNvSpPr>
            <a:spLocks noGrp="1" noChangeArrowheads="1"/>
          </p:cNvSpPr>
          <p:nvPr>
            <p:ph type="body" idx="1"/>
          </p:nvPr>
        </p:nvSpPr>
        <p:spPr>
          <a:xfrm>
            <a:off x="322263" y="1196975"/>
            <a:ext cx="3605212" cy="5327650"/>
          </a:xfrm>
        </p:spPr>
        <p:txBody>
          <a:bodyPr/>
          <a:lstStyle/>
          <a:p>
            <a:pPr>
              <a:lnSpc>
                <a:spcPct val="290000"/>
              </a:lnSpc>
            </a:pPr>
            <a:r>
              <a:rPr lang="de-DE" sz="2400"/>
              <a:t>Performance</a:t>
            </a:r>
          </a:p>
          <a:p>
            <a:pPr>
              <a:lnSpc>
                <a:spcPct val="290000"/>
              </a:lnSpc>
            </a:pPr>
            <a:r>
              <a:rPr lang="de-DE" sz="2400"/>
              <a:t>Low Power</a:t>
            </a:r>
          </a:p>
          <a:p>
            <a:pPr>
              <a:lnSpc>
                <a:spcPct val="290000"/>
              </a:lnSpc>
            </a:pPr>
            <a:r>
              <a:rPr lang="de-DE" sz="2400"/>
              <a:t>Integration</a:t>
            </a:r>
          </a:p>
          <a:p>
            <a:pPr>
              <a:lnSpc>
                <a:spcPct val="290000"/>
              </a:lnSpc>
            </a:pPr>
            <a:r>
              <a:rPr lang="de-DE" sz="2400"/>
              <a:t>Cost</a:t>
            </a:r>
          </a:p>
        </p:txBody>
      </p:sp>
      <p:pic>
        <p:nvPicPr>
          <p:cNvPr id="589828" name="Picture 4" descr="bügeleisen2"/>
          <p:cNvPicPr>
            <a:picLocks noChangeAspect="1" noChangeArrowheads="1"/>
          </p:cNvPicPr>
          <p:nvPr/>
        </p:nvPicPr>
        <p:blipFill>
          <a:blip r:embed="rId2" cstate="print"/>
          <a:srcRect/>
          <a:stretch>
            <a:fillRect/>
          </a:stretch>
        </p:blipFill>
        <p:spPr bwMode="auto">
          <a:xfrm rot="2157016">
            <a:off x="2862263" y="2246313"/>
            <a:ext cx="1238250" cy="1522412"/>
          </a:xfrm>
          <a:prstGeom prst="rect">
            <a:avLst/>
          </a:prstGeom>
          <a:noFill/>
        </p:spPr>
      </p:pic>
      <p:pic>
        <p:nvPicPr>
          <p:cNvPr id="589829" name="Picture 5" descr="images3"/>
          <p:cNvPicPr>
            <a:picLocks noChangeAspect="1" noChangeArrowheads="1"/>
          </p:cNvPicPr>
          <p:nvPr/>
        </p:nvPicPr>
        <p:blipFill>
          <a:blip r:embed="rId3" cstate="print"/>
          <a:srcRect/>
          <a:stretch>
            <a:fillRect/>
          </a:stretch>
        </p:blipFill>
        <p:spPr bwMode="auto">
          <a:xfrm>
            <a:off x="2713038" y="1177925"/>
            <a:ext cx="1584325" cy="1584325"/>
          </a:xfrm>
          <a:prstGeom prst="rect">
            <a:avLst/>
          </a:prstGeom>
          <a:noFill/>
        </p:spPr>
      </p:pic>
      <p:pic>
        <p:nvPicPr>
          <p:cNvPr id="589830" name="Picture 6" descr="pcb-board_10618476_250x250"/>
          <p:cNvPicPr>
            <a:picLocks noChangeAspect="1" noChangeArrowheads="1"/>
          </p:cNvPicPr>
          <p:nvPr/>
        </p:nvPicPr>
        <p:blipFill>
          <a:blip r:embed="rId4" cstate="print"/>
          <a:srcRect/>
          <a:stretch>
            <a:fillRect/>
          </a:stretch>
        </p:blipFill>
        <p:spPr bwMode="auto">
          <a:xfrm>
            <a:off x="2935288" y="3938588"/>
            <a:ext cx="1077912" cy="1077912"/>
          </a:xfrm>
          <a:prstGeom prst="rect">
            <a:avLst/>
          </a:prstGeom>
          <a:noFill/>
        </p:spPr>
      </p:pic>
      <p:pic>
        <p:nvPicPr>
          <p:cNvPr id="589831" name="Picture 7" descr="euro"/>
          <p:cNvPicPr>
            <a:picLocks noChangeAspect="1" noChangeArrowheads="1"/>
          </p:cNvPicPr>
          <p:nvPr/>
        </p:nvPicPr>
        <p:blipFill>
          <a:blip r:embed="rId5" cstate="print"/>
          <a:srcRect/>
          <a:stretch>
            <a:fillRect/>
          </a:stretch>
        </p:blipFill>
        <p:spPr bwMode="auto">
          <a:xfrm>
            <a:off x="3046413" y="5032375"/>
            <a:ext cx="954087" cy="1192213"/>
          </a:xfrm>
          <a:prstGeom prst="rect">
            <a:avLst/>
          </a:prstGeom>
          <a:noFill/>
        </p:spPr>
      </p:pic>
      <p:sp>
        <p:nvSpPr>
          <p:cNvPr id="589832" name="AutoShape 8"/>
          <p:cNvSpPr>
            <a:spLocks noChangeArrowheads="1"/>
          </p:cNvSpPr>
          <p:nvPr/>
        </p:nvSpPr>
        <p:spPr bwMode="auto">
          <a:xfrm rot="5400000">
            <a:off x="2428082" y="3561556"/>
            <a:ext cx="4541838" cy="358775"/>
          </a:xfrm>
          <a:prstGeom prst="triangle">
            <a:avLst>
              <a:gd name="adj" fmla="val 50000"/>
            </a:avLst>
          </a:prstGeom>
          <a:solidFill>
            <a:schemeClr val="accent1"/>
          </a:solidFill>
          <a:ln w="3175" algn="ctr">
            <a:solidFill>
              <a:schemeClr val="accent1"/>
            </a:solidFill>
            <a:miter lim="800000"/>
            <a:headEnd/>
            <a:tailEnd/>
          </a:ln>
          <a:effectLst/>
        </p:spPr>
        <p:txBody>
          <a:bodyPr anchor="ctr">
            <a:spAutoFit/>
          </a:bodyPr>
          <a:lstStyle/>
          <a:p>
            <a:pPr algn="ctr">
              <a:spcBef>
                <a:spcPct val="0"/>
              </a:spcBef>
            </a:pPr>
            <a:endParaRPr lang="en-GB" sz="2000" smtClean="0">
              <a:solidFill>
                <a:srgbClr val="00214A"/>
              </a:solidFill>
            </a:endParaRPr>
          </a:p>
        </p:txBody>
      </p:sp>
      <p:sp>
        <p:nvSpPr>
          <p:cNvPr id="589833" name="Rectangle 9"/>
          <p:cNvSpPr>
            <a:spLocks noChangeArrowheads="1"/>
          </p:cNvSpPr>
          <p:nvPr/>
        </p:nvSpPr>
        <p:spPr bwMode="auto">
          <a:xfrm>
            <a:off x="5135563" y="1208088"/>
            <a:ext cx="4008437" cy="5327650"/>
          </a:xfrm>
          <a:prstGeom prst="rect">
            <a:avLst/>
          </a:prstGeom>
          <a:noFill/>
          <a:ln w="9525">
            <a:noFill/>
            <a:miter lim="800000"/>
            <a:headEnd/>
            <a:tailEnd/>
          </a:ln>
        </p:spPr>
        <p:txBody>
          <a:bodyPr lIns="0" tIns="0" rIns="0" bIns="0"/>
          <a:lstStyle/>
          <a:p>
            <a:pPr marL="274638" indent="-274638" defTabSz="865188">
              <a:lnSpc>
                <a:spcPct val="140000"/>
              </a:lnSpc>
              <a:spcBef>
                <a:spcPct val="25000"/>
              </a:spcBef>
              <a:spcAft>
                <a:spcPct val="25000"/>
              </a:spcAft>
              <a:buClr>
                <a:srgbClr val="E30034"/>
              </a:buClr>
              <a:buFont typeface="Wingdings" pitchFamily="2" charset="2"/>
              <a:buChar char="n"/>
            </a:pPr>
            <a:r>
              <a:rPr lang="de-DE" sz="2400" dirty="0" smtClean="0">
                <a:solidFill>
                  <a:srgbClr val="00214A"/>
                </a:solidFill>
              </a:rPr>
              <a:t>Technology </a:t>
            </a:r>
            <a:r>
              <a:rPr lang="de-DE" sz="2400" dirty="0" err="1" smtClean="0">
                <a:solidFill>
                  <a:srgbClr val="00214A"/>
                </a:solidFill>
              </a:rPr>
              <a:t>Scaling</a:t>
            </a:r>
            <a:endParaRPr lang="de-DE" sz="2400" dirty="0" smtClean="0">
              <a:solidFill>
                <a:srgbClr val="00214A"/>
              </a:solidFill>
            </a:endParaRPr>
          </a:p>
          <a:p>
            <a:pPr marL="274638" indent="-274638" defTabSz="865188">
              <a:lnSpc>
                <a:spcPct val="140000"/>
              </a:lnSpc>
              <a:spcBef>
                <a:spcPct val="25000"/>
              </a:spcBef>
              <a:spcAft>
                <a:spcPct val="25000"/>
              </a:spcAft>
              <a:buClr>
                <a:srgbClr val="E30034"/>
              </a:buClr>
              <a:buFont typeface="Wingdings" pitchFamily="2" charset="2"/>
              <a:buChar char="n"/>
            </a:pPr>
            <a:r>
              <a:rPr lang="de-DE" sz="2400" dirty="0" smtClean="0">
                <a:solidFill>
                  <a:srgbClr val="00214A"/>
                </a:solidFill>
              </a:rPr>
              <a:t>Low Power </a:t>
            </a:r>
            <a:r>
              <a:rPr lang="de-DE" sz="2400" dirty="0" err="1" smtClean="0">
                <a:solidFill>
                  <a:srgbClr val="00214A"/>
                </a:solidFill>
              </a:rPr>
              <a:t>Techniques</a:t>
            </a:r>
            <a:r>
              <a:rPr lang="de-DE" sz="2400" dirty="0" smtClean="0">
                <a:solidFill>
                  <a:srgbClr val="00214A"/>
                </a:solidFill>
              </a:rPr>
              <a:t>: </a:t>
            </a:r>
            <a:r>
              <a:rPr lang="de-DE" sz="2400" dirty="0" err="1" smtClean="0">
                <a:solidFill>
                  <a:srgbClr val="00214A"/>
                </a:solidFill>
              </a:rPr>
              <a:t>Freq</a:t>
            </a:r>
            <a:r>
              <a:rPr lang="de-DE" sz="2400" dirty="0" smtClean="0">
                <a:solidFill>
                  <a:srgbClr val="00214A"/>
                </a:solidFill>
              </a:rPr>
              <a:t>./Volt. </a:t>
            </a:r>
            <a:r>
              <a:rPr lang="de-DE" sz="2400" dirty="0" err="1" smtClean="0">
                <a:solidFill>
                  <a:srgbClr val="00214A"/>
                </a:solidFill>
              </a:rPr>
              <a:t>Scaling</a:t>
            </a:r>
            <a:r>
              <a:rPr lang="de-DE" sz="2400" dirty="0" smtClean="0">
                <a:solidFill>
                  <a:srgbClr val="00214A"/>
                </a:solidFill>
              </a:rPr>
              <a:t>, Power </a:t>
            </a:r>
            <a:r>
              <a:rPr lang="de-DE" sz="2400" dirty="0" err="1" smtClean="0">
                <a:solidFill>
                  <a:srgbClr val="00214A"/>
                </a:solidFill>
              </a:rPr>
              <a:t>switches</a:t>
            </a:r>
            <a:r>
              <a:rPr lang="de-DE" sz="2400" dirty="0" smtClean="0">
                <a:solidFill>
                  <a:srgbClr val="00214A"/>
                </a:solidFill>
              </a:rPr>
              <a:t>, …</a:t>
            </a:r>
          </a:p>
          <a:p>
            <a:pPr marL="274638" indent="-274638" defTabSz="865188">
              <a:lnSpc>
                <a:spcPct val="140000"/>
              </a:lnSpc>
              <a:spcBef>
                <a:spcPct val="25000"/>
              </a:spcBef>
              <a:spcAft>
                <a:spcPct val="25000"/>
              </a:spcAft>
              <a:buClr>
                <a:srgbClr val="E30034"/>
              </a:buClr>
              <a:buFont typeface="Wingdings" pitchFamily="2" charset="2"/>
              <a:buChar char="n"/>
            </a:pPr>
            <a:r>
              <a:rPr lang="de-DE" sz="2400" dirty="0" smtClean="0">
                <a:solidFill>
                  <a:srgbClr val="00214A"/>
                </a:solidFill>
              </a:rPr>
              <a:t>SOC Integration of Digital, Analoge, RF</a:t>
            </a:r>
          </a:p>
          <a:p>
            <a:pPr marL="274638" indent="-274638" defTabSz="865188">
              <a:lnSpc>
                <a:spcPct val="140000"/>
              </a:lnSpc>
              <a:spcBef>
                <a:spcPct val="25000"/>
              </a:spcBef>
              <a:spcAft>
                <a:spcPct val="25000"/>
              </a:spcAft>
              <a:buClr>
                <a:srgbClr val="E30034"/>
              </a:buClr>
              <a:buFont typeface="Wingdings" pitchFamily="2" charset="2"/>
              <a:buChar char="n"/>
            </a:pPr>
            <a:r>
              <a:rPr lang="de-DE" sz="2400" dirty="0" smtClean="0">
                <a:solidFill>
                  <a:srgbClr val="00214A"/>
                </a:solidFill>
              </a:rPr>
              <a:t>Integration of External Elements, e.g. </a:t>
            </a:r>
            <a:r>
              <a:rPr lang="de-DE" sz="2400" dirty="0" err="1" smtClean="0">
                <a:solidFill>
                  <a:srgbClr val="00214A"/>
                </a:solidFill>
              </a:rPr>
              <a:t>Capacitor</a:t>
            </a:r>
            <a:endParaRPr lang="de-DE" sz="2400" dirty="0" smtClean="0">
              <a:solidFill>
                <a:srgbClr val="00214A"/>
              </a:solidFill>
            </a:endParaRPr>
          </a:p>
        </p:txBody>
      </p:sp>
      <p:sp>
        <p:nvSpPr>
          <p:cNvPr id="13" name="Rectangle 4"/>
          <p:cNvSpPr>
            <a:spLocks noGrp="1" noChangeArrowheads="1"/>
          </p:cNvSpPr>
          <p:nvPr>
            <p:ph type="title"/>
          </p:nvPr>
        </p:nvSpPr>
        <p:spPr>
          <a:xfrm>
            <a:off x="250825" y="65088"/>
            <a:ext cx="7058025" cy="769937"/>
          </a:xfrm>
          <a:noFill/>
          <a:ln/>
        </p:spPr>
        <p:txBody>
          <a:bodyPr/>
          <a:lstStyle/>
          <a:p>
            <a:r>
              <a:rPr lang="de-DE" dirty="0" smtClean="0"/>
              <a:t>System on Chip </a:t>
            </a:r>
            <a:r>
              <a:rPr lang="de-DE" dirty="0" err="1" smtClean="0"/>
              <a:t>Thrills</a:t>
            </a:r>
            <a:r>
              <a:rPr lang="de-DE" dirty="0" smtClean="0"/>
              <a:t> and </a:t>
            </a:r>
            <a:r>
              <a:rPr lang="de-DE" dirty="0" err="1" smtClean="0"/>
              <a:t>Challenges</a:t>
            </a:r>
            <a:endParaRPr lang="de-DE"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792663" y="3332163"/>
            <a:ext cx="3167062" cy="2700337"/>
          </a:xfrm>
          <a:prstGeom prst="rect">
            <a:avLst/>
          </a:prstGeom>
          <a:solidFill>
            <a:schemeClr val="accent2">
              <a:lumMod val="90000"/>
            </a:schemeClr>
          </a:solidFill>
          <a:ln w="1270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5" name="Rectangle 14"/>
          <p:cNvSpPr/>
          <p:nvPr/>
        </p:nvSpPr>
        <p:spPr>
          <a:xfrm>
            <a:off x="682625" y="3343275"/>
            <a:ext cx="3165475" cy="2662238"/>
          </a:xfrm>
          <a:prstGeom prst="rect">
            <a:avLst/>
          </a:prstGeom>
          <a:solidFill>
            <a:schemeClr val="accent2">
              <a:lumMod val="90000"/>
            </a:schemeClr>
          </a:solidFill>
          <a:ln w="1270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7410" name="Datumsplatzhalter 3"/>
          <p:cNvSpPr>
            <a:spLocks noGrp="1"/>
          </p:cNvSpPr>
          <p:nvPr>
            <p:ph type="dt" sz="quarter" idx="11"/>
          </p:nvPr>
        </p:nvSpPr>
        <p:spPr bwMode="auto">
          <a:ln>
            <a:miter lim="800000"/>
            <a:headEnd/>
            <a:tailEnd/>
          </a:ln>
        </p:spPr>
        <p:txBody>
          <a:bodyPr wrap="square" numCol="1" anchorCtr="0" compatLnSpc="1">
            <a:prstTxWarp prst="textNoShape">
              <a:avLst/>
            </a:prstTxWarp>
          </a:bodyPr>
          <a:lstStyle/>
          <a:p>
            <a:pPr>
              <a:defRPr/>
            </a:pPr>
            <a:fld id="{852D6546-38D4-43F1-9328-7AF8171DC9CD}" type="datetime1">
              <a:rPr lang="en-US" smtClean="0"/>
              <a:pPr>
                <a:defRPr/>
              </a:pPr>
              <a:t>5/9/2010</a:t>
            </a:fld>
            <a:endParaRPr lang="de-DE" smtClean="0"/>
          </a:p>
        </p:txBody>
      </p:sp>
      <p:sp>
        <p:nvSpPr>
          <p:cNvPr id="17411" name="Foliennummernplatzhalter 5"/>
          <p:cNvSpPr>
            <a:spLocks noGrp="1"/>
          </p:cNvSpPr>
          <p:nvPr>
            <p:ph type="sldNum" sz="quarter" idx="13"/>
          </p:nvPr>
        </p:nvSpPr>
        <p:spPr bwMode="auto">
          <a:ln>
            <a:miter lim="800000"/>
            <a:headEnd/>
            <a:tailEnd/>
          </a:ln>
        </p:spPr>
        <p:txBody>
          <a:bodyPr wrap="square" numCol="1" anchorCtr="0" compatLnSpc="1">
            <a:prstTxWarp prst="textNoShape">
              <a:avLst/>
            </a:prstTxWarp>
          </a:bodyPr>
          <a:lstStyle/>
          <a:p>
            <a:pPr>
              <a:defRPr/>
            </a:pPr>
            <a:r>
              <a:rPr lang="de-DE" smtClean="0"/>
              <a:t>Page </a:t>
            </a:r>
            <a:fld id="{F03EE6EA-BD2D-41BB-9401-BAFBE616454B}" type="slidenum">
              <a:rPr lang="de-DE" smtClean="0"/>
              <a:pPr>
                <a:defRPr/>
              </a:pPr>
              <a:t>17</a:t>
            </a:fld>
            <a:endParaRPr lang="de-DE" smtClean="0"/>
          </a:p>
        </p:txBody>
      </p:sp>
      <p:sp>
        <p:nvSpPr>
          <p:cNvPr id="17412" name="Fußzeilenplatzhalter 4"/>
          <p:cNvSpPr>
            <a:spLocks noGrp="1"/>
          </p:cNvSpPr>
          <p:nvPr>
            <p:ph type="ftr" sz="quarter" idx="12"/>
          </p:nvPr>
        </p:nvSpPr>
        <p:spPr bwMode="auto">
          <a:ln>
            <a:miter lim="800000"/>
            <a:headEnd/>
            <a:tailEnd/>
          </a:ln>
        </p:spPr>
        <p:txBody>
          <a:bodyPr wrap="square" numCol="1" anchorCtr="0" compatLnSpc="1">
            <a:prstTxWarp prst="textNoShape">
              <a:avLst/>
            </a:prstTxWarp>
          </a:bodyPr>
          <a:lstStyle/>
          <a:p>
            <a:pPr>
              <a:defRPr/>
            </a:pPr>
            <a:r>
              <a:rPr lang="en-US" dirty="0" smtClean="0"/>
              <a:t>Copyright © Infineon Technologies 2009. All rights reserved.</a:t>
            </a:r>
            <a:endParaRPr lang="de-DE" dirty="0" smtClean="0"/>
          </a:p>
        </p:txBody>
      </p:sp>
      <p:sp>
        <p:nvSpPr>
          <p:cNvPr id="94215" name="Title 6"/>
          <p:cNvSpPr>
            <a:spLocks noGrp="1"/>
          </p:cNvSpPr>
          <p:nvPr>
            <p:ph type="title"/>
          </p:nvPr>
        </p:nvSpPr>
        <p:spPr/>
        <p:txBody>
          <a:bodyPr/>
          <a:lstStyle/>
          <a:p>
            <a:pPr defTabSz="865188" eaLnBrk="1" hangingPunct="1">
              <a:lnSpc>
                <a:spcPct val="90000"/>
              </a:lnSpc>
            </a:pPr>
            <a:r>
              <a:rPr lang="en-US" dirty="0" err="1" smtClean="0">
                <a:solidFill>
                  <a:srgbClr val="003366"/>
                </a:solidFill>
                <a:sym typeface="Symbol" pitchFamily="18" charset="2"/>
              </a:rPr>
              <a:t>Skaling</a:t>
            </a:r>
            <a:r>
              <a:rPr lang="en-US" dirty="0" smtClean="0">
                <a:solidFill>
                  <a:srgbClr val="003366"/>
                </a:solidFill>
                <a:sym typeface="Symbol" pitchFamily="18" charset="2"/>
              </a:rPr>
              <a:t> Theory</a:t>
            </a:r>
          </a:p>
        </p:txBody>
      </p:sp>
      <p:sp>
        <p:nvSpPr>
          <p:cNvPr id="94216" name="Date Placeholder 3"/>
          <p:cNvSpPr txBox="1">
            <a:spLocks/>
          </p:cNvSpPr>
          <p:nvPr/>
        </p:nvSpPr>
        <p:spPr bwMode="auto">
          <a:xfrm>
            <a:off x="147638" y="6594475"/>
            <a:ext cx="900112" cy="215900"/>
          </a:xfrm>
          <a:prstGeom prst="rect">
            <a:avLst/>
          </a:prstGeom>
          <a:noFill/>
          <a:ln w="9525">
            <a:noFill/>
            <a:miter lim="800000"/>
            <a:headEnd/>
            <a:tailEnd/>
          </a:ln>
        </p:spPr>
        <p:txBody>
          <a:bodyPr/>
          <a:lstStyle/>
          <a:p>
            <a:pPr>
              <a:spcBef>
                <a:spcPct val="0"/>
              </a:spcBef>
            </a:pPr>
            <a:r>
              <a:rPr lang="de-DE" sz="800" smtClean="0">
                <a:solidFill>
                  <a:srgbClr val="969696"/>
                </a:solidFill>
                <a:cs typeface="Arial" pitchFamily="34" charset="0"/>
              </a:rPr>
              <a:t>2009-09-09</a:t>
            </a:r>
          </a:p>
        </p:txBody>
      </p:sp>
      <p:sp>
        <p:nvSpPr>
          <p:cNvPr id="17" name="Rectangle 3"/>
          <p:cNvSpPr>
            <a:spLocks noChangeArrowheads="1"/>
          </p:cNvSpPr>
          <p:nvPr/>
        </p:nvSpPr>
        <p:spPr bwMode="auto">
          <a:xfrm>
            <a:off x="1704975" y="6396038"/>
            <a:ext cx="184150" cy="333375"/>
          </a:xfrm>
          <a:prstGeom prst="rect">
            <a:avLst/>
          </a:prstGeom>
          <a:noFill/>
          <a:ln w="12700">
            <a:noFill/>
            <a:miter lim="800000"/>
            <a:headEnd/>
            <a:tailEnd/>
          </a:ln>
          <a:effectLst/>
        </p:spPr>
        <p:txBody>
          <a:bodyPr wrap="none" anchor="ctr"/>
          <a:lstStyle/>
          <a:p>
            <a:pPr fontAlgn="auto">
              <a:spcBef>
                <a:spcPts val="0"/>
              </a:spcBef>
              <a:spcAft>
                <a:spcPts val="0"/>
              </a:spcAft>
              <a:defRPr/>
            </a:pPr>
            <a:endParaRPr lang="en-GB" sz="1800" kern="0">
              <a:solidFill>
                <a:srgbClr val="00214A"/>
              </a:solidFill>
              <a:latin typeface="Arial" charset="0"/>
              <a:cs typeface="Arial" pitchFamily="34" charset="0"/>
            </a:endParaRPr>
          </a:p>
        </p:txBody>
      </p:sp>
      <p:sp>
        <p:nvSpPr>
          <p:cNvPr id="18" name="Rectangle 4"/>
          <p:cNvSpPr>
            <a:spLocks noChangeArrowheads="1"/>
          </p:cNvSpPr>
          <p:nvPr/>
        </p:nvSpPr>
        <p:spPr bwMode="auto">
          <a:xfrm>
            <a:off x="290513" y="249238"/>
            <a:ext cx="7737475" cy="525462"/>
          </a:xfrm>
          <a:prstGeom prst="rect">
            <a:avLst/>
          </a:prstGeom>
          <a:noFill/>
          <a:ln w="9525" algn="ctr">
            <a:noFill/>
            <a:miter lim="800000"/>
            <a:headEnd/>
            <a:tailEnd/>
          </a:ln>
          <a:effectLst/>
        </p:spPr>
        <p:txBody>
          <a:bodyPr lIns="0" tIns="0" rIns="0" bIns="0" anchor="b"/>
          <a:lstStyle/>
          <a:p>
            <a:pPr defTabSz="865188" fontAlgn="auto">
              <a:lnSpc>
                <a:spcPct val="90000"/>
              </a:lnSpc>
              <a:spcBef>
                <a:spcPts val="0"/>
              </a:spcBef>
              <a:spcAft>
                <a:spcPts val="0"/>
              </a:spcAft>
              <a:defRPr/>
            </a:pPr>
            <a:endParaRPr lang="en-US" sz="2400" kern="0" dirty="0">
              <a:solidFill>
                <a:srgbClr val="003366"/>
              </a:solidFill>
              <a:latin typeface="Arial" charset="0"/>
              <a:cs typeface="Arial" pitchFamily="34" charset="0"/>
              <a:sym typeface="Symbol" pitchFamily="18" charset="2"/>
            </a:endParaRPr>
          </a:p>
        </p:txBody>
      </p:sp>
      <p:sp>
        <p:nvSpPr>
          <p:cNvPr id="94219" name="Rectangle 11"/>
          <p:cNvSpPr>
            <a:spLocks noChangeArrowheads="1"/>
          </p:cNvSpPr>
          <p:nvPr/>
        </p:nvSpPr>
        <p:spPr bwMode="auto">
          <a:xfrm>
            <a:off x="4865688" y="3632200"/>
            <a:ext cx="2981325" cy="2144713"/>
          </a:xfrm>
          <a:prstGeom prst="rect">
            <a:avLst/>
          </a:prstGeom>
          <a:noFill/>
          <a:ln w="9525">
            <a:noFill/>
            <a:miter lim="800000"/>
            <a:headEnd/>
            <a:tailEnd/>
          </a:ln>
        </p:spPr>
        <p:txBody>
          <a:bodyPr>
            <a:spAutoFit/>
          </a:bodyPr>
          <a:lstStyle/>
          <a:p>
            <a:pPr eaLnBrk="0" hangingPunct="0">
              <a:spcBef>
                <a:spcPct val="0"/>
              </a:spcBef>
            </a:pPr>
            <a:r>
              <a:rPr lang="de-DE" sz="2000" dirty="0" err="1" smtClean="0">
                <a:solidFill>
                  <a:srgbClr val="00214A"/>
                </a:solidFill>
                <a:latin typeface="Arial" pitchFamily="34" charset="0"/>
                <a:cs typeface="Arial" pitchFamily="34" charset="0"/>
              </a:rPr>
              <a:t>Result</a:t>
            </a:r>
            <a:r>
              <a:rPr lang="de-DE" sz="2000" dirty="0" smtClean="0">
                <a:solidFill>
                  <a:srgbClr val="00214A"/>
                </a:solidFill>
                <a:latin typeface="Arial" pitchFamily="34" charset="0"/>
                <a:cs typeface="Arial" pitchFamily="34" charset="0"/>
              </a:rPr>
              <a:t>:</a:t>
            </a:r>
          </a:p>
          <a:p>
            <a:pPr eaLnBrk="0" hangingPunct="0">
              <a:spcBef>
                <a:spcPct val="0"/>
              </a:spcBef>
            </a:pPr>
            <a:endParaRPr lang="de-DE" sz="2000" dirty="0" smtClean="0">
              <a:solidFill>
                <a:srgbClr val="00214A"/>
              </a:solidFill>
              <a:latin typeface="Arial" pitchFamily="34" charset="0"/>
              <a:cs typeface="Arial" pitchFamily="34" charset="0"/>
            </a:endParaRPr>
          </a:p>
          <a:p>
            <a:pPr eaLnBrk="0" hangingPunct="0">
              <a:spcBef>
                <a:spcPct val="0"/>
              </a:spcBef>
            </a:pPr>
            <a:r>
              <a:rPr lang="de-DE" sz="2000" dirty="0" err="1" smtClean="0">
                <a:solidFill>
                  <a:srgbClr val="00214A"/>
                </a:solidFill>
                <a:latin typeface="Arial" pitchFamily="34" charset="0"/>
                <a:cs typeface="Arial" pitchFamily="34" charset="0"/>
              </a:rPr>
              <a:t>Density</a:t>
            </a:r>
            <a:r>
              <a:rPr lang="de-DE" sz="2000" dirty="0" smtClean="0">
                <a:solidFill>
                  <a:srgbClr val="00214A"/>
                </a:solidFill>
                <a:latin typeface="Arial" pitchFamily="34" charset="0"/>
                <a:cs typeface="Arial" pitchFamily="34" charset="0"/>
              </a:rPr>
              <a:t>		</a:t>
            </a:r>
            <a:r>
              <a:rPr lang="de-DE" sz="2000" dirty="0" smtClean="0">
                <a:solidFill>
                  <a:srgbClr val="00214A"/>
                </a:solidFill>
                <a:latin typeface="Arial" pitchFamily="34" charset="0"/>
                <a:cs typeface="Arial" pitchFamily="34" charset="0"/>
                <a:sym typeface="Symbol" pitchFamily="18" charset="2"/>
              </a:rPr>
              <a:t> </a:t>
            </a:r>
            <a:r>
              <a:rPr lang="de-DE" sz="2000" baseline="30000" dirty="0" smtClean="0">
                <a:solidFill>
                  <a:srgbClr val="00214A"/>
                </a:solidFill>
                <a:latin typeface="Arial" pitchFamily="34" charset="0"/>
                <a:cs typeface="Arial" pitchFamily="34" charset="0"/>
                <a:sym typeface="Symbol" pitchFamily="18" charset="2"/>
              </a:rPr>
              <a:t>2</a:t>
            </a:r>
            <a:r>
              <a:rPr lang="de-DE" sz="2000" dirty="0" smtClean="0">
                <a:solidFill>
                  <a:srgbClr val="00214A"/>
                </a:solidFill>
                <a:latin typeface="Arial" pitchFamily="34" charset="0"/>
                <a:cs typeface="Arial" pitchFamily="34" charset="0"/>
              </a:rPr>
              <a:t> </a:t>
            </a:r>
          </a:p>
          <a:p>
            <a:pPr eaLnBrk="0" hangingPunct="0">
              <a:spcBef>
                <a:spcPct val="0"/>
              </a:spcBef>
            </a:pPr>
            <a:r>
              <a:rPr lang="de-DE" sz="2000" dirty="0" smtClean="0">
                <a:solidFill>
                  <a:srgbClr val="00214A"/>
                </a:solidFill>
                <a:latin typeface="Arial" pitchFamily="34" charset="0"/>
                <a:cs typeface="Arial" pitchFamily="34" charset="0"/>
              </a:rPr>
              <a:t>Speed		</a:t>
            </a:r>
            <a:r>
              <a:rPr lang="de-DE" sz="2000" dirty="0" smtClean="0">
                <a:solidFill>
                  <a:srgbClr val="00214A"/>
                </a:solidFill>
                <a:latin typeface="Arial" pitchFamily="34" charset="0"/>
                <a:cs typeface="Arial" pitchFamily="34" charset="0"/>
                <a:sym typeface="Symbol" pitchFamily="18" charset="2"/>
              </a:rPr>
              <a:t> </a:t>
            </a:r>
            <a:r>
              <a:rPr lang="de-DE" sz="2000" dirty="0" smtClean="0">
                <a:solidFill>
                  <a:srgbClr val="00214A"/>
                </a:solidFill>
                <a:latin typeface="Arial" pitchFamily="34" charset="0"/>
                <a:cs typeface="Arial" pitchFamily="34" charset="0"/>
              </a:rPr>
              <a:t> </a:t>
            </a:r>
          </a:p>
          <a:p>
            <a:pPr eaLnBrk="0" hangingPunct="0">
              <a:spcBef>
                <a:spcPct val="0"/>
              </a:spcBef>
            </a:pPr>
            <a:r>
              <a:rPr lang="de-DE" sz="2000" dirty="0" smtClean="0">
                <a:solidFill>
                  <a:srgbClr val="00214A"/>
                </a:solidFill>
                <a:latin typeface="Arial" pitchFamily="34" charset="0"/>
                <a:cs typeface="Arial" pitchFamily="34" charset="0"/>
              </a:rPr>
              <a:t>Power		</a:t>
            </a:r>
            <a:r>
              <a:rPr lang="de-DE" sz="2000" dirty="0" smtClean="0">
                <a:solidFill>
                  <a:srgbClr val="00214A"/>
                </a:solidFill>
                <a:latin typeface="Arial" pitchFamily="34" charset="0"/>
                <a:cs typeface="Arial" pitchFamily="34" charset="0"/>
                <a:sym typeface="Symbol" pitchFamily="18" charset="2"/>
              </a:rPr>
              <a:t> </a:t>
            </a:r>
            <a:r>
              <a:rPr lang="de-DE" sz="2000" dirty="0" smtClean="0">
                <a:solidFill>
                  <a:srgbClr val="00214A"/>
                </a:solidFill>
                <a:latin typeface="Arial" pitchFamily="34" charset="0"/>
                <a:cs typeface="Arial" pitchFamily="34" charset="0"/>
              </a:rPr>
              <a:t>1/ </a:t>
            </a:r>
            <a:r>
              <a:rPr lang="de-DE" sz="2000" dirty="0" smtClean="0">
                <a:solidFill>
                  <a:srgbClr val="00214A"/>
                </a:solidFill>
                <a:latin typeface="Arial" pitchFamily="34" charset="0"/>
                <a:cs typeface="Arial" pitchFamily="34" charset="0"/>
                <a:sym typeface="Symbol" pitchFamily="18" charset="2"/>
              </a:rPr>
              <a:t></a:t>
            </a:r>
            <a:r>
              <a:rPr lang="de-DE" sz="2000" baseline="30000" dirty="0" smtClean="0">
                <a:solidFill>
                  <a:srgbClr val="00214A"/>
                </a:solidFill>
                <a:latin typeface="Arial" pitchFamily="34" charset="0"/>
                <a:cs typeface="Arial" pitchFamily="34" charset="0"/>
              </a:rPr>
              <a:t>2</a:t>
            </a:r>
          </a:p>
          <a:p>
            <a:pPr eaLnBrk="0" hangingPunct="0">
              <a:spcBef>
                <a:spcPct val="0"/>
              </a:spcBef>
            </a:pPr>
            <a:endParaRPr lang="de-DE" sz="2000" baseline="30000" dirty="0" smtClean="0">
              <a:solidFill>
                <a:srgbClr val="00214A"/>
              </a:solidFill>
              <a:latin typeface="Arial" pitchFamily="34" charset="0"/>
              <a:cs typeface="Arial" pitchFamily="34" charset="0"/>
            </a:endParaRPr>
          </a:p>
          <a:p>
            <a:pPr eaLnBrk="0" hangingPunct="0">
              <a:spcBef>
                <a:spcPct val="0"/>
              </a:spcBef>
            </a:pPr>
            <a:endParaRPr lang="de-DE" sz="2000" dirty="0" smtClean="0">
              <a:solidFill>
                <a:srgbClr val="00214A"/>
              </a:solidFill>
              <a:latin typeface="Arial" pitchFamily="34" charset="0"/>
              <a:cs typeface="Arial" pitchFamily="34" charset="0"/>
            </a:endParaRPr>
          </a:p>
        </p:txBody>
      </p:sp>
      <p:sp>
        <p:nvSpPr>
          <p:cNvPr id="14" name="Isosceles Triangle 13"/>
          <p:cNvSpPr/>
          <p:nvPr/>
        </p:nvSpPr>
        <p:spPr>
          <a:xfrm rot="5400000">
            <a:off x="3255169" y="4353719"/>
            <a:ext cx="2217738" cy="457200"/>
          </a:xfrm>
          <a:prstGeom prst="triangle">
            <a:avLst/>
          </a:prstGeom>
          <a:solidFill>
            <a:srgbClr val="005D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grpSp>
        <p:nvGrpSpPr>
          <p:cNvPr id="2" name="Group 73"/>
          <p:cNvGrpSpPr>
            <a:grpSpLocks/>
          </p:cNvGrpSpPr>
          <p:nvPr/>
        </p:nvGrpSpPr>
        <p:grpSpPr bwMode="auto">
          <a:xfrm>
            <a:off x="38100" y="1349375"/>
            <a:ext cx="4424363" cy="1884363"/>
            <a:chOff x="65088" y="1349343"/>
            <a:chExt cx="4425025" cy="1885075"/>
          </a:xfrm>
        </p:grpSpPr>
        <p:grpSp>
          <p:nvGrpSpPr>
            <p:cNvPr id="3" name="Group 55"/>
            <p:cNvGrpSpPr>
              <a:grpSpLocks/>
            </p:cNvGrpSpPr>
            <p:nvPr/>
          </p:nvGrpSpPr>
          <p:grpSpPr bwMode="auto">
            <a:xfrm>
              <a:off x="2655888" y="1705869"/>
              <a:ext cx="1834225" cy="1528549"/>
              <a:chOff x="2655888" y="1705869"/>
              <a:chExt cx="1834225" cy="1528549"/>
            </a:xfrm>
          </p:grpSpPr>
          <p:sp>
            <p:nvSpPr>
              <p:cNvPr id="26" name="Oval 25"/>
              <p:cNvSpPr/>
              <p:nvPr/>
            </p:nvSpPr>
            <p:spPr bwMode="auto">
              <a:xfrm>
                <a:off x="2707084" y="1743192"/>
                <a:ext cx="1709993" cy="1448347"/>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27" name="Rectangle 26"/>
              <p:cNvSpPr/>
              <p:nvPr/>
            </p:nvSpPr>
            <p:spPr bwMode="auto">
              <a:xfrm>
                <a:off x="2656276" y="1705078"/>
                <a:ext cx="1819547" cy="7622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41" name="TextBox 40"/>
              <p:cNvSpPr txBox="1"/>
              <p:nvPr/>
            </p:nvSpPr>
            <p:spPr>
              <a:xfrm>
                <a:off x="2710259" y="2489599"/>
                <a:ext cx="995512" cy="533601"/>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Drain</a:t>
                </a:r>
              </a:p>
            </p:txBody>
          </p:sp>
          <p:sp>
            <p:nvSpPr>
              <p:cNvPr id="55" name="Rectangle 54"/>
              <p:cNvSpPr/>
              <p:nvPr/>
            </p:nvSpPr>
            <p:spPr bwMode="auto">
              <a:xfrm>
                <a:off x="3572401" y="2472130"/>
                <a:ext cx="917712" cy="7622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grpSp>
        <p:grpSp>
          <p:nvGrpSpPr>
            <p:cNvPr id="4" name="Group 26"/>
            <p:cNvGrpSpPr>
              <a:grpSpLocks/>
            </p:cNvGrpSpPr>
            <p:nvPr/>
          </p:nvGrpSpPr>
          <p:grpSpPr bwMode="auto">
            <a:xfrm flipH="1">
              <a:off x="65088" y="1715394"/>
              <a:ext cx="1819275" cy="1514475"/>
              <a:chOff x="3676742" y="3667020"/>
              <a:chExt cx="1819282" cy="1514580"/>
            </a:xfrm>
          </p:grpSpPr>
          <p:sp>
            <p:nvSpPr>
              <p:cNvPr id="29" name="Oval 28"/>
              <p:cNvSpPr/>
              <p:nvPr/>
            </p:nvSpPr>
            <p:spPr>
              <a:xfrm>
                <a:off x="3727278" y="3704349"/>
                <a:ext cx="1709999" cy="1448447"/>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0" name="Rectangle 29"/>
              <p:cNvSpPr/>
              <p:nvPr/>
            </p:nvSpPr>
            <p:spPr>
              <a:xfrm>
                <a:off x="3676470" y="3666232"/>
                <a:ext cx="1819554" cy="76234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1" name="Rectangle 30"/>
              <p:cNvSpPr/>
              <p:nvPr/>
            </p:nvSpPr>
            <p:spPr>
              <a:xfrm>
                <a:off x="4586246" y="4395220"/>
                <a:ext cx="881198" cy="7861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grpSp>
        <p:sp>
          <p:nvSpPr>
            <p:cNvPr id="32" name="Parallelogram 31"/>
            <p:cNvSpPr/>
            <p:nvPr/>
          </p:nvSpPr>
          <p:spPr>
            <a:xfrm>
              <a:off x="919291" y="1992524"/>
              <a:ext cx="3051632" cy="460549"/>
            </a:xfrm>
            <a:prstGeom prst="parallelogram">
              <a:avLst>
                <a:gd name="adj" fmla="val 99891"/>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5" name="Cube 34"/>
            <p:cNvSpPr/>
            <p:nvPr/>
          </p:nvSpPr>
          <p:spPr>
            <a:xfrm>
              <a:off x="1667116" y="1419219"/>
              <a:ext cx="1403560" cy="1011620"/>
            </a:xfrm>
            <a:prstGeom prst="cube">
              <a:avLst>
                <a:gd name="adj" fmla="val 40839"/>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6" name="Rectangle 35"/>
            <p:cNvSpPr/>
            <p:nvPr/>
          </p:nvSpPr>
          <p:spPr>
            <a:xfrm>
              <a:off x="974862" y="2429251"/>
              <a:ext cx="2559433" cy="53995"/>
            </a:xfrm>
            <a:prstGeom prst="rect">
              <a:avLst/>
            </a:prstGeom>
            <a:blipFill>
              <a:blip r:embed="rId2" cstate="print"/>
              <a:tile tx="0" ty="0" sx="100000" sy="100000" flip="none" algn="tl"/>
            </a:blip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8" name="TextBox 37"/>
            <p:cNvSpPr txBox="1"/>
            <p:nvPr/>
          </p:nvSpPr>
          <p:spPr>
            <a:xfrm>
              <a:off x="846255" y="2483246"/>
              <a:ext cx="997099" cy="532014"/>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Source</a:t>
              </a:r>
            </a:p>
          </p:txBody>
        </p:sp>
        <p:sp>
          <p:nvSpPr>
            <p:cNvPr id="43" name="TextBox 42"/>
            <p:cNvSpPr txBox="1"/>
            <p:nvPr/>
          </p:nvSpPr>
          <p:spPr>
            <a:xfrm>
              <a:off x="2003716" y="1349343"/>
              <a:ext cx="995511" cy="532014"/>
            </a:xfrm>
            <a:prstGeom prst="rect">
              <a:avLst/>
            </a:prstGeom>
            <a:noFill/>
          </p:spPr>
          <p:txBody>
            <a:bodyPr lIns="72000" tIns="72000" rIns="72000" bIns="72000"/>
            <a:lstStyle/>
            <a:p>
              <a:pPr marL="273050" indent="-273050">
                <a:spcBef>
                  <a:spcPct val="0"/>
                </a:spcBef>
                <a:buClr>
                  <a:srgbClr val="E30034"/>
                </a:buClr>
                <a:defRPr/>
              </a:pPr>
              <a:endParaRPr lang="en-GB" sz="1800" dirty="0">
                <a:solidFill>
                  <a:srgbClr val="00214A"/>
                </a:solidFill>
                <a:cs typeface="Arial" charset="0"/>
              </a:endParaRPr>
            </a:p>
          </p:txBody>
        </p:sp>
      </p:grpSp>
      <p:grpSp>
        <p:nvGrpSpPr>
          <p:cNvPr id="5" name="Group 75"/>
          <p:cNvGrpSpPr>
            <a:grpSpLocks/>
          </p:cNvGrpSpPr>
          <p:nvPr/>
        </p:nvGrpSpPr>
        <p:grpSpPr bwMode="auto">
          <a:xfrm>
            <a:off x="4708525" y="1570038"/>
            <a:ext cx="2963863" cy="1255712"/>
            <a:chOff x="4558337" y="1569483"/>
            <a:chExt cx="2963904" cy="1255604"/>
          </a:xfrm>
        </p:grpSpPr>
        <p:grpSp>
          <p:nvGrpSpPr>
            <p:cNvPr id="6" name="Group 71"/>
            <p:cNvGrpSpPr>
              <a:grpSpLocks/>
            </p:cNvGrpSpPr>
            <p:nvPr/>
          </p:nvGrpSpPr>
          <p:grpSpPr bwMode="auto">
            <a:xfrm>
              <a:off x="6293668" y="1828401"/>
              <a:ext cx="1228573" cy="876017"/>
              <a:chOff x="6293668" y="1828401"/>
              <a:chExt cx="1228573" cy="876017"/>
            </a:xfrm>
          </p:grpSpPr>
          <p:sp>
            <p:nvSpPr>
              <p:cNvPr id="58" name="Oval 57"/>
              <p:cNvSpPr/>
              <p:nvPr/>
            </p:nvSpPr>
            <p:spPr bwMode="auto">
              <a:xfrm>
                <a:off x="6326836" y="1850446"/>
                <a:ext cx="1146191" cy="830192"/>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59" name="Rectangle 58"/>
              <p:cNvSpPr/>
              <p:nvPr/>
            </p:nvSpPr>
            <p:spPr bwMode="auto">
              <a:xfrm>
                <a:off x="6293499" y="1828223"/>
                <a:ext cx="1219217" cy="4365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1" name="Rectangle 60"/>
              <p:cNvSpPr/>
              <p:nvPr/>
            </p:nvSpPr>
            <p:spPr bwMode="auto">
              <a:xfrm>
                <a:off x="6907869" y="2267923"/>
                <a:ext cx="614372" cy="43652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0" name="TextBox 59"/>
              <p:cNvSpPr txBox="1"/>
              <p:nvPr/>
            </p:nvSpPr>
            <p:spPr>
              <a:xfrm>
                <a:off x="6330012" y="2277448"/>
                <a:ext cx="1066815" cy="369855"/>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Drain</a:t>
                </a:r>
              </a:p>
            </p:txBody>
          </p:sp>
        </p:grpSp>
        <p:grpSp>
          <p:nvGrpSpPr>
            <p:cNvPr id="7" name="Group 26"/>
            <p:cNvGrpSpPr>
              <a:grpSpLocks/>
            </p:cNvGrpSpPr>
            <p:nvPr/>
          </p:nvGrpSpPr>
          <p:grpSpPr bwMode="auto">
            <a:xfrm flipH="1">
              <a:off x="4558337" y="1833860"/>
              <a:ext cx="1218560" cy="867951"/>
              <a:chOff x="3676742" y="3667020"/>
              <a:chExt cx="1819282" cy="1514580"/>
            </a:xfrm>
          </p:grpSpPr>
          <p:sp>
            <p:nvSpPr>
              <p:cNvPr id="63" name="Oval 62"/>
              <p:cNvSpPr/>
              <p:nvPr/>
            </p:nvSpPr>
            <p:spPr>
              <a:xfrm>
                <a:off x="3725533" y="3707042"/>
                <a:ext cx="1711237" cy="1445918"/>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4" name="Rectangle 63"/>
              <p:cNvSpPr/>
              <p:nvPr/>
            </p:nvSpPr>
            <p:spPr>
              <a:xfrm>
                <a:off x="3675761" y="3668262"/>
                <a:ext cx="1820263" cy="7617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5" name="Rectangle 64"/>
              <p:cNvSpPr/>
              <p:nvPr/>
            </p:nvSpPr>
            <p:spPr>
              <a:xfrm>
                <a:off x="4585893" y="4396762"/>
                <a:ext cx="881690" cy="78389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grpSp>
        <p:sp>
          <p:nvSpPr>
            <p:cNvPr id="66" name="Parallelogram 65"/>
            <p:cNvSpPr/>
            <p:nvPr/>
          </p:nvSpPr>
          <p:spPr>
            <a:xfrm>
              <a:off x="5158420" y="1993309"/>
              <a:ext cx="2043141" cy="263502"/>
            </a:xfrm>
            <a:prstGeom prst="parallelogram">
              <a:avLst>
                <a:gd name="adj" fmla="val 99891"/>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7" name="Cube 66"/>
            <p:cNvSpPr/>
            <p:nvPr/>
          </p:nvSpPr>
          <p:spPr>
            <a:xfrm>
              <a:off x="5631502" y="1664725"/>
              <a:ext cx="939813" cy="579387"/>
            </a:xfrm>
            <a:prstGeom prst="cube">
              <a:avLst>
                <a:gd name="adj" fmla="val 40839"/>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8" name="Rectangle 67"/>
            <p:cNvSpPr/>
            <p:nvPr/>
          </p:nvSpPr>
          <p:spPr>
            <a:xfrm>
              <a:off x="5167945" y="2242525"/>
              <a:ext cx="1714524" cy="31747"/>
            </a:xfrm>
            <a:prstGeom prst="rect">
              <a:avLst/>
            </a:prstGeom>
            <a:blipFill>
              <a:blip r:embed="rId2" cstate="print"/>
              <a:tile tx="0" ty="0" sx="100000" sy="100000" flip="none" algn="tl"/>
            </a:blip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9" name="TextBox 68"/>
            <p:cNvSpPr txBox="1"/>
            <p:nvPr/>
          </p:nvSpPr>
          <p:spPr>
            <a:xfrm>
              <a:off x="5082219" y="2274272"/>
              <a:ext cx="977914" cy="550815"/>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Source</a:t>
              </a:r>
            </a:p>
          </p:txBody>
        </p:sp>
        <p:sp>
          <p:nvSpPr>
            <p:cNvPr id="70" name="TextBox 69"/>
            <p:cNvSpPr txBox="1"/>
            <p:nvPr/>
          </p:nvSpPr>
          <p:spPr>
            <a:xfrm>
              <a:off x="5747391" y="1569483"/>
              <a:ext cx="1212867" cy="463510"/>
            </a:xfrm>
            <a:prstGeom prst="rect">
              <a:avLst/>
            </a:prstGeom>
            <a:noFill/>
          </p:spPr>
          <p:txBody>
            <a:bodyPr lIns="72000" tIns="72000" rIns="72000" bIns="72000"/>
            <a:lstStyle/>
            <a:p>
              <a:pPr marL="273050" indent="-273050">
                <a:spcBef>
                  <a:spcPct val="0"/>
                </a:spcBef>
                <a:buClr>
                  <a:srgbClr val="E30034"/>
                </a:buClr>
                <a:defRPr/>
              </a:pPr>
              <a:endParaRPr lang="en-GB" sz="1800" dirty="0">
                <a:solidFill>
                  <a:srgbClr val="00214A"/>
                </a:solidFill>
                <a:cs typeface="Arial" charset="0"/>
              </a:endParaRPr>
            </a:p>
          </p:txBody>
        </p:sp>
      </p:grpSp>
      <p:sp>
        <p:nvSpPr>
          <p:cNvPr id="73" name="Isosceles Triangle 72"/>
          <p:cNvSpPr/>
          <p:nvPr/>
        </p:nvSpPr>
        <p:spPr>
          <a:xfrm rot="5400000">
            <a:off x="4013993" y="2040732"/>
            <a:ext cx="919163" cy="241300"/>
          </a:xfrm>
          <a:prstGeom prst="triangle">
            <a:avLst/>
          </a:prstGeom>
          <a:solidFill>
            <a:srgbClr val="005D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94224" name="Text Box 2"/>
          <p:cNvSpPr txBox="1">
            <a:spLocks noChangeArrowheads="1"/>
          </p:cNvSpPr>
          <p:nvPr/>
        </p:nvSpPr>
        <p:spPr bwMode="auto">
          <a:xfrm>
            <a:off x="766763" y="3635375"/>
            <a:ext cx="3259137" cy="2554545"/>
          </a:xfrm>
          <a:prstGeom prst="rect">
            <a:avLst/>
          </a:prstGeom>
          <a:noFill/>
          <a:ln w="9525">
            <a:noFill/>
            <a:miter lim="800000"/>
            <a:headEnd/>
            <a:tailEnd/>
          </a:ln>
        </p:spPr>
        <p:txBody>
          <a:bodyPr>
            <a:spAutoFit/>
          </a:bodyPr>
          <a:lstStyle/>
          <a:p>
            <a:pPr eaLnBrk="0" hangingPunct="0">
              <a:spcBef>
                <a:spcPct val="0"/>
              </a:spcBef>
            </a:pPr>
            <a:r>
              <a:rPr lang="de-DE" sz="2000" dirty="0" err="1" smtClean="0">
                <a:solidFill>
                  <a:srgbClr val="00214A"/>
                </a:solidFill>
                <a:latin typeface="Arial" pitchFamily="34" charset="0"/>
                <a:cs typeface="Arial" pitchFamily="34" charset="0"/>
              </a:rPr>
              <a:t>Skaling</a:t>
            </a:r>
            <a:r>
              <a:rPr lang="de-DE" sz="2000" dirty="0" smtClean="0">
                <a:solidFill>
                  <a:srgbClr val="00214A"/>
                </a:solidFill>
                <a:latin typeface="Arial" pitchFamily="34" charset="0"/>
                <a:cs typeface="Arial" pitchFamily="34" charset="0"/>
              </a:rPr>
              <a:t> </a:t>
            </a:r>
            <a:r>
              <a:rPr lang="de-DE" sz="2000" dirty="0" err="1" smtClean="0">
                <a:solidFill>
                  <a:srgbClr val="00214A"/>
                </a:solidFill>
                <a:latin typeface="Arial" pitchFamily="34" charset="0"/>
                <a:cs typeface="Arial" pitchFamily="34" charset="0"/>
              </a:rPr>
              <a:t>Factor</a:t>
            </a:r>
            <a:r>
              <a:rPr lang="de-DE" sz="2000" dirty="0" smtClean="0">
                <a:solidFill>
                  <a:srgbClr val="00214A"/>
                </a:solidFill>
                <a:latin typeface="Arial" pitchFamily="34" charset="0"/>
                <a:cs typeface="Arial" pitchFamily="34" charset="0"/>
              </a:rPr>
              <a:t> </a:t>
            </a:r>
            <a:r>
              <a:rPr lang="de-DE" sz="2000" dirty="0" smtClean="0">
                <a:solidFill>
                  <a:srgbClr val="00214A"/>
                </a:solidFill>
                <a:latin typeface="Arial" pitchFamily="34" charset="0"/>
                <a:cs typeface="Arial" pitchFamily="34" charset="0"/>
                <a:sym typeface="Symbol" pitchFamily="18" charset="2"/>
              </a:rPr>
              <a:t></a:t>
            </a:r>
            <a:r>
              <a:rPr lang="de-DE" sz="2000" dirty="0" smtClean="0">
                <a:solidFill>
                  <a:srgbClr val="00214A"/>
                </a:solidFill>
                <a:latin typeface="Arial" pitchFamily="34" charset="0"/>
                <a:cs typeface="Arial" pitchFamily="34" charset="0"/>
              </a:rPr>
              <a:t>:</a:t>
            </a:r>
          </a:p>
          <a:p>
            <a:pPr eaLnBrk="0" hangingPunct="0">
              <a:spcBef>
                <a:spcPct val="0"/>
              </a:spcBef>
            </a:pPr>
            <a:endParaRPr lang="de-DE" sz="2000" dirty="0" smtClean="0">
              <a:solidFill>
                <a:srgbClr val="00214A"/>
              </a:solidFill>
              <a:latin typeface="Arial" pitchFamily="34" charset="0"/>
              <a:cs typeface="Arial" pitchFamily="34" charset="0"/>
            </a:endParaRPr>
          </a:p>
          <a:p>
            <a:pPr eaLnBrk="0" hangingPunct="0">
              <a:spcBef>
                <a:spcPct val="0"/>
              </a:spcBef>
            </a:pPr>
            <a:r>
              <a:rPr lang="de-DE" sz="2000" dirty="0" smtClean="0">
                <a:solidFill>
                  <a:srgbClr val="00214A"/>
                </a:solidFill>
                <a:latin typeface="Arial" pitchFamily="34" charset="0"/>
                <a:cs typeface="Arial" pitchFamily="34" charset="0"/>
              </a:rPr>
              <a:t>(Gate) </a:t>
            </a:r>
            <a:r>
              <a:rPr lang="de-DE" sz="2000" dirty="0" err="1" smtClean="0">
                <a:solidFill>
                  <a:srgbClr val="00214A"/>
                </a:solidFill>
                <a:latin typeface="Arial" pitchFamily="34" charset="0"/>
                <a:cs typeface="Arial" pitchFamily="34" charset="0"/>
              </a:rPr>
              <a:t>Length</a:t>
            </a:r>
            <a:r>
              <a:rPr lang="de-DE" sz="2000" dirty="0" smtClean="0">
                <a:solidFill>
                  <a:srgbClr val="00214A"/>
                </a:solidFill>
                <a:latin typeface="Arial" pitchFamily="34" charset="0"/>
                <a:cs typeface="Arial" pitchFamily="34" charset="0"/>
              </a:rPr>
              <a:t>	L / </a:t>
            </a:r>
            <a:r>
              <a:rPr lang="de-DE" sz="2000" dirty="0" smtClean="0">
                <a:solidFill>
                  <a:srgbClr val="00214A"/>
                </a:solidFill>
                <a:latin typeface="Arial" pitchFamily="34" charset="0"/>
                <a:cs typeface="Arial" pitchFamily="34" charset="0"/>
                <a:sym typeface="Symbol" pitchFamily="18" charset="2"/>
              </a:rPr>
              <a:t></a:t>
            </a:r>
            <a:r>
              <a:rPr lang="de-DE" sz="2000" dirty="0" smtClean="0">
                <a:solidFill>
                  <a:srgbClr val="00214A"/>
                </a:solidFill>
                <a:latin typeface="Arial" pitchFamily="34" charset="0"/>
                <a:cs typeface="Arial" pitchFamily="34" charset="0"/>
              </a:rPr>
              <a:t> </a:t>
            </a:r>
          </a:p>
          <a:p>
            <a:pPr eaLnBrk="0" hangingPunct="0">
              <a:spcBef>
                <a:spcPct val="0"/>
              </a:spcBef>
            </a:pPr>
            <a:r>
              <a:rPr lang="de-DE" sz="2000" dirty="0" smtClean="0">
                <a:solidFill>
                  <a:srgbClr val="00214A"/>
                </a:solidFill>
                <a:latin typeface="Arial" pitchFamily="34" charset="0"/>
                <a:cs typeface="Arial" pitchFamily="34" charset="0"/>
                <a:sym typeface="Symbol" pitchFamily="18" charset="2"/>
              </a:rPr>
              <a:t>(</a:t>
            </a:r>
            <a:r>
              <a:rPr lang="de-DE" sz="2000" dirty="0" err="1" smtClean="0">
                <a:solidFill>
                  <a:srgbClr val="00214A"/>
                </a:solidFill>
                <a:latin typeface="Arial" pitchFamily="34" charset="0"/>
                <a:cs typeface="Arial" pitchFamily="34" charset="0"/>
                <a:sym typeface="Symbol" pitchFamily="18" charset="2"/>
              </a:rPr>
              <a:t>Wire</a:t>
            </a:r>
            <a:r>
              <a:rPr lang="de-DE" sz="2000" dirty="0" smtClean="0">
                <a:solidFill>
                  <a:srgbClr val="00214A"/>
                </a:solidFill>
                <a:latin typeface="Arial" pitchFamily="34" charset="0"/>
                <a:cs typeface="Arial" pitchFamily="34" charset="0"/>
                <a:sym typeface="Symbol" pitchFamily="18" charset="2"/>
              </a:rPr>
              <a:t>) Width	W / </a:t>
            </a:r>
            <a:endParaRPr lang="de-DE" sz="2000" dirty="0" smtClean="0">
              <a:solidFill>
                <a:srgbClr val="00214A"/>
              </a:solidFill>
              <a:latin typeface="Arial" pitchFamily="34" charset="0"/>
              <a:cs typeface="Arial" pitchFamily="34" charset="0"/>
            </a:endParaRPr>
          </a:p>
          <a:p>
            <a:pPr eaLnBrk="0" hangingPunct="0">
              <a:spcBef>
                <a:spcPct val="0"/>
              </a:spcBef>
            </a:pPr>
            <a:endParaRPr lang="de-DE" sz="2000" dirty="0" smtClean="0">
              <a:solidFill>
                <a:srgbClr val="00214A"/>
              </a:solidFill>
              <a:latin typeface="Arial" pitchFamily="34" charset="0"/>
              <a:cs typeface="Arial" pitchFamily="34" charset="0"/>
            </a:endParaRPr>
          </a:p>
          <a:p>
            <a:pPr eaLnBrk="0" hangingPunct="0">
              <a:spcBef>
                <a:spcPct val="0"/>
              </a:spcBef>
            </a:pPr>
            <a:r>
              <a:rPr lang="de-DE" sz="2000" dirty="0" smtClean="0">
                <a:solidFill>
                  <a:srgbClr val="00214A"/>
                </a:solidFill>
                <a:latin typeface="Arial" pitchFamily="34" charset="0"/>
                <a:cs typeface="Arial" pitchFamily="34" charset="0"/>
                <a:sym typeface="Symbol" pitchFamily="18" charset="2"/>
              </a:rPr>
              <a:t>Oxid </a:t>
            </a:r>
            <a:r>
              <a:rPr lang="de-DE" sz="2000" dirty="0" err="1" smtClean="0">
                <a:solidFill>
                  <a:srgbClr val="00214A"/>
                </a:solidFill>
                <a:latin typeface="Arial" pitchFamily="34" charset="0"/>
                <a:cs typeface="Arial" pitchFamily="34" charset="0"/>
                <a:sym typeface="Symbol" pitchFamily="18" charset="2"/>
              </a:rPr>
              <a:t>Thickness</a:t>
            </a:r>
            <a:r>
              <a:rPr lang="de-DE" sz="2000" dirty="0" smtClean="0">
                <a:solidFill>
                  <a:srgbClr val="00214A"/>
                </a:solidFill>
                <a:latin typeface="Arial" pitchFamily="34" charset="0"/>
                <a:cs typeface="Arial" pitchFamily="34" charset="0"/>
                <a:sym typeface="Symbol" pitchFamily="18" charset="2"/>
              </a:rPr>
              <a:t>	</a:t>
            </a:r>
            <a:r>
              <a:rPr lang="de-DE" sz="2000" dirty="0" err="1" smtClean="0">
                <a:solidFill>
                  <a:srgbClr val="00214A"/>
                </a:solidFill>
                <a:latin typeface="Arial" pitchFamily="34" charset="0"/>
                <a:cs typeface="Arial" pitchFamily="34" charset="0"/>
                <a:sym typeface="Symbol" pitchFamily="18" charset="2"/>
              </a:rPr>
              <a:t>t</a:t>
            </a:r>
            <a:r>
              <a:rPr lang="de-DE" sz="2000" baseline="-25000" dirty="0" err="1" smtClean="0">
                <a:solidFill>
                  <a:srgbClr val="00214A"/>
                </a:solidFill>
                <a:latin typeface="Arial" pitchFamily="34" charset="0"/>
                <a:cs typeface="Arial" pitchFamily="34" charset="0"/>
                <a:sym typeface="Symbol" pitchFamily="18" charset="2"/>
              </a:rPr>
              <a:t>ox</a:t>
            </a:r>
            <a:r>
              <a:rPr lang="de-DE" sz="2000" baseline="-25000" dirty="0" smtClean="0">
                <a:solidFill>
                  <a:srgbClr val="00214A"/>
                </a:solidFill>
                <a:latin typeface="Arial" pitchFamily="34" charset="0"/>
                <a:cs typeface="Arial" pitchFamily="34" charset="0"/>
                <a:sym typeface="Symbol" pitchFamily="18" charset="2"/>
              </a:rPr>
              <a:t> </a:t>
            </a:r>
            <a:r>
              <a:rPr lang="de-DE" sz="2000" dirty="0" smtClean="0">
                <a:solidFill>
                  <a:srgbClr val="00214A"/>
                </a:solidFill>
                <a:latin typeface="Arial" pitchFamily="34" charset="0"/>
                <a:cs typeface="Arial" pitchFamily="34" charset="0"/>
                <a:sym typeface="Symbol" pitchFamily="18" charset="2"/>
              </a:rPr>
              <a:t>/ </a:t>
            </a:r>
          </a:p>
          <a:p>
            <a:pPr eaLnBrk="0" hangingPunct="0">
              <a:spcBef>
                <a:spcPct val="0"/>
              </a:spcBef>
            </a:pPr>
            <a:r>
              <a:rPr lang="de-DE" sz="2000" dirty="0" err="1" smtClean="0">
                <a:solidFill>
                  <a:srgbClr val="00214A"/>
                </a:solidFill>
                <a:latin typeface="Arial" pitchFamily="34" charset="0"/>
                <a:cs typeface="Arial" pitchFamily="34" charset="0"/>
              </a:rPr>
              <a:t>Voltage</a:t>
            </a:r>
            <a:r>
              <a:rPr lang="de-DE" sz="2000" dirty="0" smtClean="0">
                <a:solidFill>
                  <a:srgbClr val="00214A"/>
                </a:solidFill>
                <a:latin typeface="Arial" pitchFamily="34" charset="0"/>
                <a:cs typeface="Arial" pitchFamily="34" charset="0"/>
              </a:rPr>
              <a:t>		V / </a:t>
            </a:r>
            <a:r>
              <a:rPr lang="de-DE" sz="2000" dirty="0" smtClean="0">
                <a:solidFill>
                  <a:srgbClr val="00214A"/>
                </a:solidFill>
                <a:latin typeface="Arial" pitchFamily="34" charset="0"/>
                <a:cs typeface="Arial" pitchFamily="34" charset="0"/>
                <a:sym typeface="Symbol" pitchFamily="18" charset="2"/>
              </a:rPr>
              <a:t></a:t>
            </a:r>
          </a:p>
          <a:p>
            <a:pPr eaLnBrk="0" hangingPunct="0">
              <a:spcBef>
                <a:spcPct val="0"/>
              </a:spcBef>
            </a:pPr>
            <a:r>
              <a:rPr lang="de-DE" sz="2000" dirty="0" smtClean="0">
                <a:solidFill>
                  <a:srgbClr val="00214A"/>
                </a:solidFill>
                <a:latin typeface="Arial" pitchFamily="34" charset="0"/>
                <a:cs typeface="Arial" pitchFamily="34" charset="0"/>
              </a:rPr>
              <a:t>	</a:t>
            </a:r>
            <a:endParaRPr lang="de-DE" sz="2400" dirty="0" smtClean="0">
              <a:solidFill>
                <a:srgbClr val="00214A"/>
              </a:solidFill>
              <a:latin typeface="Arial" pitchFamily="34" charset="0"/>
              <a:cs typeface="Arial" pitchFamily="34" charset="0"/>
            </a:endParaRPr>
          </a:p>
        </p:txBody>
      </p:sp>
      <p:sp>
        <p:nvSpPr>
          <p:cNvPr id="46" name="TextBox 45"/>
          <p:cNvSpPr txBox="1"/>
          <p:nvPr/>
        </p:nvSpPr>
        <p:spPr>
          <a:xfrm>
            <a:off x="1638300" y="1211263"/>
            <a:ext cx="1339850" cy="576262"/>
          </a:xfrm>
          <a:prstGeom prst="rect">
            <a:avLst/>
          </a:prstGeom>
          <a:noFill/>
        </p:spPr>
        <p:txBody>
          <a:bodyPr lIns="72000" tIns="72000" rIns="72000" bIns="72000"/>
          <a:lstStyle/>
          <a:p>
            <a:pPr marL="273050" indent="-273050">
              <a:spcBef>
                <a:spcPct val="0"/>
              </a:spcBef>
              <a:buClr>
                <a:srgbClr val="E30034"/>
              </a:buClr>
              <a:defRPr/>
            </a:pPr>
            <a:r>
              <a:rPr lang="en-GB" sz="2800" dirty="0" err="1">
                <a:solidFill>
                  <a:srgbClr val="00214A"/>
                </a:solidFill>
                <a:cs typeface="Arial" charset="0"/>
              </a:rPr>
              <a:t>L</a:t>
            </a:r>
            <a:r>
              <a:rPr lang="en-GB" sz="2800" baseline="-40000" dirty="0" err="1">
                <a:solidFill>
                  <a:srgbClr val="00214A"/>
                </a:solidFill>
                <a:cs typeface="Arial" charset="0"/>
              </a:rPr>
              <a:t>gate</a:t>
            </a:r>
            <a:endParaRPr lang="en-GB" sz="2800" dirty="0">
              <a:solidFill>
                <a:srgbClr val="00214A"/>
              </a:solidFill>
              <a:cs typeface="Arial" charset="0"/>
            </a:endParaRPr>
          </a:p>
        </p:txBody>
      </p:sp>
      <p:cxnSp>
        <p:nvCxnSpPr>
          <p:cNvPr id="47" name="Straight Arrow Connector 46"/>
          <p:cNvCxnSpPr/>
          <p:nvPr/>
        </p:nvCxnSpPr>
        <p:spPr>
          <a:xfrm>
            <a:off x="1638300" y="2047875"/>
            <a:ext cx="995363" cy="0"/>
          </a:xfrm>
          <a:prstGeom prst="straightConnector1">
            <a:avLst/>
          </a:prstGeom>
          <a:ln w="508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529263" y="1023938"/>
            <a:ext cx="2073275" cy="574675"/>
          </a:xfrm>
          <a:prstGeom prst="rect">
            <a:avLst/>
          </a:prstGeom>
          <a:noFill/>
        </p:spPr>
        <p:txBody>
          <a:bodyPr lIns="72000" tIns="72000" rIns="72000" bIns="72000"/>
          <a:lstStyle/>
          <a:p>
            <a:pPr marL="273050" indent="-273050">
              <a:spcBef>
                <a:spcPct val="0"/>
              </a:spcBef>
              <a:buClr>
                <a:srgbClr val="E30034"/>
              </a:buClr>
              <a:defRPr/>
            </a:pPr>
            <a:r>
              <a:rPr lang="en-GB" sz="2800" dirty="0" err="1">
                <a:solidFill>
                  <a:srgbClr val="00214A"/>
                </a:solidFill>
                <a:cs typeface="Arial" charset="0"/>
              </a:rPr>
              <a:t>L</a:t>
            </a:r>
            <a:r>
              <a:rPr lang="en-GB" sz="2800" baseline="-40000" dirty="0" err="1">
                <a:solidFill>
                  <a:srgbClr val="00214A"/>
                </a:solidFill>
                <a:cs typeface="Arial" charset="0"/>
              </a:rPr>
              <a:t>gate</a:t>
            </a:r>
            <a:r>
              <a:rPr lang="en-GB" sz="2800" dirty="0">
                <a:solidFill>
                  <a:srgbClr val="00214A"/>
                </a:solidFill>
                <a:cs typeface="Arial" charset="0"/>
              </a:rPr>
              <a:t> / </a:t>
            </a:r>
            <a:r>
              <a:rPr lang="de-DE" sz="2800" dirty="0">
                <a:solidFill>
                  <a:srgbClr val="00214A"/>
                </a:solidFill>
                <a:latin typeface="Arial" charset="0"/>
                <a:cs typeface="Arial" charset="0"/>
                <a:sym typeface="Symbol" pitchFamily="18" charset="2"/>
              </a:rPr>
              <a:t></a:t>
            </a:r>
            <a:endParaRPr lang="en-GB" sz="2800" dirty="0">
              <a:solidFill>
                <a:srgbClr val="00214A"/>
              </a:solidFill>
              <a:cs typeface="Arial" charset="0"/>
            </a:endParaRPr>
          </a:p>
        </p:txBody>
      </p:sp>
      <p:cxnSp>
        <p:nvCxnSpPr>
          <p:cNvPr id="51" name="Straight Arrow Connector 50"/>
          <p:cNvCxnSpPr>
            <a:endCxn id="70" idx="2"/>
          </p:cNvCxnSpPr>
          <p:nvPr/>
        </p:nvCxnSpPr>
        <p:spPr>
          <a:xfrm>
            <a:off x="5816600" y="2022475"/>
            <a:ext cx="687388" cy="11113"/>
          </a:xfrm>
          <a:prstGeom prst="straightConnector1">
            <a:avLst/>
          </a:prstGeom>
          <a:ln w="508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792663" y="3332163"/>
            <a:ext cx="3167062" cy="2700337"/>
          </a:xfrm>
          <a:prstGeom prst="rect">
            <a:avLst/>
          </a:prstGeom>
          <a:solidFill>
            <a:schemeClr val="accent2">
              <a:lumMod val="90000"/>
            </a:schemeClr>
          </a:solidFill>
          <a:ln w="1270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5" name="Rectangle 14"/>
          <p:cNvSpPr/>
          <p:nvPr/>
        </p:nvSpPr>
        <p:spPr>
          <a:xfrm>
            <a:off x="682625" y="3343275"/>
            <a:ext cx="3165475" cy="2662238"/>
          </a:xfrm>
          <a:prstGeom prst="rect">
            <a:avLst/>
          </a:prstGeom>
          <a:solidFill>
            <a:schemeClr val="accent2">
              <a:lumMod val="90000"/>
            </a:schemeClr>
          </a:solidFill>
          <a:ln w="1270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7410" name="Datumsplatzhalter 3"/>
          <p:cNvSpPr>
            <a:spLocks noGrp="1"/>
          </p:cNvSpPr>
          <p:nvPr>
            <p:ph type="dt" sz="quarter" idx="11"/>
          </p:nvPr>
        </p:nvSpPr>
        <p:spPr bwMode="auto">
          <a:ln>
            <a:miter lim="800000"/>
            <a:headEnd/>
            <a:tailEnd/>
          </a:ln>
        </p:spPr>
        <p:txBody>
          <a:bodyPr wrap="square" numCol="1" anchorCtr="0" compatLnSpc="1">
            <a:prstTxWarp prst="textNoShape">
              <a:avLst/>
            </a:prstTxWarp>
          </a:bodyPr>
          <a:lstStyle/>
          <a:p>
            <a:pPr>
              <a:defRPr/>
            </a:pPr>
            <a:fld id="{852D6546-38D4-43F1-9328-7AF8171DC9CD}" type="datetime1">
              <a:rPr lang="en-US" smtClean="0"/>
              <a:pPr>
                <a:defRPr/>
              </a:pPr>
              <a:t>5/9/2010</a:t>
            </a:fld>
            <a:endParaRPr lang="de-DE" smtClean="0"/>
          </a:p>
        </p:txBody>
      </p:sp>
      <p:sp>
        <p:nvSpPr>
          <p:cNvPr id="17411" name="Foliennummernplatzhalter 5"/>
          <p:cNvSpPr>
            <a:spLocks noGrp="1"/>
          </p:cNvSpPr>
          <p:nvPr>
            <p:ph type="sldNum" sz="quarter" idx="13"/>
          </p:nvPr>
        </p:nvSpPr>
        <p:spPr bwMode="auto">
          <a:ln>
            <a:miter lim="800000"/>
            <a:headEnd/>
            <a:tailEnd/>
          </a:ln>
        </p:spPr>
        <p:txBody>
          <a:bodyPr wrap="square" numCol="1" anchorCtr="0" compatLnSpc="1">
            <a:prstTxWarp prst="textNoShape">
              <a:avLst/>
            </a:prstTxWarp>
          </a:bodyPr>
          <a:lstStyle/>
          <a:p>
            <a:pPr>
              <a:defRPr/>
            </a:pPr>
            <a:r>
              <a:rPr lang="de-DE" smtClean="0"/>
              <a:t>Page </a:t>
            </a:r>
            <a:fld id="{F03EE6EA-BD2D-41BB-9401-BAFBE616454B}" type="slidenum">
              <a:rPr lang="de-DE" smtClean="0"/>
              <a:pPr>
                <a:defRPr/>
              </a:pPr>
              <a:t>18</a:t>
            </a:fld>
            <a:endParaRPr lang="de-DE" smtClean="0"/>
          </a:p>
        </p:txBody>
      </p:sp>
      <p:sp>
        <p:nvSpPr>
          <p:cNvPr id="17412" name="Fußzeilenplatzhalter 4"/>
          <p:cNvSpPr>
            <a:spLocks noGrp="1"/>
          </p:cNvSpPr>
          <p:nvPr>
            <p:ph type="ftr" sz="quarter" idx="12"/>
          </p:nvPr>
        </p:nvSpPr>
        <p:spPr bwMode="auto">
          <a:ln>
            <a:miter lim="800000"/>
            <a:headEnd/>
            <a:tailEnd/>
          </a:ln>
        </p:spPr>
        <p:txBody>
          <a:bodyPr wrap="square" numCol="1" anchorCtr="0" compatLnSpc="1">
            <a:prstTxWarp prst="textNoShape">
              <a:avLst/>
            </a:prstTxWarp>
          </a:bodyPr>
          <a:lstStyle/>
          <a:p>
            <a:pPr>
              <a:defRPr/>
            </a:pPr>
            <a:r>
              <a:rPr lang="en-US" dirty="0" smtClean="0"/>
              <a:t>Copyright © Infineon Technologies 2009. All rights reserved.</a:t>
            </a:r>
            <a:endParaRPr lang="de-DE" dirty="0" smtClean="0"/>
          </a:p>
        </p:txBody>
      </p:sp>
      <p:sp>
        <p:nvSpPr>
          <p:cNvPr id="94215" name="Title 6"/>
          <p:cNvSpPr>
            <a:spLocks noGrp="1"/>
          </p:cNvSpPr>
          <p:nvPr>
            <p:ph type="title"/>
          </p:nvPr>
        </p:nvSpPr>
        <p:spPr/>
        <p:txBody>
          <a:bodyPr/>
          <a:lstStyle/>
          <a:p>
            <a:pPr defTabSz="865188" eaLnBrk="1" hangingPunct="1">
              <a:lnSpc>
                <a:spcPct val="90000"/>
              </a:lnSpc>
            </a:pPr>
            <a:r>
              <a:rPr lang="en-US" dirty="0" err="1" smtClean="0">
                <a:solidFill>
                  <a:srgbClr val="003366"/>
                </a:solidFill>
                <a:sym typeface="Symbol" pitchFamily="18" charset="2"/>
              </a:rPr>
              <a:t>Skaling</a:t>
            </a:r>
            <a:r>
              <a:rPr lang="en-US" dirty="0" smtClean="0">
                <a:solidFill>
                  <a:srgbClr val="003366"/>
                </a:solidFill>
                <a:sym typeface="Symbol" pitchFamily="18" charset="2"/>
              </a:rPr>
              <a:t> Theory</a:t>
            </a:r>
          </a:p>
        </p:txBody>
      </p:sp>
      <p:sp>
        <p:nvSpPr>
          <p:cNvPr id="94216" name="Date Placeholder 3"/>
          <p:cNvSpPr txBox="1">
            <a:spLocks/>
          </p:cNvSpPr>
          <p:nvPr/>
        </p:nvSpPr>
        <p:spPr bwMode="auto">
          <a:xfrm>
            <a:off x="147638" y="6594475"/>
            <a:ext cx="900112" cy="215900"/>
          </a:xfrm>
          <a:prstGeom prst="rect">
            <a:avLst/>
          </a:prstGeom>
          <a:noFill/>
          <a:ln w="9525">
            <a:noFill/>
            <a:miter lim="800000"/>
            <a:headEnd/>
            <a:tailEnd/>
          </a:ln>
        </p:spPr>
        <p:txBody>
          <a:bodyPr/>
          <a:lstStyle/>
          <a:p>
            <a:pPr>
              <a:spcBef>
                <a:spcPct val="0"/>
              </a:spcBef>
            </a:pPr>
            <a:r>
              <a:rPr lang="de-DE" sz="800" smtClean="0">
                <a:solidFill>
                  <a:srgbClr val="969696"/>
                </a:solidFill>
                <a:cs typeface="Arial" pitchFamily="34" charset="0"/>
              </a:rPr>
              <a:t>2009-09-09</a:t>
            </a:r>
          </a:p>
        </p:txBody>
      </p:sp>
      <p:sp>
        <p:nvSpPr>
          <p:cNvPr id="17" name="Rectangle 3"/>
          <p:cNvSpPr>
            <a:spLocks noChangeArrowheads="1"/>
          </p:cNvSpPr>
          <p:nvPr/>
        </p:nvSpPr>
        <p:spPr bwMode="auto">
          <a:xfrm>
            <a:off x="1704975" y="6396038"/>
            <a:ext cx="184150" cy="333375"/>
          </a:xfrm>
          <a:prstGeom prst="rect">
            <a:avLst/>
          </a:prstGeom>
          <a:noFill/>
          <a:ln w="12700">
            <a:noFill/>
            <a:miter lim="800000"/>
            <a:headEnd/>
            <a:tailEnd/>
          </a:ln>
          <a:effectLst/>
        </p:spPr>
        <p:txBody>
          <a:bodyPr wrap="none" anchor="ctr"/>
          <a:lstStyle/>
          <a:p>
            <a:pPr fontAlgn="auto">
              <a:spcBef>
                <a:spcPts val="0"/>
              </a:spcBef>
              <a:spcAft>
                <a:spcPts val="0"/>
              </a:spcAft>
              <a:defRPr/>
            </a:pPr>
            <a:endParaRPr lang="en-GB" sz="1800" kern="0">
              <a:solidFill>
                <a:srgbClr val="00214A"/>
              </a:solidFill>
              <a:latin typeface="Arial" charset="0"/>
              <a:cs typeface="Arial" pitchFamily="34" charset="0"/>
            </a:endParaRPr>
          </a:p>
        </p:txBody>
      </p:sp>
      <p:sp>
        <p:nvSpPr>
          <p:cNvPr id="18" name="Rectangle 4"/>
          <p:cNvSpPr>
            <a:spLocks noChangeArrowheads="1"/>
          </p:cNvSpPr>
          <p:nvPr/>
        </p:nvSpPr>
        <p:spPr bwMode="auto">
          <a:xfrm>
            <a:off x="290513" y="249238"/>
            <a:ext cx="7737475" cy="525462"/>
          </a:xfrm>
          <a:prstGeom prst="rect">
            <a:avLst/>
          </a:prstGeom>
          <a:noFill/>
          <a:ln w="9525" algn="ctr">
            <a:noFill/>
            <a:miter lim="800000"/>
            <a:headEnd/>
            <a:tailEnd/>
          </a:ln>
          <a:effectLst/>
        </p:spPr>
        <p:txBody>
          <a:bodyPr lIns="0" tIns="0" rIns="0" bIns="0" anchor="b"/>
          <a:lstStyle/>
          <a:p>
            <a:pPr defTabSz="865188" fontAlgn="auto">
              <a:lnSpc>
                <a:spcPct val="90000"/>
              </a:lnSpc>
              <a:spcBef>
                <a:spcPts val="0"/>
              </a:spcBef>
              <a:spcAft>
                <a:spcPts val="0"/>
              </a:spcAft>
              <a:defRPr/>
            </a:pPr>
            <a:endParaRPr lang="en-US" sz="2400" kern="0" dirty="0">
              <a:solidFill>
                <a:srgbClr val="003366"/>
              </a:solidFill>
              <a:latin typeface="Arial" charset="0"/>
              <a:cs typeface="Arial" pitchFamily="34" charset="0"/>
              <a:sym typeface="Symbol" pitchFamily="18" charset="2"/>
            </a:endParaRPr>
          </a:p>
        </p:txBody>
      </p:sp>
      <p:sp>
        <p:nvSpPr>
          <p:cNvPr id="94219" name="Rectangle 11"/>
          <p:cNvSpPr>
            <a:spLocks noChangeArrowheads="1"/>
          </p:cNvSpPr>
          <p:nvPr/>
        </p:nvSpPr>
        <p:spPr bwMode="auto">
          <a:xfrm>
            <a:off x="4865688" y="3632200"/>
            <a:ext cx="2981325" cy="2144713"/>
          </a:xfrm>
          <a:prstGeom prst="rect">
            <a:avLst/>
          </a:prstGeom>
          <a:noFill/>
          <a:ln w="9525">
            <a:noFill/>
            <a:miter lim="800000"/>
            <a:headEnd/>
            <a:tailEnd/>
          </a:ln>
        </p:spPr>
        <p:txBody>
          <a:bodyPr>
            <a:spAutoFit/>
          </a:bodyPr>
          <a:lstStyle/>
          <a:p>
            <a:pPr eaLnBrk="0" hangingPunct="0">
              <a:spcBef>
                <a:spcPct val="0"/>
              </a:spcBef>
            </a:pPr>
            <a:r>
              <a:rPr lang="de-DE" sz="2000" dirty="0" err="1" smtClean="0">
                <a:solidFill>
                  <a:srgbClr val="00214A"/>
                </a:solidFill>
                <a:latin typeface="Arial" pitchFamily="34" charset="0"/>
                <a:cs typeface="Arial" pitchFamily="34" charset="0"/>
              </a:rPr>
              <a:t>Result</a:t>
            </a:r>
            <a:r>
              <a:rPr lang="de-DE" sz="2000" dirty="0" smtClean="0">
                <a:solidFill>
                  <a:srgbClr val="00214A"/>
                </a:solidFill>
                <a:latin typeface="Arial" pitchFamily="34" charset="0"/>
                <a:cs typeface="Arial" pitchFamily="34" charset="0"/>
              </a:rPr>
              <a:t>:</a:t>
            </a:r>
          </a:p>
          <a:p>
            <a:pPr eaLnBrk="0" hangingPunct="0">
              <a:spcBef>
                <a:spcPct val="0"/>
              </a:spcBef>
            </a:pPr>
            <a:endParaRPr lang="de-DE" sz="2000" dirty="0" smtClean="0">
              <a:solidFill>
                <a:srgbClr val="00214A"/>
              </a:solidFill>
              <a:latin typeface="Arial" pitchFamily="34" charset="0"/>
              <a:cs typeface="Arial" pitchFamily="34" charset="0"/>
            </a:endParaRPr>
          </a:p>
          <a:p>
            <a:pPr eaLnBrk="0" hangingPunct="0">
              <a:spcBef>
                <a:spcPct val="0"/>
              </a:spcBef>
            </a:pPr>
            <a:r>
              <a:rPr lang="de-DE" sz="2000" dirty="0" err="1" smtClean="0">
                <a:solidFill>
                  <a:srgbClr val="00214A"/>
                </a:solidFill>
                <a:latin typeface="Arial" pitchFamily="34" charset="0"/>
                <a:cs typeface="Arial" pitchFamily="34" charset="0"/>
              </a:rPr>
              <a:t>Density</a:t>
            </a:r>
            <a:r>
              <a:rPr lang="de-DE" sz="2000" dirty="0" smtClean="0">
                <a:solidFill>
                  <a:srgbClr val="00214A"/>
                </a:solidFill>
                <a:latin typeface="Arial" pitchFamily="34" charset="0"/>
                <a:cs typeface="Arial" pitchFamily="34" charset="0"/>
              </a:rPr>
              <a:t>		</a:t>
            </a:r>
            <a:r>
              <a:rPr lang="de-DE" sz="2000" dirty="0" smtClean="0">
                <a:solidFill>
                  <a:srgbClr val="00214A"/>
                </a:solidFill>
                <a:latin typeface="Arial" pitchFamily="34" charset="0"/>
                <a:cs typeface="Arial" pitchFamily="34" charset="0"/>
                <a:sym typeface="Symbol" pitchFamily="18" charset="2"/>
              </a:rPr>
              <a:t> </a:t>
            </a:r>
            <a:r>
              <a:rPr lang="de-DE" sz="2000" baseline="30000" dirty="0" smtClean="0">
                <a:solidFill>
                  <a:srgbClr val="00214A"/>
                </a:solidFill>
                <a:latin typeface="Arial" pitchFamily="34" charset="0"/>
                <a:cs typeface="Arial" pitchFamily="34" charset="0"/>
                <a:sym typeface="Symbol" pitchFamily="18" charset="2"/>
              </a:rPr>
              <a:t>2</a:t>
            </a:r>
            <a:r>
              <a:rPr lang="de-DE" sz="2000" dirty="0" smtClean="0">
                <a:solidFill>
                  <a:srgbClr val="00214A"/>
                </a:solidFill>
                <a:latin typeface="Arial" pitchFamily="34" charset="0"/>
                <a:cs typeface="Arial" pitchFamily="34" charset="0"/>
              </a:rPr>
              <a:t> </a:t>
            </a:r>
          </a:p>
          <a:p>
            <a:pPr eaLnBrk="0" hangingPunct="0">
              <a:spcBef>
                <a:spcPct val="0"/>
              </a:spcBef>
            </a:pPr>
            <a:r>
              <a:rPr lang="de-DE" sz="2000" dirty="0" smtClean="0">
                <a:solidFill>
                  <a:srgbClr val="00214A"/>
                </a:solidFill>
                <a:latin typeface="Arial" pitchFamily="34" charset="0"/>
                <a:cs typeface="Arial" pitchFamily="34" charset="0"/>
              </a:rPr>
              <a:t>Speed		</a:t>
            </a:r>
            <a:r>
              <a:rPr lang="de-DE" sz="2000" dirty="0" smtClean="0">
                <a:solidFill>
                  <a:srgbClr val="00214A"/>
                </a:solidFill>
                <a:latin typeface="Arial" pitchFamily="34" charset="0"/>
                <a:cs typeface="Arial" pitchFamily="34" charset="0"/>
                <a:sym typeface="Symbol" pitchFamily="18" charset="2"/>
              </a:rPr>
              <a:t> </a:t>
            </a:r>
            <a:r>
              <a:rPr lang="de-DE" sz="2000" dirty="0" smtClean="0">
                <a:solidFill>
                  <a:srgbClr val="00214A"/>
                </a:solidFill>
                <a:latin typeface="Arial" pitchFamily="34" charset="0"/>
                <a:cs typeface="Arial" pitchFamily="34" charset="0"/>
              </a:rPr>
              <a:t> </a:t>
            </a:r>
          </a:p>
          <a:p>
            <a:pPr eaLnBrk="0" hangingPunct="0">
              <a:spcBef>
                <a:spcPct val="0"/>
              </a:spcBef>
            </a:pPr>
            <a:r>
              <a:rPr lang="de-DE" sz="2000" dirty="0" smtClean="0">
                <a:solidFill>
                  <a:srgbClr val="00214A"/>
                </a:solidFill>
                <a:latin typeface="Arial" pitchFamily="34" charset="0"/>
                <a:cs typeface="Arial" pitchFamily="34" charset="0"/>
              </a:rPr>
              <a:t>Power		</a:t>
            </a:r>
            <a:r>
              <a:rPr lang="de-DE" sz="2000" dirty="0" smtClean="0">
                <a:solidFill>
                  <a:srgbClr val="00214A"/>
                </a:solidFill>
                <a:latin typeface="Arial" pitchFamily="34" charset="0"/>
                <a:cs typeface="Arial" pitchFamily="34" charset="0"/>
                <a:sym typeface="Symbol" pitchFamily="18" charset="2"/>
              </a:rPr>
              <a:t> </a:t>
            </a:r>
            <a:r>
              <a:rPr lang="de-DE" sz="2000" dirty="0" smtClean="0">
                <a:solidFill>
                  <a:srgbClr val="00214A"/>
                </a:solidFill>
                <a:latin typeface="Arial" pitchFamily="34" charset="0"/>
                <a:cs typeface="Arial" pitchFamily="34" charset="0"/>
              </a:rPr>
              <a:t>1/ </a:t>
            </a:r>
            <a:r>
              <a:rPr lang="de-DE" sz="2000" dirty="0" smtClean="0">
                <a:solidFill>
                  <a:srgbClr val="00214A"/>
                </a:solidFill>
                <a:latin typeface="Arial" pitchFamily="34" charset="0"/>
                <a:cs typeface="Arial" pitchFamily="34" charset="0"/>
                <a:sym typeface="Symbol" pitchFamily="18" charset="2"/>
              </a:rPr>
              <a:t></a:t>
            </a:r>
            <a:r>
              <a:rPr lang="de-DE" sz="2000" baseline="30000" dirty="0" smtClean="0">
                <a:solidFill>
                  <a:srgbClr val="00214A"/>
                </a:solidFill>
                <a:latin typeface="Arial" pitchFamily="34" charset="0"/>
                <a:cs typeface="Arial" pitchFamily="34" charset="0"/>
              </a:rPr>
              <a:t>2</a:t>
            </a:r>
          </a:p>
          <a:p>
            <a:pPr eaLnBrk="0" hangingPunct="0">
              <a:spcBef>
                <a:spcPct val="0"/>
              </a:spcBef>
            </a:pPr>
            <a:endParaRPr lang="de-DE" sz="2000" baseline="30000" dirty="0" smtClean="0">
              <a:solidFill>
                <a:srgbClr val="00214A"/>
              </a:solidFill>
              <a:latin typeface="Arial" pitchFamily="34" charset="0"/>
              <a:cs typeface="Arial" pitchFamily="34" charset="0"/>
            </a:endParaRPr>
          </a:p>
          <a:p>
            <a:pPr eaLnBrk="0" hangingPunct="0">
              <a:spcBef>
                <a:spcPct val="0"/>
              </a:spcBef>
            </a:pPr>
            <a:endParaRPr lang="de-DE" sz="2000" dirty="0" smtClean="0">
              <a:solidFill>
                <a:srgbClr val="00214A"/>
              </a:solidFill>
              <a:latin typeface="Arial" pitchFamily="34" charset="0"/>
              <a:cs typeface="Arial" pitchFamily="34" charset="0"/>
            </a:endParaRPr>
          </a:p>
        </p:txBody>
      </p:sp>
      <p:sp>
        <p:nvSpPr>
          <p:cNvPr id="14" name="Isosceles Triangle 13"/>
          <p:cNvSpPr/>
          <p:nvPr/>
        </p:nvSpPr>
        <p:spPr>
          <a:xfrm rot="5400000">
            <a:off x="3255169" y="4353719"/>
            <a:ext cx="2217738" cy="457200"/>
          </a:xfrm>
          <a:prstGeom prst="triangle">
            <a:avLst/>
          </a:prstGeom>
          <a:solidFill>
            <a:srgbClr val="005D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grpSp>
        <p:nvGrpSpPr>
          <p:cNvPr id="2" name="Group 73"/>
          <p:cNvGrpSpPr>
            <a:grpSpLocks/>
          </p:cNvGrpSpPr>
          <p:nvPr/>
        </p:nvGrpSpPr>
        <p:grpSpPr bwMode="auto">
          <a:xfrm>
            <a:off x="38100" y="1349375"/>
            <a:ext cx="4424363" cy="1884363"/>
            <a:chOff x="65088" y="1349343"/>
            <a:chExt cx="4425025" cy="1885075"/>
          </a:xfrm>
        </p:grpSpPr>
        <p:grpSp>
          <p:nvGrpSpPr>
            <p:cNvPr id="3" name="Group 55"/>
            <p:cNvGrpSpPr>
              <a:grpSpLocks/>
            </p:cNvGrpSpPr>
            <p:nvPr/>
          </p:nvGrpSpPr>
          <p:grpSpPr bwMode="auto">
            <a:xfrm>
              <a:off x="2655888" y="1705869"/>
              <a:ext cx="1834225" cy="1528549"/>
              <a:chOff x="2655888" y="1705869"/>
              <a:chExt cx="1834225" cy="1528549"/>
            </a:xfrm>
          </p:grpSpPr>
          <p:sp>
            <p:nvSpPr>
              <p:cNvPr id="26" name="Oval 25"/>
              <p:cNvSpPr/>
              <p:nvPr/>
            </p:nvSpPr>
            <p:spPr bwMode="auto">
              <a:xfrm>
                <a:off x="2707084" y="1743192"/>
                <a:ext cx="1709993" cy="1448347"/>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27" name="Rectangle 26"/>
              <p:cNvSpPr/>
              <p:nvPr/>
            </p:nvSpPr>
            <p:spPr bwMode="auto">
              <a:xfrm>
                <a:off x="2656276" y="1705078"/>
                <a:ext cx="1819547" cy="7622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41" name="TextBox 40"/>
              <p:cNvSpPr txBox="1"/>
              <p:nvPr/>
            </p:nvSpPr>
            <p:spPr>
              <a:xfrm>
                <a:off x="2710259" y="2489599"/>
                <a:ext cx="995512" cy="533601"/>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Drain</a:t>
                </a:r>
              </a:p>
            </p:txBody>
          </p:sp>
          <p:sp>
            <p:nvSpPr>
              <p:cNvPr id="55" name="Rectangle 54"/>
              <p:cNvSpPr/>
              <p:nvPr/>
            </p:nvSpPr>
            <p:spPr bwMode="auto">
              <a:xfrm>
                <a:off x="3572401" y="2472130"/>
                <a:ext cx="917712" cy="7622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grpSp>
        <p:grpSp>
          <p:nvGrpSpPr>
            <p:cNvPr id="4" name="Group 26"/>
            <p:cNvGrpSpPr>
              <a:grpSpLocks/>
            </p:cNvGrpSpPr>
            <p:nvPr/>
          </p:nvGrpSpPr>
          <p:grpSpPr bwMode="auto">
            <a:xfrm flipH="1">
              <a:off x="65088" y="1715394"/>
              <a:ext cx="1819275" cy="1514475"/>
              <a:chOff x="3676742" y="3667020"/>
              <a:chExt cx="1819282" cy="1514580"/>
            </a:xfrm>
          </p:grpSpPr>
          <p:sp>
            <p:nvSpPr>
              <p:cNvPr id="29" name="Oval 28"/>
              <p:cNvSpPr/>
              <p:nvPr/>
            </p:nvSpPr>
            <p:spPr>
              <a:xfrm>
                <a:off x="3727278" y="3704349"/>
                <a:ext cx="1709999" cy="1448447"/>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0" name="Rectangle 29"/>
              <p:cNvSpPr/>
              <p:nvPr/>
            </p:nvSpPr>
            <p:spPr>
              <a:xfrm>
                <a:off x="3676470" y="3666232"/>
                <a:ext cx="1819554" cy="76234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1" name="Rectangle 30"/>
              <p:cNvSpPr/>
              <p:nvPr/>
            </p:nvSpPr>
            <p:spPr>
              <a:xfrm>
                <a:off x="4586246" y="4395220"/>
                <a:ext cx="881198" cy="7861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grpSp>
        <p:sp>
          <p:nvSpPr>
            <p:cNvPr id="32" name="Parallelogram 31"/>
            <p:cNvSpPr/>
            <p:nvPr/>
          </p:nvSpPr>
          <p:spPr>
            <a:xfrm>
              <a:off x="919291" y="1992524"/>
              <a:ext cx="3051632" cy="460549"/>
            </a:xfrm>
            <a:prstGeom prst="parallelogram">
              <a:avLst>
                <a:gd name="adj" fmla="val 99891"/>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5" name="Cube 34"/>
            <p:cNvSpPr/>
            <p:nvPr/>
          </p:nvSpPr>
          <p:spPr>
            <a:xfrm>
              <a:off x="1667116" y="1419219"/>
              <a:ext cx="1403560" cy="1011620"/>
            </a:xfrm>
            <a:prstGeom prst="cube">
              <a:avLst>
                <a:gd name="adj" fmla="val 40839"/>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6" name="Rectangle 35"/>
            <p:cNvSpPr/>
            <p:nvPr/>
          </p:nvSpPr>
          <p:spPr>
            <a:xfrm>
              <a:off x="974862" y="2429251"/>
              <a:ext cx="2559433" cy="53995"/>
            </a:xfrm>
            <a:prstGeom prst="rect">
              <a:avLst/>
            </a:prstGeom>
            <a:blipFill>
              <a:blip r:embed="rId2" cstate="print"/>
              <a:tile tx="0" ty="0" sx="100000" sy="100000" flip="none" algn="tl"/>
            </a:blip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8" name="TextBox 37"/>
            <p:cNvSpPr txBox="1"/>
            <p:nvPr/>
          </p:nvSpPr>
          <p:spPr>
            <a:xfrm>
              <a:off x="846255" y="2483246"/>
              <a:ext cx="997099" cy="532014"/>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Source</a:t>
              </a:r>
            </a:p>
          </p:txBody>
        </p:sp>
        <p:sp>
          <p:nvSpPr>
            <p:cNvPr id="43" name="TextBox 42"/>
            <p:cNvSpPr txBox="1"/>
            <p:nvPr/>
          </p:nvSpPr>
          <p:spPr>
            <a:xfrm>
              <a:off x="2003716" y="1349343"/>
              <a:ext cx="995511" cy="532014"/>
            </a:xfrm>
            <a:prstGeom prst="rect">
              <a:avLst/>
            </a:prstGeom>
            <a:noFill/>
          </p:spPr>
          <p:txBody>
            <a:bodyPr lIns="72000" tIns="72000" rIns="72000" bIns="72000"/>
            <a:lstStyle/>
            <a:p>
              <a:pPr marL="273050" indent="-273050">
                <a:spcBef>
                  <a:spcPct val="0"/>
                </a:spcBef>
                <a:buClr>
                  <a:srgbClr val="E30034"/>
                </a:buClr>
                <a:defRPr/>
              </a:pPr>
              <a:endParaRPr lang="en-GB" sz="1800" dirty="0">
                <a:solidFill>
                  <a:srgbClr val="00214A"/>
                </a:solidFill>
                <a:cs typeface="Arial" charset="0"/>
              </a:endParaRPr>
            </a:p>
          </p:txBody>
        </p:sp>
      </p:grpSp>
      <p:grpSp>
        <p:nvGrpSpPr>
          <p:cNvPr id="5" name="Group 75"/>
          <p:cNvGrpSpPr>
            <a:grpSpLocks/>
          </p:cNvGrpSpPr>
          <p:nvPr/>
        </p:nvGrpSpPr>
        <p:grpSpPr bwMode="auto">
          <a:xfrm>
            <a:off x="4708525" y="1570038"/>
            <a:ext cx="2963863" cy="1255712"/>
            <a:chOff x="4558337" y="1569483"/>
            <a:chExt cx="2963904" cy="1255604"/>
          </a:xfrm>
        </p:grpSpPr>
        <p:grpSp>
          <p:nvGrpSpPr>
            <p:cNvPr id="6" name="Group 71"/>
            <p:cNvGrpSpPr>
              <a:grpSpLocks/>
            </p:cNvGrpSpPr>
            <p:nvPr/>
          </p:nvGrpSpPr>
          <p:grpSpPr bwMode="auto">
            <a:xfrm>
              <a:off x="6293668" y="1828401"/>
              <a:ext cx="1228573" cy="876017"/>
              <a:chOff x="6293668" y="1828401"/>
              <a:chExt cx="1228573" cy="876017"/>
            </a:xfrm>
          </p:grpSpPr>
          <p:sp>
            <p:nvSpPr>
              <p:cNvPr id="58" name="Oval 57"/>
              <p:cNvSpPr/>
              <p:nvPr/>
            </p:nvSpPr>
            <p:spPr bwMode="auto">
              <a:xfrm>
                <a:off x="6326836" y="1850446"/>
                <a:ext cx="1146191" cy="830192"/>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59" name="Rectangle 58"/>
              <p:cNvSpPr/>
              <p:nvPr/>
            </p:nvSpPr>
            <p:spPr bwMode="auto">
              <a:xfrm>
                <a:off x="6293499" y="1828223"/>
                <a:ext cx="1219217" cy="4365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1" name="Rectangle 60"/>
              <p:cNvSpPr/>
              <p:nvPr/>
            </p:nvSpPr>
            <p:spPr bwMode="auto">
              <a:xfrm>
                <a:off x="6907869" y="2267923"/>
                <a:ext cx="614372" cy="43652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0" name="TextBox 59"/>
              <p:cNvSpPr txBox="1"/>
              <p:nvPr/>
            </p:nvSpPr>
            <p:spPr>
              <a:xfrm>
                <a:off x="6330012" y="2277448"/>
                <a:ext cx="1066815" cy="369855"/>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Drain</a:t>
                </a:r>
              </a:p>
            </p:txBody>
          </p:sp>
        </p:grpSp>
        <p:grpSp>
          <p:nvGrpSpPr>
            <p:cNvPr id="7" name="Group 26"/>
            <p:cNvGrpSpPr>
              <a:grpSpLocks/>
            </p:cNvGrpSpPr>
            <p:nvPr/>
          </p:nvGrpSpPr>
          <p:grpSpPr bwMode="auto">
            <a:xfrm flipH="1">
              <a:off x="4558337" y="1833860"/>
              <a:ext cx="1218560" cy="867951"/>
              <a:chOff x="3676742" y="3667020"/>
              <a:chExt cx="1819282" cy="1514580"/>
            </a:xfrm>
          </p:grpSpPr>
          <p:sp>
            <p:nvSpPr>
              <p:cNvPr id="63" name="Oval 62"/>
              <p:cNvSpPr/>
              <p:nvPr/>
            </p:nvSpPr>
            <p:spPr>
              <a:xfrm>
                <a:off x="3725533" y="3707042"/>
                <a:ext cx="1711237" cy="1445918"/>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4" name="Rectangle 63"/>
              <p:cNvSpPr/>
              <p:nvPr/>
            </p:nvSpPr>
            <p:spPr>
              <a:xfrm>
                <a:off x="3675761" y="3668262"/>
                <a:ext cx="1820263" cy="7617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5" name="Rectangle 64"/>
              <p:cNvSpPr/>
              <p:nvPr/>
            </p:nvSpPr>
            <p:spPr>
              <a:xfrm>
                <a:off x="4585893" y="4396762"/>
                <a:ext cx="881690" cy="78389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grpSp>
        <p:sp>
          <p:nvSpPr>
            <p:cNvPr id="66" name="Parallelogram 65"/>
            <p:cNvSpPr/>
            <p:nvPr/>
          </p:nvSpPr>
          <p:spPr>
            <a:xfrm>
              <a:off x="5158420" y="1993309"/>
              <a:ext cx="2043141" cy="263502"/>
            </a:xfrm>
            <a:prstGeom prst="parallelogram">
              <a:avLst>
                <a:gd name="adj" fmla="val 99891"/>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7" name="Cube 66"/>
            <p:cNvSpPr/>
            <p:nvPr/>
          </p:nvSpPr>
          <p:spPr>
            <a:xfrm>
              <a:off x="5631502" y="1664725"/>
              <a:ext cx="939813" cy="579387"/>
            </a:xfrm>
            <a:prstGeom prst="cube">
              <a:avLst>
                <a:gd name="adj" fmla="val 40839"/>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8" name="Rectangle 67"/>
            <p:cNvSpPr/>
            <p:nvPr/>
          </p:nvSpPr>
          <p:spPr>
            <a:xfrm>
              <a:off x="5167945" y="2242525"/>
              <a:ext cx="1714524" cy="31747"/>
            </a:xfrm>
            <a:prstGeom prst="rect">
              <a:avLst/>
            </a:prstGeom>
            <a:blipFill>
              <a:blip r:embed="rId2" cstate="print"/>
              <a:tile tx="0" ty="0" sx="100000" sy="100000" flip="none" algn="tl"/>
            </a:blip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9" name="TextBox 68"/>
            <p:cNvSpPr txBox="1"/>
            <p:nvPr/>
          </p:nvSpPr>
          <p:spPr>
            <a:xfrm>
              <a:off x="5082219" y="2274272"/>
              <a:ext cx="977914" cy="550815"/>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Source</a:t>
              </a:r>
            </a:p>
          </p:txBody>
        </p:sp>
        <p:sp>
          <p:nvSpPr>
            <p:cNvPr id="70" name="TextBox 69"/>
            <p:cNvSpPr txBox="1"/>
            <p:nvPr/>
          </p:nvSpPr>
          <p:spPr>
            <a:xfrm>
              <a:off x="5747391" y="1569483"/>
              <a:ext cx="1212867" cy="463510"/>
            </a:xfrm>
            <a:prstGeom prst="rect">
              <a:avLst/>
            </a:prstGeom>
            <a:noFill/>
          </p:spPr>
          <p:txBody>
            <a:bodyPr lIns="72000" tIns="72000" rIns="72000" bIns="72000"/>
            <a:lstStyle/>
            <a:p>
              <a:pPr marL="273050" indent="-273050">
                <a:spcBef>
                  <a:spcPct val="0"/>
                </a:spcBef>
                <a:buClr>
                  <a:srgbClr val="E30034"/>
                </a:buClr>
                <a:defRPr/>
              </a:pPr>
              <a:endParaRPr lang="en-GB" sz="1800" dirty="0">
                <a:solidFill>
                  <a:srgbClr val="00214A"/>
                </a:solidFill>
                <a:cs typeface="Arial" charset="0"/>
              </a:endParaRPr>
            </a:p>
          </p:txBody>
        </p:sp>
      </p:grpSp>
      <p:sp>
        <p:nvSpPr>
          <p:cNvPr id="73" name="Isosceles Triangle 72"/>
          <p:cNvSpPr/>
          <p:nvPr/>
        </p:nvSpPr>
        <p:spPr>
          <a:xfrm rot="5400000">
            <a:off x="4013993" y="2040732"/>
            <a:ext cx="919163" cy="241300"/>
          </a:xfrm>
          <a:prstGeom prst="triangle">
            <a:avLst/>
          </a:prstGeom>
          <a:solidFill>
            <a:srgbClr val="005D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94224" name="Text Box 2"/>
          <p:cNvSpPr txBox="1">
            <a:spLocks noChangeArrowheads="1"/>
          </p:cNvSpPr>
          <p:nvPr/>
        </p:nvSpPr>
        <p:spPr bwMode="auto">
          <a:xfrm>
            <a:off x="766763" y="3635375"/>
            <a:ext cx="3259137" cy="2554545"/>
          </a:xfrm>
          <a:prstGeom prst="rect">
            <a:avLst/>
          </a:prstGeom>
          <a:noFill/>
          <a:ln w="9525">
            <a:noFill/>
            <a:miter lim="800000"/>
            <a:headEnd/>
            <a:tailEnd/>
          </a:ln>
        </p:spPr>
        <p:txBody>
          <a:bodyPr>
            <a:spAutoFit/>
          </a:bodyPr>
          <a:lstStyle/>
          <a:p>
            <a:pPr eaLnBrk="0" hangingPunct="0">
              <a:spcBef>
                <a:spcPct val="0"/>
              </a:spcBef>
            </a:pPr>
            <a:r>
              <a:rPr lang="de-DE" sz="2000" dirty="0" err="1" smtClean="0">
                <a:solidFill>
                  <a:srgbClr val="00214A"/>
                </a:solidFill>
                <a:latin typeface="Arial" pitchFamily="34" charset="0"/>
                <a:cs typeface="Arial" pitchFamily="34" charset="0"/>
              </a:rPr>
              <a:t>Skaling</a:t>
            </a:r>
            <a:r>
              <a:rPr lang="de-DE" sz="2000" dirty="0" smtClean="0">
                <a:solidFill>
                  <a:srgbClr val="00214A"/>
                </a:solidFill>
                <a:latin typeface="Arial" pitchFamily="34" charset="0"/>
                <a:cs typeface="Arial" pitchFamily="34" charset="0"/>
              </a:rPr>
              <a:t> </a:t>
            </a:r>
            <a:r>
              <a:rPr lang="de-DE" sz="2000" dirty="0" err="1" smtClean="0">
                <a:solidFill>
                  <a:srgbClr val="00214A"/>
                </a:solidFill>
                <a:latin typeface="Arial" pitchFamily="34" charset="0"/>
                <a:cs typeface="Arial" pitchFamily="34" charset="0"/>
              </a:rPr>
              <a:t>Factor</a:t>
            </a:r>
            <a:r>
              <a:rPr lang="de-DE" sz="2000" dirty="0" smtClean="0">
                <a:solidFill>
                  <a:srgbClr val="00214A"/>
                </a:solidFill>
                <a:latin typeface="Arial" pitchFamily="34" charset="0"/>
                <a:cs typeface="Arial" pitchFamily="34" charset="0"/>
              </a:rPr>
              <a:t> </a:t>
            </a:r>
            <a:r>
              <a:rPr lang="de-DE" sz="2000" dirty="0" smtClean="0">
                <a:solidFill>
                  <a:srgbClr val="00214A"/>
                </a:solidFill>
                <a:latin typeface="Arial" pitchFamily="34" charset="0"/>
                <a:cs typeface="Arial" pitchFamily="34" charset="0"/>
                <a:sym typeface="Symbol" pitchFamily="18" charset="2"/>
              </a:rPr>
              <a:t></a:t>
            </a:r>
            <a:r>
              <a:rPr lang="de-DE" sz="2000" dirty="0" smtClean="0">
                <a:solidFill>
                  <a:srgbClr val="00214A"/>
                </a:solidFill>
                <a:latin typeface="Arial" pitchFamily="34" charset="0"/>
                <a:cs typeface="Arial" pitchFamily="34" charset="0"/>
              </a:rPr>
              <a:t>:</a:t>
            </a:r>
          </a:p>
          <a:p>
            <a:pPr eaLnBrk="0" hangingPunct="0">
              <a:spcBef>
                <a:spcPct val="0"/>
              </a:spcBef>
            </a:pPr>
            <a:endParaRPr lang="de-DE" sz="2000" dirty="0" smtClean="0">
              <a:solidFill>
                <a:srgbClr val="00214A"/>
              </a:solidFill>
              <a:latin typeface="Arial" pitchFamily="34" charset="0"/>
              <a:cs typeface="Arial" pitchFamily="34" charset="0"/>
            </a:endParaRPr>
          </a:p>
          <a:p>
            <a:pPr eaLnBrk="0" hangingPunct="0">
              <a:spcBef>
                <a:spcPct val="0"/>
              </a:spcBef>
            </a:pPr>
            <a:r>
              <a:rPr lang="de-DE" sz="2000" dirty="0" smtClean="0">
                <a:solidFill>
                  <a:srgbClr val="00214A"/>
                </a:solidFill>
                <a:latin typeface="Arial" pitchFamily="34" charset="0"/>
                <a:cs typeface="Arial" pitchFamily="34" charset="0"/>
              </a:rPr>
              <a:t>(Gate) </a:t>
            </a:r>
            <a:r>
              <a:rPr lang="de-DE" sz="2000" dirty="0" err="1" smtClean="0">
                <a:solidFill>
                  <a:srgbClr val="00214A"/>
                </a:solidFill>
                <a:latin typeface="Arial" pitchFamily="34" charset="0"/>
                <a:cs typeface="Arial" pitchFamily="34" charset="0"/>
              </a:rPr>
              <a:t>Length</a:t>
            </a:r>
            <a:r>
              <a:rPr lang="de-DE" sz="2000" dirty="0" smtClean="0">
                <a:solidFill>
                  <a:srgbClr val="00214A"/>
                </a:solidFill>
                <a:latin typeface="Arial" pitchFamily="34" charset="0"/>
                <a:cs typeface="Arial" pitchFamily="34" charset="0"/>
              </a:rPr>
              <a:t>	L / </a:t>
            </a:r>
            <a:r>
              <a:rPr lang="de-DE" sz="2000" dirty="0" smtClean="0">
                <a:solidFill>
                  <a:srgbClr val="00214A"/>
                </a:solidFill>
                <a:latin typeface="Arial" pitchFamily="34" charset="0"/>
                <a:cs typeface="Arial" pitchFamily="34" charset="0"/>
                <a:sym typeface="Symbol" pitchFamily="18" charset="2"/>
              </a:rPr>
              <a:t></a:t>
            </a:r>
            <a:r>
              <a:rPr lang="de-DE" sz="2000" dirty="0" smtClean="0">
                <a:solidFill>
                  <a:srgbClr val="00214A"/>
                </a:solidFill>
                <a:latin typeface="Arial" pitchFamily="34" charset="0"/>
                <a:cs typeface="Arial" pitchFamily="34" charset="0"/>
              </a:rPr>
              <a:t> </a:t>
            </a:r>
          </a:p>
          <a:p>
            <a:pPr eaLnBrk="0" hangingPunct="0">
              <a:spcBef>
                <a:spcPct val="0"/>
              </a:spcBef>
            </a:pPr>
            <a:r>
              <a:rPr lang="de-DE" sz="2000" dirty="0" smtClean="0">
                <a:solidFill>
                  <a:srgbClr val="00214A"/>
                </a:solidFill>
                <a:latin typeface="Arial" pitchFamily="34" charset="0"/>
                <a:cs typeface="Arial" pitchFamily="34" charset="0"/>
                <a:sym typeface="Symbol" pitchFamily="18" charset="2"/>
              </a:rPr>
              <a:t>(</a:t>
            </a:r>
            <a:r>
              <a:rPr lang="de-DE" sz="2000" dirty="0" err="1" smtClean="0">
                <a:solidFill>
                  <a:srgbClr val="00214A"/>
                </a:solidFill>
                <a:latin typeface="Arial" pitchFamily="34" charset="0"/>
                <a:cs typeface="Arial" pitchFamily="34" charset="0"/>
                <a:sym typeface="Symbol" pitchFamily="18" charset="2"/>
              </a:rPr>
              <a:t>Wire</a:t>
            </a:r>
            <a:r>
              <a:rPr lang="de-DE" sz="2000" dirty="0" smtClean="0">
                <a:solidFill>
                  <a:srgbClr val="00214A"/>
                </a:solidFill>
                <a:latin typeface="Arial" pitchFamily="34" charset="0"/>
                <a:cs typeface="Arial" pitchFamily="34" charset="0"/>
                <a:sym typeface="Symbol" pitchFamily="18" charset="2"/>
              </a:rPr>
              <a:t>) Width	W / </a:t>
            </a:r>
            <a:endParaRPr lang="de-DE" sz="2000" dirty="0" smtClean="0">
              <a:solidFill>
                <a:srgbClr val="00214A"/>
              </a:solidFill>
              <a:latin typeface="Arial" pitchFamily="34" charset="0"/>
              <a:cs typeface="Arial" pitchFamily="34" charset="0"/>
            </a:endParaRPr>
          </a:p>
          <a:p>
            <a:pPr eaLnBrk="0" hangingPunct="0">
              <a:spcBef>
                <a:spcPct val="0"/>
              </a:spcBef>
            </a:pPr>
            <a:endParaRPr lang="de-DE" sz="2000" dirty="0" smtClean="0">
              <a:solidFill>
                <a:srgbClr val="00214A"/>
              </a:solidFill>
              <a:latin typeface="Arial" pitchFamily="34" charset="0"/>
              <a:cs typeface="Arial" pitchFamily="34" charset="0"/>
            </a:endParaRPr>
          </a:p>
          <a:p>
            <a:pPr eaLnBrk="0" hangingPunct="0">
              <a:spcBef>
                <a:spcPct val="0"/>
              </a:spcBef>
            </a:pPr>
            <a:r>
              <a:rPr lang="de-DE" sz="2000" dirty="0" smtClean="0">
                <a:solidFill>
                  <a:srgbClr val="00214A"/>
                </a:solidFill>
                <a:latin typeface="Arial" pitchFamily="34" charset="0"/>
                <a:cs typeface="Arial" pitchFamily="34" charset="0"/>
                <a:sym typeface="Symbol" pitchFamily="18" charset="2"/>
              </a:rPr>
              <a:t>Oxid </a:t>
            </a:r>
            <a:r>
              <a:rPr lang="de-DE" sz="2000" dirty="0" err="1" smtClean="0">
                <a:solidFill>
                  <a:srgbClr val="00214A"/>
                </a:solidFill>
                <a:latin typeface="Arial" pitchFamily="34" charset="0"/>
                <a:cs typeface="Arial" pitchFamily="34" charset="0"/>
                <a:sym typeface="Symbol" pitchFamily="18" charset="2"/>
              </a:rPr>
              <a:t>Thickness</a:t>
            </a:r>
            <a:r>
              <a:rPr lang="de-DE" sz="2000" dirty="0" smtClean="0">
                <a:solidFill>
                  <a:srgbClr val="00214A"/>
                </a:solidFill>
                <a:latin typeface="Arial" pitchFamily="34" charset="0"/>
                <a:cs typeface="Arial" pitchFamily="34" charset="0"/>
                <a:sym typeface="Symbol" pitchFamily="18" charset="2"/>
              </a:rPr>
              <a:t>	</a:t>
            </a:r>
            <a:r>
              <a:rPr lang="de-DE" sz="2000" dirty="0" err="1" smtClean="0">
                <a:solidFill>
                  <a:srgbClr val="00214A"/>
                </a:solidFill>
                <a:latin typeface="Arial" pitchFamily="34" charset="0"/>
                <a:cs typeface="Arial" pitchFamily="34" charset="0"/>
                <a:sym typeface="Symbol" pitchFamily="18" charset="2"/>
              </a:rPr>
              <a:t>t</a:t>
            </a:r>
            <a:r>
              <a:rPr lang="de-DE" sz="2000" baseline="-25000" dirty="0" err="1" smtClean="0">
                <a:solidFill>
                  <a:srgbClr val="00214A"/>
                </a:solidFill>
                <a:latin typeface="Arial" pitchFamily="34" charset="0"/>
                <a:cs typeface="Arial" pitchFamily="34" charset="0"/>
                <a:sym typeface="Symbol" pitchFamily="18" charset="2"/>
              </a:rPr>
              <a:t>ox</a:t>
            </a:r>
            <a:r>
              <a:rPr lang="de-DE" sz="2000" baseline="-25000" dirty="0" smtClean="0">
                <a:solidFill>
                  <a:srgbClr val="00214A"/>
                </a:solidFill>
                <a:latin typeface="Arial" pitchFamily="34" charset="0"/>
                <a:cs typeface="Arial" pitchFamily="34" charset="0"/>
                <a:sym typeface="Symbol" pitchFamily="18" charset="2"/>
              </a:rPr>
              <a:t> </a:t>
            </a:r>
            <a:r>
              <a:rPr lang="de-DE" sz="2000" dirty="0" smtClean="0">
                <a:solidFill>
                  <a:srgbClr val="00214A"/>
                </a:solidFill>
                <a:latin typeface="Arial" pitchFamily="34" charset="0"/>
                <a:cs typeface="Arial" pitchFamily="34" charset="0"/>
                <a:sym typeface="Symbol" pitchFamily="18" charset="2"/>
              </a:rPr>
              <a:t>/ </a:t>
            </a:r>
          </a:p>
          <a:p>
            <a:pPr eaLnBrk="0" hangingPunct="0">
              <a:spcBef>
                <a:spcPct val="0"/>
              </a:spcBef>
            </a:pPr>
            <a:r>
              <a:rPr lang="de-DE" sz="2000" dirty="0" err="1" smtClean="0">
                <a:solidFill>
                  <a:srgbClr val="00214A"/>
                </a:solidFill>
                <a:latin typeface="Arial" pitchFamily="34" charset="0"/>
                <a:cs typeface="Arial" pitchFamily="34" charset="0"/>
              </a:rPr>
              <a:t>Voltage</a:t>
            </a:r>
            <a:r>
              <a:rPr lang="de-DE" sz="2000" dirty="0" smtClean="0">
                <a:solidFill>
                  <a:srgbClr val="00214A"/>
                </a:solidFill>
                <a:latin typeface="Arial" pitchFamily="34" charset="0"/>
                <a:cs typeface="Arial" pitchFamily="34" charset="0"/>
              </a:rPr>
              <a:t>		V / </a:t>
            </a:r>
            <a:r>
              <a:rPr lang="de-DE" sz="2000" dirty="0" smtClean="0">
                <a:solidFill>
                  <a:srgbClr val="00214A"/>
                </a:solidFill>
                <a:latin typeface="Arial" pitchFamily="34" charset="0"/>
                <a:cs typeface="Arial" pitchFamily="34" charset="0"/>
                <a:sym typeface="Symbol" pitchFamily="18" charset="2"/>
              </a:rPr>
              <a:t></a:t>
            </a:r>
          </a:p>
          <a:p>
            <a:pPr eaLnBrk="0" hangingPunct="0">
              <a:spcBef>
                <a:spcPct val="0"/>
              </a:spcBef>
            </a:pPr>
            <a:r>
              <a:rPr lang="de-DE" sz="2000" dirty="0" smtClean="0">
                <a:solidFill>
                  <a:srgbClr val="00214A"/>
                </a:solidFill>
                <a:latin typeface="Arial" pitchFamily="34" charset="0"/>
                <a:cs typeface="Arial" pitchFamily="34" charset="0"/>
              </a:rPr>
              <a:t>	</a:t>
            </a:r>
            <a:endParaRPr lang="de-DE" sz="2400" dirty="0" smtClean="0">
              <a:solidFill>
                <a:srgbClr val="00214A"/>
              </a:solidFill>
              <a:latin typeface="Arial" pitchFamily="34" charset="0"/>
              <a:cs typeface="Arial" pitchFamily="34" charset="0"/>
            </a:endParaRPr>
          </a:p>
        </p:txBody>
      </p:sp>
      <p:sp>
        <p:nvSpPr>
          <p:cNvPr id="46" name="TextBox 45"/>
          <p:cNvSpPr txBox="1"/>
          <p:nvPr/>
        </p:nvSpPr>
        <p:spPr>
          <a:xfrm>
            <a:off x="1638300" y="1211263"/>
            <a:ext cx="1339850" cy="576262"/>
          </a:xfrm>
          <a:prstGeom prst="rect">
            <a:avLst/>
          </a:prstGeom>
          <a:noFill/>
        </p:spPr>
        <p:txBody>
          <a:bodyPr lIns="72000" tIns="72000" rIns="72000" bIns="72000"/>
          <a:lstStyle/>
          <a:p>
            <a:pPr marL="273050" indent="-273050">
              <a:spcBef>
                <a:spcPct val="0"/>
              </a:spcBef>
              <a:buClr>
                <a:srgbClr val="E30034"/>
              </a:buClr>
              <a:defRPr/>
            </a:pPr>
            <a:r>
              <a:rPr lang="en-GB" sz="2800" dirty="0" err="1">
                <a:solidFill>
                  <a:srgbClr val="00214A"/>
                </a:solidFill>
                <a:cs typeface="Arial" charset="0"/>
              </a:rPr>
              <a:t>L</a:t>
            </a:r>
            <a:r>
              <a:rPr lang="en-GB" sz="2800" baseline="-40000" dirty="0" err="1">
                <a:solidFill>
                  <a:srgbClr val="00214A"/>
                </a:solidFill>
                <a:cs typeface="Arial" charset="0"/>
              </a:rPr>
              <a:t>gate</a:t>
            </a:r>
            <a:endParaRPr lang="en-GB" sz="2800" dirty="0">
              <a:solidFill>
                <a:srgbClr val="00214A"/>
              </a:solidFill>
              <a:cs typeface="Arial" charset="0"/>
            </a:endParaRPr>
          </a:p>
        </p:txBody>
      </p:sp>
      <p:cxnSp>
        <p:nvCxnSpPr>
          <p:cNvPr id="47" name="Straight Arrow Connector 46"/>
          <p:cNvCxnSpPr/>
          <p:nvPr/>
        </p:nvCxnSpPr>
        <p:spPr>
          <a:xfrm>
            <a:off x="1638300" y="2047875"/>
            <a:ext cx="995363" cy="0"/>
          </a:xfrm>
          <a:prstGeom prst="straightConnector1">
            <a:avLst/>
          </a:prstGeom>
          <a:ln w="508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529263" y="1023938"/>
            <a:ext cx="2073275" cy="574675"/>
          </a:xfrm>
          <a:prstGeom prst="rect">
            <a:avLst/>
          </a:prstGeom>
          <a:noFill/>
        </p:spPr>
        <p:txBody>
          <a:bodyPr lIns="72000" tIns="72000" rIns="72000" bIns="72000"/>
          <a:lstStyle/>
          <a:p>
            <a:pPr marL="273050" indent="-273050">
              <a:spcBef>
                <a:spcPct val="0"/>
              </a:spcBef>
              <a:buClr>
                <a:srgbClr val="E30034"/>
              </a:buClr>
              <a:defRPr/>
            </a:pPr>
            <a:r>
              <a:rPr lang="en-GB" sz="2800" dirty="0" err="1">
                <a:solidFill>
                  <a:srgbClr val="00214A"/>
                </a:solidFill>
                <a:cs typeface="Arial" charset="0"/>
              </a:rPr>
              <a:t>L</a:t>
            </a:r>
            <a:r>
              <a:rPr lang="en-GB" sz="2800" baseline="-40000" dirty="0" err="1">
                <a:solidFill>
                  <a:srgbClr val="00214A"/>
                </a:solidFill>
                <a:cs typeface="Arial" charset="0"/>
              </a:rPr>
              <a:t>gate</a:t>
            </a:r>
            <a:r>
              <a:rPr lang="en-GB" sz="2800" dirty="0">
                <a:solidFill>
                  <a:srgbClr val="00214A"/>
                </a:solidFill>
                <a:cs typeface="Arial" charset="0"/>
              </a:rPr>
              <a:t> / </a:t>
            </a:r>
            <a:r>
              <a:rPr lang="de-DE" sz="2800" dirty="0">
                <a:solidFill>
                  <a:srgbClr val="00214A"/>
                </a:solidFill>
                <a:latin typeface="Arial" charset="0"/>
                <a:cs typeface="Arial" charset="0"/>
                <a:sym typeface="Symbol" pitchFamily="18" charset="2"/>
              </a:rPr>
              <a:t></a:t>
            </a:r>
            <a:endParaRPr lang="en-GB" sz="2800" dirty="0">
              <a:solidFill>
                <a:srgbClr val="00214A"/>
              </a:solidFill>
              <a:cs typeface="Arial" charset="0"/>
            </a:endParaRPr>
          </a:p>
        </p:txBody>
      </p:sp>
      <p:cxnSp>
        <p:nvCxnSpPr>
          <p:cNvPr id="51" name="Straight Arrow Connector 50"/>
          <p:cNvCxnSpPr>
            <a:endCxn id="70" idx="2"/>
          </p:cNvCxnSpPr>
          <p:nvPr/>
        </p:nvCxnSpPr>
        <p:spPr>
          <a:xfrm>
            <a:off x="5816600" y="2022475"/>
            <a:ext cx="687388" cy="11113"/>
          </a:xfrm>
          <a:prstGeom prst="straightConnector1">
            <a:avLst/>
          </a:prstGeom>
          <a:ln w="508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9" name="Oval 2"/>
          <p:cNvSpPr>
            <a:spLocks noChangeArrowheads="1"/>
          </p:cNvSpPr>
          <p:nvPr/>
        </p:nvSpPr>
        <p:spPr bwMode="auto">
          <a:xfrm>
            <a:off x="2298700" y="4130675"/>
            <a:ext cx="1412875" cy="960438"/>
          </a:xfrm>
          <a:prstGeom prst="ellipse">
            <a:avLst/>
          </a:prstGeom>
          <a:solidFill>
            <a:schemeClr val="accent1">
              <a:alpha val="25098"/>
            </a:schemeClr>
          </a:solidFill>
          <a:ln w="12700" algn="ctr">
            <a:noFill/>
            <a:round/>
            <a:headEnd/>
            <a:tailEnd/>
          </a:ln>
        </p:spPr>
        <p:txBody>
          <a:bodyPr wrap="none" lIns="90000" tIns="46800" rIns="90000" bIns="46800" anchor="ctr"/>
          <a:lstStyle/>
          <a:p>
            <a:pPr>
              <a:spcBef>
                <a:spcPct val="0"/>
              </a:spcBef>
            </a:pPr>
            <a:endParaRPr lang="en-GB" sz="2400" smtClean="0">
              <a:solidFill>
                <a:srgbClr val="00214A"/>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62038" y="1095375"/>
            <a:ext cx="1598612" cy="4929188"/>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25603" name="Date Placeholder 1"/>
          <p:cNvSpPr>
            <a:spLocks noGrp="1"/>
          </p:cNvSpPr>
          <p:nvPr>
            <p:ph type="dt" sz="quarter" idx="11"/>
          </p:nvPr>
        </p:nvSpPr>
        <p:spPr bwMode="auto">
          <a:ln>
            <a:miter lim="800000"/>
            <a:headEnd/>
            <a:tailEnd/>
          </a:ln>
        </p:spPr>
        <p:txBody>
          <a:bodyPr wrap="square" numCol="1" anchorCtr="0" compatLnSpc="1">
            <a:prstTxWarp prst="textNoShape">
              <a:avLst/>
            </a:prstTxWarp>
          </a:bodyPr>
          <a:lstStyle/>
          <a:p>
            <a:pPr>
              <a:defRPr/>
            </a:pPr>
            <a:fld id="{E2F79039-3765-42E2-9A7D-2A12D32C85BD}" type="datetime1">
              <a:rPr lang="en-US" smtClean="0"/>
              <a:pPr>
                <a:defRPr/>
              </a:pPr>
              <a:t>5/9/2010</a:t>
            </a:fld>
            <a:endParaRPr lang="de-DE" smtClean="0"/>
          </a:p>
        </p:txBody>
      </p:sp>
      <p:sp>
        <p:nvSpPr>
          <p:cNvPr id="25604" name="Slide Number Placeholder 2"/>
          <p:cNvSpPr>
            <a:spLocks noGrp="1"/>
          </p:cNvSpPr>
          <p:nvPr>
            <p:ph type="sldNum" sz="quarter" idx="13"/>
          </p:nvPr>
        </p:nvSpPr>
        <p:spPr bwMode="auto">
          <a:ln>
            <a:miter lim="800000"/>
            <a:headEnd/>
            <a:tailEnd/>
          </a:ln>
        </p:spPr>
        <p:txBody>
          <a:bodyPr wrap="square" numCol="1" anchorCtr="0" compatLnSpc="1">
            <a:prstTxWarp prst="textNoShape">
              <a:avLst/>
            </a:prstTxWarp>
          </a:bodyPr>
          <a:lstStyle/>
          <a:p>
            <a:pPr>
              <a:defRPr/>
            </a:pPr>
            <a:r>
              <a:rPr lang="de-DE" smtClean="0"/>
              <a:t>Page </a:t>
            </a:r>
            <a:fld id="{6FD15049-E00A-47A5-BE97-68D472073B52}" type="slidenum">
              <a:rPr lang="de-DE" smtClean="0"/>
              <a:pPr>
                <a:defRPr/>
              </a:pPr>
              <a:t>19</a:t>
            </a:fld>
            <a:endParaRPr lang="de-DE" smtClean="0"/>
          </a:p>
        </p:txBody>
      </p:sp>
      <p:sp>
        <p:nvSpPr>
          <p:cNvPr id="25605" name="Footer Placeholder 3"/>
          <p:cNvSpPr>
            <a:spLocks noGrp="1"/>
          </p:cNvSpPr>
          <p:nvPr>
            <p:ph type="ftr" sz="quarter" idx="12"/>
          </p:nvPr>
        </p:nvSpPr>
        <p:spPr bwMode="auto">
          <a:ln>
            <a:miter lim="800000"/>
            <a:headEnd/>
            <a:tailEnd/>
          </a:ln>
        </p:spPr>
        <p:txBody>
          <a:bodyPr wrap="square" numCol="1" anchorCtr="0" compatLnSpc="1">
            <a:prstTxWarp prst="textNoShape">
              <a:avLst/>
            </a:prstTxWarp>
          </a:bodyPr>
          <a:lstStyle/>
          <a:p>
            <a:pPr>
              <a:defRPr/>
            </a:pPr>
            <a:r>
              <a:rPr lang="en-US" dirty="0" smtClean="0"/>
              <a:t>Copyright © Infineon Technologies 2009. All rights reserved.</a:t>
            </a:r>
            <a:endParaRPr lang="de-DE" dirty="0" smtClean="0"/>
          </a:p>
        </p:txBody>
      </p:sp>
      <p:sp>
        <p:nvSpPr>
          <p:cNvPr id="102406" name="Title 4"/>
          <p:cNvSpPr>
            <a:spLocks noGrp="1"/>
          </p:cNvSpPr>
          <p:nvPr>
            <p:ph type="title"/>
          </p:nvPr>
        </p:nvSpPr>
        <p:spPr/>
        <p:txBody>
          <a:bodyPr/>
          <a:lstStyle/>
          <a:p>
            <a:pPr eaLnBrk="1" hangingPunct="1"/>
            <a:r>
              <a:rPr lang="en-GB" smtClean="0"/>
              <a:t>Optical Enhancement Techniques</a:t>
            </a:r>
          </a:p>
        </p:txBody>
      </p:sp>
      <p:sp>
        <p:nvSpPr>
          <p:cNvPr id="7" name="Rounded Rectangle 6"/>
          <p:cNvSpPr/>
          <p:nvPr/>
        </p:nvSpPr>
        <p:spPr>
          <a:xfrm>
            <a:off x="1160463" y="5219700"/>
            <a:ext cx="1146175" cy="428625"/>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8" name="Rounded Rectangle 7"/>
          <p:cNvSpPr/>
          <p:nvPr/>
        </p:nvSpPr>
        <p:spPr>
          <a:xfrm rot="16200000">
            <a:off x="1721644" y="4991894"/>
            <a:ext cx="884237" cy="428625"/>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9" name="TextBox 8"/>
          <p:cNvSpPr txBox="1"/>
          <p:nvPr/>
        </p:nvSpPr>
        <p:spPr>
          <a:xfrm>
            <a:off x="1449388" y="1095375"/>
            <a:ext cx="928687" cy="357188"/>
          </a:xfrm>
          <a:prstGeom prst="rect">
            <a:avLst/>
          </a:prstGeom>
          <a:noFill/>
        </p:spPr>
        <p:txBody>
          <a:bodyPr lIns="72000" tIns="72000" rIns="72000" bIns="72000"/>
          <a:lstStyle/>
          <a:p>
            <a:pPr marL="273050" indent="-273050">
              <a:spcBef>
                <a:spcPct val="0"/>
              </a:spcBef>
              <a:buClr>
                <a:srgbClr val="E30034"/>
              </a:buClr>
              <a:defRPr/>
            </a:pPr>
            <a:r>
              <a:rPr lang="en-GB" dirty="0">
                <a:solidFill>
                  <a:srgbClr val="00214A"/>
                </a:solidFill>
                <a:cs typeface="Arial" pitchFamily="34" charset="0"/>
              </a:rPr>
              <a:t>250nm</a:t>
            </a:r>
          </a:p>
        </p:txBody>
      </p:sp>
      <p:sp>
        <p:nvSpPr>
          <p:cNvPr id="13" name="Rectangle 12"/>
          <p:cNvSpPr/>
          <p:nvPr/>
        </p:nvSpPr>
        <p:spPr>
          <a:xfrm>
            <a:off x="1160463" y="3705225"/>
            <a:ext cx="1217612" cy="4286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4" name="Rectangle 13"/>
          <p:cNvSpPr/>
          <p:nvPr/>
        </p:nvSpPr>
        <p:spPr>
          <a:xfrm rot="16200000">
            <a:off x="1639094" y="3394869"/>
            <a:ext cx="1049337" cy="4286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5" name="Rectangle 14"/>
          <p:cNvSpPr/>
          <p:nvPr/>
        </p:nvSpPr>
        <p:spPr>
          <a:xfrm>
            <a:off x="1146175" y="2227263"/>
            <a:ext cx="1231900" cy="4286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6" name="Rectangle 15"/>
          <p:cNvSpPr/>
          <p:nvPr/>
        </p:nvSpPr>
        <p:spPr>
          <a:xfrm rot="16200000">
            <a:off x="1662113" y="1939925"/>
            <a:ext cx="1003300" cy="4286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7" name="TextBox 16"/>
          <p:cNvSpPr txBox="1"/>
          <p:nvPr/>
        </p:nvSpPr>
        <p:spPr>
          <a:xfrm>
            <a:off x="71438" y="2012950"/>
            <a:ext cx="1497012" cy="357188"/>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Design</a:t>
            </a:r>
          </a:p>
        </p:txBody>
      </p:sp>
      <p:sp>
        <p:nvSpPr>
          <p:cNvPr id="18" name="TextBox 17"/>
          <p:cNvSpPr txBox="1"/>
          <p:nvPr/>
        </p:nvSpPr>
        <p:spPr>
          <a:xfrm>
            <a:off x="71438" y="3562350"/>
            <a:ext cx="1497012" cy="357188"/>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Mask</a:t>
            </a:r>
          </a:p>
        </p:txBody>
      </p:sp>
      <p:sp>
        <p:nvSpPr>
          <p:cNvPr id="19" name="TextBox 18"/>
          <p:cNvSpPr txBox="1"/>
          <p:nvPr/>
        </p:nvSpPr>
        <p:spPr>
          <a:xfrm>
            <a:off x="71438" y="5005388"/>
            <a:ext cx="1497012" cy="357187"/>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Wafer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71546"/>
            <a:ext cx="9144000" cy="914400"/>
          </a:xfrm>
          <a:prstGeom prst="rect">
            <a:avLst/>
          </a:prstGeom>
          <a:solidFill>
            <a:schemeClr val="accent2">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11266" name="Datumsplatzhalter 3"/>
          <p:cNvSpPr>
            <a:spLocks noGrp="1"/>
          </p:cNvSpPr>
          <p:nvPr>
            <p:ph type="dt" sz="quarter" idx="4294967295"/>
          </p:nvPr>
        </p:nvSpPr>
        <p:spPr bwMode="auto">
          <a:xfrm>
            <a:off x="250825" y="6621463"/>
            <a:ext cx="1079500" cy="144462"/>
          </a:xfrm>
          <a:ln>
            <a:miter lim="800000"/>
            <a:headEnd/>
            <a:tailEnd/>
          </a:ln>
        </p:spPr>
        <p:txBody>
          <a:bodyPr wrap="square" numCol="1" anchorCtr="0" compatLnSpc="1">
            <a:prstTxWarp prst="textNoShape">
              <a:avLst/>
            </a:prstTxWarp>
          </a:bodyPr>
          <a:lstStyle/>
          <a:p>
            <a:pPr>
              <a:defRPr/>
            </a:pPr>
            <a:fld id="{351C7197-8B6A-4B07-938C-EF6FA677684C}" type="datetime1">
              <a:rPr lang="en-US" smtClean="0"/>
              <a:pPr>
                <a:defRPr/>
              </a:pPr>
              <a:t>5/9/2010</a:t>
            </a:fld>
            <a:endParaRPr lang="de-DE" smtClean="0"/>
          </a:p>
        </p:txBody>
      </p:sp>
      <p:sp>
        <p:nvSpPr>
          <p:cNvPr id="11267" name="Foliennummernplatzhalter 5"/>
          <p:cNvSpPr>
            <a:spLocks noGrp="1"/>
          </p:cNvSpPr>
          <p:nvPr>
            <p:ph type="sldNum" sz="quarter" idx="4294967295"/>
          </p:nvPr>
        </p:nvSpPr>
        <p:spPr bwMode="auto">
          <a:xfrm>
            <a:off x="7815263" y="6621463"/>
            <a:ext cx="1079500" cy="144462"/>
          </a:xfrm>
          <a:ln>
            <a:miter lim="800000"/>
            <a:headEnd/>
            <a:tailEnd/>
          </a:ln>
        </p:spPr>
        <p:txBody>
          <a:bodyPr wrap="square" numCol="1" anchorCtr="0" compatLnSpc="1">
            <a:prstTxWarp prst="textNoShape">
              <a:avLst/>
            </a:prstTxWarp>
          </a:bodyPr>
          <a:lstStyle/>
          <a:p>
            <a:pPr>
              <a:defRPr/>
            </a:pPr>
            <a:r>
              <a:rPr lang="de-DE" smtClean="0"/>
              <a:t>Page </a:t>
            </a:r>
            <a:fld id="{FBCC1651-5DF9-44BA-9D6A-FBC58B5D48FD}" type="slidenum">
              <a:rPr lang="de-DE" smtClean="0"/>
              <a:pPr>
                <a:defRPr/>
              </a:pPr>
              <a:t>2</a:t>
            </a:fld>
            <a:endParaRPr lang="de-DE" smtClean="0"/>
          </a:p>
        </p:txBody>
      </p:sp>
      <p:sp>
        <p:nvSpPr>
          <p:cNvPr id="89094" name="Title 6"/>
          <p:cNvSpPr>
            <a:spLocks noGrp="1"/>
          </p:cNvSpPr>
          <p:nvPr>
            <p:ph type="title"/>
          </p:nvPr>
        </p:nvSpPr>
        <p:spPr/>
        <p:txBody>
          <a:bodyPr/>
          <a:lstStyle/>
          <a:p>
            <a:pPr eaLnBrk="1" hangingPunct="1"/>
            <a:r>
              <a:rPr lang="de-DE" dirty="0" smtClean="0"/>
              <a:t>Content</a:t>
            </a:r>
          </a:p>
        </p:txBody>
      </p:sp>
      <p:sp>
        <p:nvSpPr>
          <p:cNvPr id="89095" name="Content Placeholder 7"/>
          <p:cNvSpPr>
            <a:spLocks noGrp="1"/>
          </p:cNvSpPr>
          <p:nvPr>
            <p:ph sz="quarter" idx="10"/>
          </p:nvPr>
        </p:nvSpPr>
        <p:spPr/>
        <p:txBody>
          <a:bodyPr/>
          <a:lstStyle/>
          <a:p>
            <a:pPr eaLnBrk="1" hangingPunct="1"/>
            <a:r>
              <a:rPr lang="de-DE" dirty="0" smtClean="0"/>
              <a:t>Mobile Phone Market</a:t>
            </a:r>
          </a:p>
          <a:p>
            <a:pPr eaLnBrk="1" hangingPunct="1"/>
            <a:endParaRPr lang="de-DE" dirty="0" smtClean="0"/>
          </a:p>
          <a:p>
            <a:pPr eaLnBrk="1" hangingPunct="1"/>
            <a:r>
              <a:rPr lang="de-DE" dirty="0" err="1" smtClean="0"/>
              <a:t>Thrills</a:t>
            </a:r>
            <a:r>
              <a:rPr lang="de-DE" dirty="0" smtClean="0"/>
              <a:t> and </a:t>
            </a:r>
            <a:r>
              <a:rPr lang="de-DE" dirty="0" err="1" smtClean="0"/>
              <a:t>Challenges</a:t>
            </a:r>
            <a:endParaRPr lang="de-DE" dirty="0" smtClean="0"/>
          </a:p>
          <a:p>
            <a:pPr eaLnBrk="1" hangingPunct="1"/>
            <a:endParaRPr lang="de-DE" dirty="0" smtClean="0"/>
          </a:p>
          <a:p>
            <a:pPr eaLnBrk="1" hangingPunct="1"/>
            <a:r>
              <a:rPr lang="de-DE" dirty="0" err="1" smtClean="0"/>
              <a:t>Success</a:t>
            </a:r>
            <a:r>
              <a:rPr lang="de-DE" dirty="0" smtClean="0"/>
              <a:t> </a:t>
            </a:r>
            <a:r>
              <a:rPr lang="de-DE" dirty="0" err="1" smtClean="0"/>
              <a:t>Example</a:t>
            </a:r>
            <a:r>
              <a:rPr lang="de-DE" dirty="0" smtClean="0"/>
              <a:t>: </a:t>
            </a:r>
            <a:r>
              <a:rPr lang="de-DE" dirty="0" err="1" smtClean="0"/>
              <a:t>Egoldvoice</a:t>
            </a:r>
            <a:r>
              <a:rPr lang="de-DE" dirty="0" smtClean="0"/>
              <a:t> – Winner of the Innovation Award</a:t>
            </a:r>
          </a:p>
          <a:p>
            <a:pPr eaLnBrk="1" hangingPunct="1"/>
            <a:endParaRPr lang="de-DE" dirty="0" smtClean="0"/>
          </a:p>
          <a:p>
            <a:pPr eaLnBrk="1" hangingPunct="1"/>
            <a:r>
              <a:rPr lang="de-DE" dirty="0" smtClean="0"/>
              <a:t>Infineon </a:t>
            </a:r>
            <a:r>
              <a:rPr lang="de-DE" dirty="0" err="1" smtClean="0"/>
              <a:t>at</a:t>
            </a:r>
            <a:r>
              <a:rPr lang="de-DE" dirty="0" smtClean="0"/>
              <a:t> a </a:t>
            </a:r>
            <a:r>
              <a:rPr lang="de-DE" dirty="0" err="1" smtClean="0"/>
              <a:t>Glance</a:t>
            </a:r>
            <a:endParaRPr lang="de-DE" dirty="0" smtClean="0"/>
          </a:p>
          <a:p>
            <a:pPr eaLnBrk="1" hangingPunct="1"/>
            <a:endParaRPr lang="de-DE" dirty="0" smtClean="0"/>
          </a:p>
          <a:p>
            <a:pPr eaLnBrk="1" hangingPunct="1"/>
            <a:endParaRPr lang="de-DE" dirty="0" smtClean="0"/>
          </a:p>
          <a:p>
            <a:pPr eaLnBrk="1" hangingPunct="1">
              <a:buNone/>
            </a:pPr>
            <a:endParaRPr lang="de-DE" dirty="0" smtClean="0"/>
          </a:p>
          <a:p>
            <a:pPr eaLnBrk="1" hangingPunct="1"/>
            <a:endParaRPr lang="de-DE" dirty="0" smtClean="0"/>
          </a:p>
          <a:p>
            <a:pPr eaLnBrk="1" hangingPunct="1"/>
            <a:endParaRPr lang="de-DE" dirty="0" smtClean="0"/>
          </a:p>
          <a:p>
            <a:pPr eaLnBrk="1" hangingPunct="1"/>
            <a:endParaRPr lang="de-DE" dirty="0" smtClean="0"/>
          </a:p>
          <a:p>
            <a:pPr eaLnBrk="1" hangingPunct="1"/>
            <a:endParaRPr lang="de-DE"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62038" y="1095375"/>
            <a:ext cx="1598612" cy="4929188"/>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25603" name="Date Placeholder 1"/>
          <p:cNvSpPr>
            <a:spLocks noGrp="1"/>
          </p:cNvSpPr>
          <p:nvPr>
            <p:ph type="dt" sz="quarter" idx="11"/>
          </p:nvPr>
        </p:nvSpPr>
        <p:spPr bwMode="auto">
          <a:ln>
            <a:miter lim="800000"/>
            <a:headEnd/>
            <a:tailEnd/>
          </a:ln>
        </p:spPr>
        <p:txBody>
          <a:bodyPr wrap="square" numCol="1" anchorCtr="0" compatLnSpc="1">
            <a:prstTxWarp prst="textNoShape">
              <a:avLst/>
            </a:prstTxWarp>
          </a:bodyPr>
          <a:lstStyle/>
          <a:p>
            <a:pPr>
              <a:defRPr/>
            </a:pPr>
            <a:fld id="{E2F79039-3765-42E2-9A7D-2A12D32C85BD}" type="datetime1">
              <a:rPr lang="en-US" smtClean="0"/>
              <a:pPr>
                <a:defRPr/>
              </a:pPr>
              <a:t>5/9/2010</a:t>
            </a:fld>
            <a:endParaRPr lang="de-DE" smtClean="0"/>
          </a:p>
        </p:txBody>
      </p:sp>
      <p:sp>
        <p:nvSpPr>
          <p:cNvPr id="25604" name="Slide Number Placeholder 2"/>
          <p:cNvSpPr>
            <a:spLocks noGrp="1"/>
          </p:cNvSpPr>
          <p:nvPr>
            <p:ph type="sldNum" sz="quarter" idx="13"/>
          </p:nvPr>
        </p:nvSpPr>
        <p:spPr bwMode="auto">
          <a:ln>
            <a:miter lim="800000"/>
            <a:headEnd/>
            <a:tailEnd/>
          </a:ln>
        </p:spPr>
        <p:txBody>
          <a:bodyPr wrap="square" numCol="1" anchorCtr="0" compatLnSpc="1">
            <a:prstTxWarp prst="textNoShape">
              <a:avLst/>
            </a:prstTxWarp>
          </a:bodyPr>
          <a:lstStyle/>
          <a:p>
            <a:pPr>
              <a:defRPr/>
            </a:pPr>
            <a:r>
              <a:rPr lang="de-DE" smtClean="0"/>
              <a:t>Page </a:t>
            </a:r>
            <a:fld id="{519F9165-FFFD-4A3B-9E00-1B9C0C02690E}" type="slidenum">
              <a:rPr lang="de-DE" smtClean="0"/>
              <a:pPr>
                <a:defRPr/>
              </a:pPr>
              <a:t>20</a:t>
            </a:fld>
            <a:endParaRPr lang="de-DE" smtClean="0"/>
          </a:p>
        </p:txBody>
      </p:sp>
      <p:sp>
        <p:nvSpPr>
          <p:cNvPr id="25605" name="Footer Placeholder 3"/>
          <p:cNvSpPr>
            <a:spLocks noGrp="1"/>
          </p:cNvSpPr>
          <p:nvPr>
            <p:ph type="ftr" sz="quarter" idx="12"/>
          </p:nvPr>
        </p:nvSpPr>
        <p:spPr bwMode="auto">
          <a:ln>
            <a:miter lim="800000"/>
            <a:headEnd/>
            <a:tailEnd/>
          </a:ln>
        </p:spPr>
        <p:txBody>
          <a:bodyPr wrap="square" numCol="1" anchorCtr="0" compatLnSpc="1">
            <a:prstTxWarp prst="textNoShape">
              <a:avLst/>
            </a:prstTxWarp>
          </a:bodyPr>
          <a:lstStyle/>
          <a:p>
            <a:pPr>
              <a:defRPr/>
            </a:pPr>
            <a:r>
              <a:rPr lang="en-US" dirty="0" smtClean="0"/>
              <a:t>Copyright © Infineon Technologies 2009. All rights reserved.</a:t>
            </a:r>
            <a:endParaRPr lang="de-DE" dirty="0" smtClean="0"/>
          </a:p>
        </p:txBody>
      </p:sp>
      <p:sp>
        <p:nvSpPr>
          <p:cNvPr id="103430" name="Title 4"/>
          <p:cNvSpPr>
            <a:spLocks noGrp="1"/>
          </p:cNvSpPr>
          <p:nvPr>
            <p:ph type="title"/>
          </p:nvPr>
        </p:nvSpPr>
        <p:spPr/>
        <p:txBody>
          <a:bodyPr/>
          <a:lstStyle/>
          <a:p>
            <a:pPr eaLnBrk="1" hangingPunct="1"/>
            <a:r>
              <a:rPr lang="en-GB" smtClean="0"/>
              <a:t>Optical Enhancement Techniques</a:t>
            </a:r>
          </a:p>
        </p:txBody>
      </p:sp>
      <p:sp>
        <p:nvSpPr>
          <p:cNvPr id="7" name="Rounded Rectangle 6"/>
          <p:cNvSpPr/>
          <p:nvPr/>
        </p:nvSpPr>
        <p:spPr>
          <a:xfrm>
            <a:off x="1160463" y="5219700"/>
            <a:ext cx="1146175" cy="428625"/>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8" name="Rounded Rectangle 7"/>
          <p:cNvSpPr/>
          <p:nvPr/>
        </p:nvSpPr>
        <p:spPr>
          <a:xfrm rot="16200000">
            <a:off x="1721644" y="4991894"/>
            <a:ext cx="884237" cy="428625"/>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9" name="TextBox 8"/>
          <p:cNvSpPr txBox="1"/>
          <p:nvPr/>
        </p:nvSpPr>
        <p:spPr>
          <a:xfrm>
            <a:off x="1449388" y="1095375"/>
            <a:ext cx="928687" cy="357188"/>
          </a:xfrm>
          <a:prstGeom prst="rect">
            <a:avLst/>
          </a:prstGeom>
          <a:noFill/>
        </p:spPr>
        <p:txBody>
          <a:bodyPr lIns="72000" tIns="72000" rIns="72000" bIns="72000"/>
          <a:lstStyle/>
          <a:p>
            <a:pPr marL="273050" indent="-273050">
              <a:spcBef>
                <a:spcPct val="0"/>
              </a:spcBef>
              <a:buClr>
                <a:srgbClr val="E30034"/>
              </a:buClr>
              <a:defRPr/>
            </a:pPr>
            <a:r>
              <a:rPr lang="en-GB" dirty="0">
                <a:solidFill>
                  <a:srgbClr val="00214A"/>
                </a:solidFill>
                <a:cs typeface="Arial" pitchFamily="34" charset="0"/>
              </a:rPr>
              <a:t>250nm</a:t>
            </a:r>
          </a:p>
        </p:txBody>
      </p:sp>
      <p:sp>
        <p:nvSpPr>
          <p:cNvPr id="13" name="Rectangle 12"/>
          <p:cNvSpPr/>
          <p:nvPr/>
        </p:nvSpPr>
        <p:spPr>
          <a:xfrm>
            <a:off x="1160463" y="3705225"/>
            <a:ext cx="1217612" cy="4286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4" name="Rectangle 13"/>
          <p:cNvSpPr/>
          <p:nvPr/>
        </p:nvSpPr>
        <p:spPr>
          <a:xfrm rot="16200000">
            <a:off x="1639094" y="3394869"/>
            <a:ext cx="1049337" cy="4286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5" name="Rectangle 14"/>
          <p:cNvSpPr/>
          <p:nvPr/>
        </p:nvSpPr>
        <p:spPr>
          <a:xfrm>
            <a:off x="1146175" y="2227263"/>
            <a:ext cx="1231900" cy="4286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6" name="Rectangle 15"/>
          <p:cNvSpPr/>
          <p:nvPr/>
        </p:nvSpPr>
        <p:spPr>
          <a:xfrm rot="16200000">
            <a:off x="1662113" y="1939925"/>
            <a:ext cx="1003300" cy="4286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7" name="TextBox 16"/>
          <p:cNvSpPr txBox="1"/>
          <p:nvPr/>
        </p:nvSpPr>
        <p:spPr>
          <a:xfrm>
            <a:off x="71438" y="2012950"/>
            <a:ext cx="1497012" cy="357188"/>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Design</a:t>
            </a:r>
          </a:p>
        </p:txBody>
      </p:sp>
      <p:sp>
        <p:nvSpPr>
          <p:cNvPr id="18" name="TextBox 17"/>
          <p:cNvSpPr txBox="1"/>
          <p:nvPr/>
        </p:nvSpPr>
        <p:spPr>
          <a:xfrm>
            <a:off x="71438" y="3562350"/>
            <a:ext cx="1497012" cy="357188"/>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Mask</a:t>
            </a:r>
          </a:p>
        </p:txBody>
      </p:sp>
      <p:sp>
        <p:nvSpPr>
          <p:cNvPr id="19" name="TextBox 18"/>
          <p:cNvSpPr txBox="1"/>
          <p:nvPr/>
        </p:nvSpPr>
        <p:spPr>
          <a:xfrm>
            <a:off x="71438" y="5005388"/>
            <a:ext cx="1497012" cy="357187"/>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Wafer</a:t>
            </a:r>
          </a:p>
        </p:txBody>
      </p:sp>
      <p:sp>
        <p:nvSpPr>
          <p:cNvPr id="22" name="Rectangle 21"/>
          <p:cNvSpPr/>
          <p:nvPr/>
        </p:nvSpPr>
        <p:spPr>
          <a:xfrm>
            <a:off x="2808288" y="1095375"/>
            <a:ext cx="2841625" cy="4929188"/>
          </a:xfrm>
          <a:prstGeom prst="rect">
            <a:avLst/>
          </a:prstGeom>
          <a:solidFill>
            <a:srgbClr val="E6E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25" name="TextBox 24"/>
          <p:cNvSpPr txBox="1"/>
          <p:nvPr/>
        </p:nvSpPr>
        <p:spPr>
          <a:xfrm>
            <a:off x="3195638" y="1095375"/>
            <a:ext cx="928687" cy="357188"/>
          </a:xfrm>
          <a:prstGeom prst="rect">
            <a:avLst/>
          </a:prstGeom>
          <a:noFill/>
        </p:spPr>
        <p:txBody>
          <a:bodyPr lIns="72000" tIns="72000" rIns="72000" bIns="72000"/>
          <a:lstStyle/>
          <a:p>
            <a:pPr marL="273050" indent="-273050">
              <a:spcBef>
                <a:spcPct val="0"/>
              </a:spcBef>
              <a:buClr>
                <a:srgbClr val="E30034"/>
              </a:buClr>
              <a:defRPr/>
            </a:pPr>
            <a:r>
              <a:rPr lang="en-GB" dirty="0">
                <a:solidFill>
                  <a:srgbClr val="00214A"/>
                </a:solidFill>
                <a:cs typeface="Arial" pitchFamily="34" charset="0"/>
              </a:rPr>
              <a:t>90nm</a:t>
            </a:r>
          </a:p>
        </p:txBody>
      </p:sp>
      <p:sp>
        <p:nvSpPr>
          <p:cNvPr id="28" name="Rectangle 27"/>
          <p:cNvSpPr/>
          <p:nvPr/>
        </p:nvSpPr>
        <p:spPr>
          <a:xfrm>
            <a:off x="3598863" y="2197100"/>
            <a:ext cx="1042987" cy="3397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29" name="Rectangle 28"/>
          <p:cNvSpPr/>
          <p:nvPr/>
        </p:nvSpPr>
        <p:spPr>
          <a:xfrm rot="16200000">
            <a:off x="4042569" y="1929606"/>
            <a:ext cx="857250" cy="35718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0" name="Rectangle 29"/>
          <p:cNvSpPr/>
          <p:nvPr/>
        </p:nvSpPr>
        <p:spPr>
          <a:xfrm>
            <a:off x="3094038" y="3775075"/>
            <a:ext cx="1042987" cy="3397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1" name="Rectangle 30"/>
          <p:cNvSpPr/>
          <p:nvPr/>
        </p:nvSpPr>
        <p:spPr>
          <a:xfrm rot="16200000">
            <a:off x="3537744" y="3507581"/>
            <a:ext cx="857250" cy="35718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9" name="Freeform 38"/>
          <p:cNvSpPr/>
          <p:nvPr/>
        </p:nvSpPr>
        <p:spPr>
          <a:xfrm>
            <a:off x="3195638" y="4926013"/>
            <a:ext cx="925512" cy="628650"/>
          </a:xfrm>
          <a:custGeom>
            <a:avLst/>
            <a:gdLst>
              <a:gd name="connsiteX0" fmla="*/ 0 w 1009650"/>
              <a:gd name="connsiteY0" fmla="*/ 652462 h 747712"/>
              <a:gd name="connsiteX1" fmla="*/ 23813 w 1009650"/>
              <a:gd name="connsiteY1" fmla="*/ 714375 h 747712"/>
              <a:gd name="connsiteX2" fmla="*/ 61913 w 1009650"/>
              <a:gd name="connsiteY2" fmla="*/ 747712 h 747712"/>
              <a:gd name="connsiteX3" fmla="*/ 609600 w 1009650"/>
              <a:gd name="connsiteY3" fmla="*/ 747712 h 747712"/>
              <a:gd name="connsiteX4" fmla="*/ 852488 w 1009650"/>
              <a:gd name="connsiteY4" fmla="*/ 728662 h 747712"/>
              <a:gd name="connsiteX5" fmla="*/ 971550 w 1009650"/>
              <a:gd name="connsiteY5" fmla="*/ 614362 h 747712"/>
              <a:gd name="connsiteX6" fmla="*/ 995363 w 1009650"/>
              <a:gd name="connsiteY6" fmla="*/ 481012 h 747712"/>
              <a:gd name="connsiteX7" fmla="*/ 1009650 w 1009650"/>
              <a:gd name="connsiteY7" fmla="*/ 142875 h 747712"/>
              <a:gd name="connsiteX8" fmla="*/ 995363 w 1009650"/>
              <a:gd name="connsiteY8" fmla="*/ 42862 h 747712"/>
              <a:gd name="connsiteX9" fmla="*/ 928688 w 1009650"/>
              <a:gd name="connsiteY9" fmla="*/ 4762 h 747712"/>
              <a:gd name="connsiteX10" fmla="*/ 781050 w 1009650"/>
              <a:gd name="connsiteY10" fmla="*/ 0 h 747712"/>
              <a:gd name="connsiteX11" fmla="*/ 681038 w 1009650"/>
              <a:gd name="connsiteY11" fmla="*/ 47625 h 747712"/>
              <a:gd name="connsiteX12" fmla="*/ 647700 w 1009650"/>
              <a:gd name="connsiteY12" fmla="*/ 219075 h 747712"/>
              <a:gd name="connsiteX13" fmla="*/ 614363 w 1009650"/>
              <a:gd name="connsiteY13" fmla="*/ 338137 h 747712"/>
              <a:gd name="connsiteX14" fmla="*/ 490538 w 1009650"/>
              <a:gd name="connsiteY14" fmla="*/ 385762 h 747712"/>
              <a:gd name="connsiteX15" fmla="*/ 276225 w 1009650"/>
              <a:gd name="connsiteY15" fmla="*/ 438150 h 747712"/>
              <a:gd name="connsiteX16" fmla="*/ 128588 w 1009650"/>
              <a:gd name="connsiteY16" fmla="*/ 457200 h 747712"/>
              <a:gd name="connsiteX17" fmla="*/ 28575 w 1009650"/>
              <a:gd name="connsiteY17" fmla="*/ 504825 h 747712"/>
              <a:gd name="connsiteX18" fmla="*/ 0 w 1009650"/>
              <a:gd name="connsiteY18" fmla="*/ 65246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9650" h="747712">
                <a:moveTo>
                  <a:pt x="0" y="652462"/>
                </a:moveTo>
                <a:lnTo>
                  <a:pt x="23813" y="714375"/>
                </a:lnTo>
                <a:lnTo>
                  <a:pt x="61913" y="747712"/>
                </a:lnTo>
                <a:lnTo>
                  <a:pt x="609600" y="747712"/>
                </a:lnTo>
                <a:lnTo>
                  <a:pt x="852488" y="728662"/>
                </a:lnTo>
                <a:lnTo>
                  <a:pt x="971550" y="614362"/>
                </a:lnTo>
                <a:lnTo>
                  <a:pt x="995363" y="481012"/>
                </a:lnTo>
                <a:lnTo>
                  <a:pt x="1009650" y="142875"/>
                </a:lnTo>
                <a:lnTo>
                  <a:pt x="995363" y="42862"/>
                </a:lnTo>
                <a:lnTo>
                  <a:pt x="928688" y="4762"/>
                </a:lnTo>
                <a:lnTo>
                  <a:pt x="781050" y="0"/>
                </a:lnTo>
                <a:lnTo>
                  <a:pt x="681038" y="47625"/>
                </a:lnTo>
                <a:lnTo>
                  <a:pt x="647700" y="219075"/>
                </a:lnTo>
                <a:lnTo>
                  <a:pt x="614363" y="338137"/>
                </a:lnTo>
                <a:lnTo>
                  <a:pt x="490538" y="385762"/>
                </a:lnTo>
                <a:lnTo>
                  <a:pt x="276225" y="438150"/>
                </a:lnTo>
                <a:lnTo>
                  <a:pt x="128588" y="457200"/>
                </a:lnTo>
                <a:lnTo>
                  <a:pt x="28575" y="504825"/>
                </a:lnTo>
                <a:lnTo>
                  <a:pt x="0" y="652462"/>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2" name="TextBox 61"/>
          <p:cNvSpPr txBox="1"/>
          <p:nvPr/>
        </p:nvSpPr>
        <p:spPr>
          <a:xfrm>
            <a:off x="2857500" y="6043613"/>
            <a:ext cx="1497013" cy="357187"/>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 high NA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62038" y="1095375"/>
            <a:ext cx="1598612" cy="4929188"/>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25603" name="Date Placeholder 1"/>
          <p:cNvSpPr>
            <a:spLocks noGrp="1"/>
          </p:cNvSpPr>
          <p:nvPr>
            <p:ph type="dt" sz="quarter" idx="11"/>
          </p:nvPr>
        </p:nvSpPr>
        <p:spPr bwMode="auto">
          <a:ln>
            <a:miter lim="800000"/>
            <a:headEnd/>
            <a:tailEnd/>
          </a:ln>
        </p:spPr>
        <p:txBody>
          <a:bodyPr wrap="square" numCol="1" anchorCtr="0" compatLnSpc="1">
            <a:prstTxWarp prst="textNoShape">
              <a:avLst/>
            </a:prstTxWarp>
          </a:bodyPr>
          <a:lstStyle/>
          <a:p>
            <a:pPr>
              <a:defRPr/>
            </a:pPr>
            <a:fld id="{E2F79039-3765-42E2-9A7D-2A12D32C85BD}" type="datetime1">
              <a:rPr lang="en-US" smtClean="0"/>
              <a:pPr>
                <a:defRPr/>
              </a:pPr>
              <a:t>5/9/2010</a:t>
            </a:fld>
            <a:endParaRPr lang="de-DE" smtClean="0"/>
          </a:p>
        </p:txBody>
      </p:sp>
      <p:sp>
        <p:nvSpPr>
          <p:cNvPr id="25604" name="Slide Number Placeholder 2"/>
          <p:cNvSpPr>
            <a:spLocks noGrp="1"/>
          </p:cNvSpPr>
          <p:nvPr>
            <p:ph type="sldNum" sz="quarter" idx="13"/>
          </p:nvPr>
        </p:nvSpPr>
        <p:spPr bwMode="auto">
          <a:ln>
            <a:miter lim="800000"/>
            <a:headEnd/>
            <a:tailEnd/>
          </a:ln>
        </p:spPr>
        <p:txBody>
          <a:bodyPr wrap="square" numCol="1" anchorCtr="0" compatLnSpc="1">
            <a:prstTxWarp prst="textNoShape">
              <a:avLst/>
            </a:prstTxWarp>
          </a:bodyPr>
          <a:lstStyle/>
          <a:p>
            <a:pPr>
              <a:defRPr/>
            </a:pPr>
            <a:r>
              <a:rPr lang="de-DE" smtClean="0"/>
              <a:t>Page </a:t>
            </a:r>
            <a:fld id="{07B27FAA-FA27-4FB0-8DC8-19A0C54CBF54}" type="slidenum">
              <a:rPr lang="de-DE" smtClean="0"/>
              <a:pPr>
                <a:defRPr/>
              </a:pPr>
              <a:t>21</a:t>
            </a:fld>
            <a:endParaRPr lang="de-DE" smtClean="0"/>
          </a:p>
        </p:txBody>
      </p:sp>
      <p:sp>
        <p:nvSpPr>
          <p:cNvPr id="25605" name="Footer Placeholder 3"/>
          <p:cNvSpPr>
            <a:spLocks noGrp="1"/>
          </p:cNvSpPr>
          <p:nvPr>
            <p:ph type="ftr" sz="quarter" idx="12"/>
          </p:nvPr>
        </p:nvSpPr>
        <p:spPr bwMode="auto">
          <a:ln>
            <a:miter lim="800000"/>
            <a:headEnd/>
            <a:tailEnd/>
          </a:ln>
        </p:spPr>
        <p:txBody>
          <a:bodyPr wrap="square" numCol="1" anchorCtr="0" compatLnSpc="1">
            <a:prstTxWarp prst="textNoShape">
              <a:avLst/>
            </a:prstTxWarp>
          </a:bodyPr>
          <a:lstStyle/>
          <a:p>
            <a:pPr>
              <a:defRPr/>
            </a:pPr>
            <a:r>
              <a:rPr lang="en-US" dirty="0" smtClean="0"/>
              <a:t>Copyright © Infineon Technologies 2009. All rights reserved.</a:t>
            </a:r>
            <a:endParaRPr lang="de-DE" dirty="0" smtClean="0"/>
          </a:p>
        </p:txBody>
      </p:sp>
      <p:sp>
        <p:nvSpPr>
          <p:cNvPr id="104454" name="Title 4"/>
          <p:cNvSpPr>
            <a:spLocks noGrp="1"/>
          </p:cNvSpPr>
          <p:nvPr>
            <p:ph type="title"/>
          </p:nvPr>
        </p:nvSpPr>
        <p:spPr/>
        <p:txBody>
          <a:bodyPr/>
          <a:lstStyle/>
          <a:p>
            <a:pPr eaLnBrk="1" hangingPunct="1"/>
            <a:r>
              <a:rPr lang="en-GB" smtClean="0"/>
              <a:t>Optical Enhancement Techniques</a:t>
            </a:r>
          </a:p>
        </p:txBody>
      </p:sp>
      <p:sp>
        <p:nvSpPr>
          <p:cNvPr id="7" name="Rounded Rectangle 6"/>
          <p:cNvSpPr/>
          <p:nvPr/>
        </p:nvSpPr>
        <p:spPr>
          <a:xfrm>
            <a:off x="1160463" y="5219700"/>
            <a:ext cx="1146175" cy="428625"/>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8" name="Rounded Rectangle 7"/>
          <p:cNvSpPr/>
          <p:nvPr/>
        </p:nvSpPr>
        <p:spPr>
          <a:xfrm rot="16200000">
            <a:off x="1721644" y="4991894"/>
            <a:ext cx="884237" cy="428625"/>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9" name="TextBox 8"/>
          <p:cNvSpPr txBox="1"/>
          <p:nvPr/>
        </p:nvSpPr>
        <p:spPr>
          <a:xfrm>
            <a:off x="1449388" y="1095375"/>
            <a:ext cx="928687" cy="357188"/>
          </a:xfrm>
          <a:prstGeom prst="rect">
            <a:avLst/>
          </a:prstGeom>
          <a:noFill/>
        </p:spPr>
        <p:txBody>
          <a:bodyPr lIns="72000" tIns="72000" rIns="72000" bIns="72000"/>
          <a:lstStyle/>
          <a:p>
            <a:pPr marL="273050" indent="-273050">
              <a:spcBef>
                <a:spcPct val="0"/>
              </a:spcBef>
              <a:buClr>
                <a:srgbClr val="E30034"/>
              </a:buClr>
              <a:defRPr/>
            </a:pPr>
            <a:r>
              <a:rPr lang="en-GB" dirty="0">
                <a:solidFill>
                  <a:srgbClr val="00214A"/>
                </a:solidFill>
                <a:cs typeface="Arial" pitchFamily="34" charset="0"/>
              </a:rPr>
              <a:t>250nm</a:t>
            </a:r>
          </a:p>
        </p:txBody>
      </p:sp>
      <p:sp>
        <p:nvSpPr>
          <p:cNvPr id="13" name="Rectangle 12"/>
          <p:cNvSpPr/>
          <p:nvPr/>
        </p:nvSpPr>
        <p:spPr>
          <a:xfrm>
            <a:off x="1160463" y="3705225"/>
            <a:ext cx="1217612" cy="4286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4" name="Rectangle 13"/>
          <p:cNvSpPr/>
          <p:nvPr/>
        </p:nvSpPr>
        <p:spPr>
          <a:xfrm rot="16200000">
            <a:off x="1639094" y="3394869"/>
            <a:ext cx="1049337" cy="4286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5" name="Rectangle 14"/>
          <p:cNvSpPr/>
          <p:nvPr/>
        </p:nvSpPr>
        <p:spPr>
          <a:xfrm>
            <a:off x="1146175" y="2227263"/>
            <a:ext cx="1231900" cy="4286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6" name="Rectangle 15"/>
          <p:cNvSpPr/>
          <p:nvPr/>
        </p:nvSpPr>
        <p:spPr>
          <a:xfrm rot="16200000">
            <a:off x="1662113" y="1939925"/>
            <a:ext cx="1003300" cy="4286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7" name="TextBox 16"/>
          <p:cNvSpPr txBox="1"/>
          <p:nvPr/>
        </p:nvSpPr>
        <p:spPr>
          <a:xfrm>
            <a:off x="71438" y="2012950"/>
            <a:ext cx="1497012" cy="357188"/>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Design</a:t>
            </a:r>
          </a:p>
        </p:txBody>
      </p:sp>
      <p:sp>
        <p:nvSpPr>
          <p:cNvPr id="18" name="TextBox 17"/>
          <p:cNvSpPr txBox="1"/>
          <p:nvPr/>
        </p:nvSpPr>
        <p:spPr>
          <a:xfrm>
            <a:off x="71438" y="3562350"/>
            <a:ext cx="1497012" cy="357188"/>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Mask</a:t>
            </a:r>
          </a:p>
        </p:txBody>
      </p:sp>
      <p:sp>
        <p:nvSpPr>
          <p:cNvPr id="19" name="TextBox 18"/>
          <p:cNvSpPr txBox="1"/>
          <p:nvPr/>
        </p:nvSpPr>
        <p:spPr>
          <a:xfrm>
            <a:off x="71438" y="5005388"/>
            <a:ext cx="1497012" cy="357187"/>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Wafer</a:t>
            </a:r>
          </a:p>
        </p:txBody>
      </p:sp>
      <p:sp>
        <p:nvSpPr>
          <p:cNvPr id="22" name="Rectangle 21"/>
          <p:cNvSpPr/>
          <p:nvPr/>
        </p:nvSpPr>
        <p:spPr>
          <a:xfrm>
            <a:off x="2808288" y="1095375"/>
            <a:ext cx="2841625" cy="4929188"/>
          </a:xfrm>
          <a:prstGeom prst="rect">
            <a:avLst/>
          </a:prstGeom>
          <a:solidFill>
            <a:srgbClr val="E6E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25" name="TextBox 24"/>
          <p:cNvSpPr txBox="1"/>
          <p:nvPr/>
        </p:nvSpPr>
        <p:spPr>
          <a:xfrm>
            <a:off x="3195638" y="1095375"/>
            <a:ext cx="928687" cy="357188"/>
          </a:xfrm>
          <a:prstGeom prst="rect">
            <a:avLst/>
          </a:prstGeom>
          <a:noFill/>
        </p:spPr>
        <p:txBody>
          <a:bodyPr lIns="72000" tIns="72000" rIns="72000" bIns="72000"/>
          <a:lstStyle/>
          <a:p>
            <a:pPr marL="273050" indent="-273050">
              <a:spcBef>
                <a:spcPct val="0"/>
              </a:spcBef>
              <a:buClr>
                <a:srgbClr val="E30034"/>
              </a:buClr>
              <a:defRPr/>
            </a:pPr>
            <a:r>
              <a:rPr lang="en-GB" dirty="0">
                <a:solidFill>
                  <a:srgbClr val="00214A"/>
                </a:solidFill>
                <a:cs typeface="Arial" pitchFamily="34" charset="0"/>
              </a:rPr>
              <a:t>90nm</a:t>
            </a:r>
          </a:p>
        </p:txBody>
      </p:sp>
      <p:sp>
        <p:nvSpPr>
          <p:cNvPr id="28" name="Rectangle 27"/>
          <p:cNvSpPr/>
          <p:nvPr/>
        </p:nvSpPr>
        <p:spPr>
          <a:xfrm>
            <a:off x="3598863" y="2197100"/>
            <a:ext cx="1042987" cy="3397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29" name="Rectangle 28"/>
          <p:cNvSpPr/>
          <p:nvPr/>
        </p:nvSpPr>
        <p:spPr>
          <a:xfrm rot="16200000">
            <a:off x="4042569" y="1929606"/>
            <a:ext cx="857250" cy="35718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0" name="Rectangle 29"/>
          <p:cNvSpPr/>
          <p:nvPr/>
        </p:nvSpPr>
        <p:spPr>
          <a:xfrm>
            <a:off x="3094038" y="3775075"/>
            <a:ext cx="1042987" cy="3397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1" name="Rectangle 30"/>
          <p:cNvSpPr/>
          <p:nvPr/>
        </p:nvSpPr>
        <p:spPr>
          <a:xfrm rot="16200000">
            <a:off x="3537744" y="3507581"/>
            <a:ext cx="857250" cy="35718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2" name="Rectangle 31"/>
          <p:cNvSpPr/>
          <p:nvPr/>
        </p:nvSpPr>
        <p:spPr>
          <a:xfrm>
            <a:off x="4371975" y="3775075"/>
            <a:ext cx="255588" cy="3397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3" name="Rectangle 32"/>
          <p:cNvSpPr/>
          <p:nvPr/>
        </p:nvSpPr>
        <p:spPr>
          <a:xfrm rot="16200000">
            <a:off x="5126038" y="3197225"/>
            <a:ext cx="236538" cy="35718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5" name="Rectangle 34"/>
          <p:cNvSpPr/>
          <p:nvPr/>
        </p:nvSpPr>
        <p:spPr>
          <a:xfrm>
            <a:off x="4371975" y="3846513"/>
            <a:ext cx="1042988" cy="1952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6" name="Rectangle 35"/>
          <p:cNvSpPr/>
          <p:nvPr/>
        </p:nvSpPr>
        <p:spPr>
          <a:xfrm rot="16200000">
            <a:off x="5037932" y="3788569"/>
            <a:ext cx="412750" cy="35718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7" name="Rectangle 36"/>
          <p:cNvSpPr/>
          <p:nvPr/>
        </p:nvSpPr>
        <p:spPr>
          <a:xfrm rot="16200000">
            <a:off x="4819651" y="3576637"/>
            <a:ext cx="857250" cy="2190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8" name="Rectangle 37"/>
          <p:cNvSpPr/>
          <p:nvPr/>
        </p:nvSpPr>
        <p:spPr>
          <a:xfrm>
            <a:off x="4940300" y="3630613"/>
            <a:ext cx="225425" cy="265112"/>
          </a:xfrm>
          <a:prstGeom prst="rect">
            <a:avLst/>
          </a:prstGeom>
          <a:solidFill>
            <a:srgbClr val="E6E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9" name="Freeform 38"/>
          <p:cNvSpPr/>
          <p:nvPr/>
        </p:nvSpPr>
        <p:spPr>
          <a:xfrm>
            <a:off x="3195638" y="4926013"/>
            <a:ext cx="925512" cy="628650"/>
          </a:xfrm>
          <a:custGeom>
            <a:avLst/>
            <a:gdLst>
              <a:gd name="connsiteX0" fmla="*/ 0 w 1009650"/>
              <a:gd name="connsiteY0" fmla="*/ 652462 h 747712"/>
              <a:gd name="connsiteX1" fmla="*/ 23813 w 1009650"/>
              <a:gd name="connsiteY1" fmla="*/ 714375 h 747712"/>
              <a:gd name="connsiteX2" fmla="*/ 61913 w 1009650"/>
              <a:gd name="connsiteY2" fmla="*/ 747712 h 747712"/>
              <a:gd name="connsiteX3" fmla="*/ 609600 w 1009650"/>
              <a:gd name="connsiteY3" fmla="*/ 747712 h 747712"/>
              <a:gd name="connsiteX4" fmla="*/ 852488 w 1009650"/>
              <a:gd name="connsiteY4" fmla="*/ 728662 h 747712"/>
              <a:gd name="connsiteX5" fmla="*/ 971550 w 1009650"/>
              <a:gd name="connsiteY5" fmla="*/ 614362 h 747712"/>
              <a:gd name="connsiteX6" fmla="*/ 995363 w 1009650"/>
              <a:gd name="connsiteY6" fmla="*/ 481012 h 747712"/>
              <a:gd name="connsiteX7" fmla="*/ 1009650 w 1009650"/>
              <a:gd name="connsiteY7" fmla="*/ 142875 h 747712"/>
              <a:gd name="connsiteX8" fmla="*/ 995363 w 1009650"/>
              <a:gd name="connsiteY8" fmla="*/ 42862 h 747712"/>
              <a:gd name="connsiteX9" fmla="*/ 928688 w 1009650"/>
              <a:gd name="connsiteY9" fmla="*/ 4762 h 747712"/>
              <a:gd name="connsiteX10" fmla="*/ 781050 w 1009650"/>
              <a:gd name="connsiteY10" fmla="*/ 0 h 747712"/>
              <a:gd name="connsiteX11" fmla="*/ 681038 w 1009650"/>
              <a:gd name="connsiteY11" fmla="*/ 47625 h 747712"/>
              <a:gd name="connsiteX12" fmla="*/ 647700 w 1009650"/>
              <a:gd name="connsiteY12" fmla="*/ 219075 h 747712"/>
              <a:gd name="connsiteX13" fmla="*/ 614363 w 1009650"/>
              <a:gd name="connsiteY13" fmla="*/ 338137 h 747712"/>
              <a:gd name="connsiteX14" fmla="*/ 490538 w 1009650"/>
              <a:gd name="connsiteY14" fmla="*/ 385762 h 747712"/>
              <a:gd name="connsiteX15" fmla="*/ 276225 w 1009650"/>
              <a:gd name="connsiteY15" fmla="*/ 438150 h 747712"/>
              <a:gd name="connsiteX16" fmla="*/ 128588 w 1009650"/>
              <a:gd name="connsiteY16" fmla="*/ 457200 h 747712"/>
              <a:gd name="connsiteX17" fmla="*/ 28575 w 1009650"/>
              <a:gd name="connsiteY17" fmla="*/ 504825 h 747712"/>
              <a:gd name="connsiteX18" fmla="*/ 0 w 1009650"/>
              <a:gd name="connsiteY18" fmla="*/ 65246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9650" h="747712">
                <a:moveTo>
                  <a:pt x="0" y="652462"/>
                </a:moveTo>
                <a:lnTo>
                  <a:pt x="23813" y="714375"/>
                </a:lnTo>
                <a:lnTo>
                  <a:pt x="61913" y="747712"/>
                </a:lnTo>
                <a:lnTo>
                  <a:pt x="609600" y="747712"/>
                </a:lnTo>
                <a:lnTo>
                  <a:pt x="852488" y="728662"/>
                </a:lnTo>
                <a:lnTo>
                  <a:pt x="971550" y="614362"/>
                </a:lnTo>
                <a:lnTo>
                  <a:pt x="995363" y="481012"/>
                </a:lnTo>
                <a:lnTo>
                  <a:pt x="1009650" y="142875"/>
                </a:lnTo>
                <a:lnTo>
                  <a:pt x="995363" y="42862"/>
                </a:lnTo>
                <a:lnTo>
                  <a:pt x="928688" y="4762"/>
                </a:lnTo>
                <a:lnTo>
                  <a:pt x="781050" y="0"/>
                </a:lnTo>
                <a:lnTo>
                  <a:pt x="681038" y="47625"/>
                </a:lnTo>
                <a:lnTo>
                  <a:pt x="647700" y="219075"/>
                </a:lnTo>
                <a:lnTo>
                  <a:pt x="614363" y="338137"/>
                </a:lnTo>
                <a:lnTo>
                  <a:pt x="490538" y="385762"/>
                </a:lnTo>
                <a:lnTo>
                  <a:pt x="276225" y="438150"/>
                </a:lnTo>
                <a:lnTo>
                  <a:pt x="128588" y="457200"/>
                </a:lnTo>
                <a:lnTo>
                  <a:pt x="28575" y="504825"/>
                </a:lnTo>
                <a:lnTo>
                  <a:pt x="0" y="652462"/>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40" name="Freeform 39"/>
          <p:cNvSpPr/>
          <p:nvPr/>
        </p:nvSpPr>
        <p:spPr>
          <a:xfrm>
            <a:off x="4364038" y="4838700"/>
            <a:ext cx="1066800" cy="781050"/>
          </a:xfrm>
          <a:custGeom>
            <a:avLst/>
            <a:gdLst>
              <a:gd name="connsiteX0" fmla="*/ 0 w 1066800"/>
              <a:gd name="connsiteY0" fmla="*/ 476250 h 781050"/>
              <a:gd name="connsiteX1" fmla="*/ 0 w 1066800"/>
              <a:gd name="connsiteY1" fmla="*/ 647700 h 781050"/>
              <a:gd name="connsiteX2" fmla="*/ 14288 w 1066800"/>
              <a:gd name="connsiteY2" fmla="*/ 723900 h 781050"/>
              <a:gd name="connsiteX3" fmla="*/ 71438 w 1066800"/>
              <a:gd name="connsiteY3" fmla="*/ 776288 h 781050"/>
              <a:gd name="connsiteX4" fmla="*/ 214313 w 1066800"/>
              <a:gd name="connsiteY4" fmla="*/ 781050 h 781050"/>
              <a:gd name="connsiteX5" fmla="*/ 376238 w 1066800"/>
              <a:gd name="connsiteY5" fmla="*/ 762000 h 781050"/>
              <a:gd name="connsiteX6" fmla="*/ 623888 w 1066800"/>
              <a:gd name="connsiteY6" fmla="*/ 762000 h 781050"/>
              <a:gd name="connsiteX7" fmla="*/ 814388 w 1066800"/>
              <a:gd name="connsiteY7" fmla="*/ 766763 h 781050"/>
              <a:gd name="connsiteX8" fmla="*/ 909638 w 1066800"/>
              <a:gd name="connsiteY8" fmla="*/ 766763 h 781050"/>
              <a:gd name="connsiteX9" fmla="*/ 1014413 w 1066800"/>
              <a:gd name="connsiteY9" fmla="*/ 752475 h 781050"/>
              <a:gd name="connsiteX10" fmla="*/ 1052513 w 1066800"/>
              <a:gd name="connsiteY10" fmla="*/ 704850 h 781050"/>
              <a:gd name="connsiteX11" fmla="*/ 1066800 w 1066800"/>
              <a:gd name="connsiteY11" fmla="*/ 533400 h 781050"/>
              <a:gd name="connsiteX12" fmla="*/ 1052513 w 1066800"/>
              <a:gd name="connsiteY12" fmla="*/ 52388 h 781050"/>
              <a:gd name="connsiteX13" fmla="*/ 1009650 w 1066800"/>
              <a:gd name="connsiteY13" fmla="*/ 4763 h 781050"/>
              <a:gd name="connsiteX14" fmla="*/ 842963 w 1066800"/>
              <a:gd name="connsiteY14" fmla="*/ 0 h 781050"/>
              <a:gd name="connsiteX15" fmla="*/ 657225 w 1066800"/>
              <a:gd name="connsiteY15" fmla="*/ 28575 h 781050"/>
              <a:gd name="connsiteX16" fmla="*/ 647700 w 1066800"/>
              <a:gd name="connsiteY16" fmla="*/ 66675 h 781050"/>
              <a:gd name="connsiteX17" fmla="*/ 642938 w 1066800"/>
              <a:gd name="connsiteY17" fmla="*/ 152400 h 781050"/>
              <a:gd name="connsiteX18" fmla="*/ 638175 w 1066800"/>
              <a:gd name="connsiteY18" fmla="*/ 300038 h 781050"/>
              <a:gd name="connsiteX19" fmla="*/ 638175 w 1066800"/>
              <a:gd name="connsiteY19" fmla="*/ 342900 h 781050"/>
              <a:gd name="connsiteX20" fmla="*/ 638175 w 1066800"/>
              <a:gd name="connsiteY20" fmla="*/ 342900 h 781050"/>
              <a:gd name="connsiteX21" fmla="*/ 614363 w 1066800"/>
              <a:gd name="connsiteY21" fmla="*/ 366713 h 781050"/>
              <a:gd name="connsiteX22" fmla="*/ 542925 w 1066800"/>
              <a:gd name="connsiteY22" fmla="*/ 376238 h 781050"/>
              <a:gd name="connsiteX23" fmla="*/ 371475 w 1066800"/>
              <a:gd name="connsiteY23" fmla="*/ 376238 h 781050"/>
              <a:gd name="connsiteX24" fmla="*/ 180975 w 1066800"/>
              <a:gd name="connsiteY24" fmla="*/ 371475 h 781050"/>
              <a:gd name="connsiteX25" fmla="*/ 42863 w 1066800"/>
              <a:gd name="connsiteY25" fmla="*/ 376238 h 781050"/>
              <a:gd name="connsiteX26" fmla="*/ 0 w 1066800"/>
              <a:gd name="connsiteY26" fmla="*/ 414338 h 781050"/>
              <a:gd name="connsiteX27" fmla="*/ 0 w 1066800"/>
              <a:gd name="connsiteY27" fmla="*/ 47625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6800" h="781050">
                <a:moveTo>
                  <a:pt x="0" y="476250"/>
                </a:moveTo>
                <a:lnTo>
                  <a:pt x="0" y="647700"/>
                </a:lnTo>
                <a:lnTo>
                  <a:pt x="14288" y="723900"/>
                </a:lnTo>
                <a:lnTo>
                  <a:pt x="71438" y="776288"/>
                </a:lnTo>
                <a:lnTo>
                  <a:pt x="214313" y="781050"/>
                </a:lnTo>
                <a:lnTo>
                  <a:pt x="376238" y="762000"/>
                </a:lnTo>
                <a:lnTo>
                  <a:pt x="623888" y="762000"/>
                </a:lnTo>
                <a:lnTo>
                  <a:pt x="814388" y="766763"/>
                </a:lnTo>
                <a:lnTo>
                  <a:pt x="909638" y="766763"/>
                </a:lnTo>
                <a:lnTo>
                  <a:pt x="1014413" y="752475"/>
                </a:lnTo>
                <a:lnTo>
                  <a:pt x="1052513" y="704850"/>
                </a:lnTo>
                <a:lnTo>
                  <a:pt x="1066800" y="533400"/>
                </a:lnTo>
                <a:lnTo>
                  <a:pt x="1052513" y="52388"/>
                </a:lnTo>
                <a:lnTo>
                  <a:pt x="1009650" y="4763"/>
                </a:lnTo>
                <a:lnTo>
                  <a:pt x="842963" y="0"/>
                </a:lnTo>
                <a:lnTo>
                  <a:pt x="657225" y="28575"/>
                </a:lnTo>
                <a:lnTo>
                  <a:pt x="647700" y="66675"/>
                </a:lnTo>
                <a:lnTo>
                  <a:pt x="642938" y="152400"/>
                </a:lnTo>
                <a:lnTo>
                  <a:pt x="638175" y="300038"/>
                </a:lnTo>
                <a:lnTo>
                  <a:pt x="638175" y="342900"/>
                </a:lnTo>
                <a:lnTo>
                  <a:pt x="638175" y="342900"/>
                </a:lnTo>
                <a:lnTo>
                  <a:pt x="614363" y="366713"/>
                </a:lnTo>
                <a:lnTo>
                  <a:pt x="542925" y="376238"/>
                </a:lnTo>
                <a:lnTo>
                  <a:pt x="371475" y="376238"/>
                </a:lnTo>
                <a:lnTo>
                  <a:pt x="180975" y="371475"/>
                </a:lnTo>
                <a:lnTo>
                  <a:pt x="42863" y="376238"/>
                </a:lnTo>
                <a:lnTo>
                  <a:pt x="0" y="414338"/>
                </a:lnTo>
                <a:lnTo>
                  <a:pt x="0" y="476250"/>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2" name="TextBox 61"/>
          <p:cNvSpPr txBox="1"/>
          <p:nvPr/>
        </p:nvSpPr>
        <p:spPr>
          <a:xfrm>
            <a:off x="2857500" y="6043613"/>
            <a:ext cx="1497013" cy="357187"/>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 high NA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62038" y="1095375"/>
            <a:ext cx="1598612" cy="4929188"/>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25603" name="Date Placeholder 1"/>
          <p:cNvSpPr>
            <a:spLocks noGrp="1"/>
          </p:cNvSpPr>
          <p:nvPr>
            <p:ph type="dt" sz="quarter" idx="11"/>
          </p:nvPr>
        </p:nvSpPr>
        <p:spPr bwMode="auto">
          <a:ln>
            <a:miter lim="800000"/>
            <a:headEnd/>
            <a:tailEnd/>
          </a:ln>
        </p:spPr>
        <p:txBody>
          <a:bodyPr wrap="square" numCol="1" anchorCtr="0" compatLnSpc="1">
            <a:prstTxWarp prst="textNoShape">
              <a:avLst/>
            </a:prstTxWarp>
          </a:bodyPr>
          <a:lstStyle/>
          <a:p>
            <a:pPr>
              <a:defRPr/>
            </a:pPr>
            <a:fld id="{E2F79039-3765-42E2-9A7D-2A12D32C85BD}" type="datetime1">
              <a:rPr lang="en-US" smtClean="0"/>
              <a:pPr>
                <a:defRPr/>
              </a:pPr>
              <a:t>5/9/2010</a:t>
            </a:fld>
            <a:endParaRPr lang="de-DE" smtClean="0"/>
          </a:p>
        </p:txBody>
      </p:sp>
      <p:sp>
        <p:nvSpPr>
          <p:cNvPr id="25604" name="Slide Number Placeholder 2"/>
          <p:cNvSpPr>
            <a:spLocks noGrp="1"/>
          </p:cNvSpPr>
          <p:nvPr>
            <p:ph type="sldNum" sz="quarter" idx="13"/>
          </p:nvPr>
        </p:nvSpPr>
        <p:spPr bwMode="auto">
          <a:ln>
            <a:miter lim="800000"/>
            <a:headEnd/>
            <a:tailEnd/>
          </a:ln>
        </p:spPr>
        <p:txBody>
          <a:bodyPr wrap="square" numCol="1" anchorCtr="0" compatLnSpc="1">
            <a:prstTxWarp prst="textNoShape">
              <a:avLst/>
            </a:prstTxWarp>
          </a:bodyPr>
          <a:lstStyle/>
          <a:p>
            <a:pPr>
              <a:defRPr/>
            </a:pPr>
            <a:r>
              <a:rPr lang="de-DE" smtClean="0"/>
              <a:t>Page </a:t>
            </a:r>
            <a:fld id="{6FF39500-5FFA-4A72-87A0-108815FDD7E1}" type="slidenum">
              <a:rPr lang="de-DE" smtClean="0"/>
              <a:pPr>
                <a:defRPr/>
              </a:pPr>
              <a:t>22</a:t>
            </a:fld>
            <a:endParaRPr lang="de-DE" smtClean="0"/>
          </a:p>
        </p:txBody>
      </p:sp>
      <p:sp>
        <p:nvSpPr>
          <p:cNvPr id="25605" name="Footer Placeholder 3"/>
          <p:cNvSpPr>
            <a:spLocks noGrp="1"/>
          </p:cNvSpPr>
          <p:nvPr>
            <p:ph type="ftr" sz="quarter" idx="12"/>
          </p:nvPr>
        </p:nvSpPr>
        <p:spPr bwMode="auto">
          <a:ln>
            <a:miter lim="800000"/>
            <a:headEnd/>
            <a:tailEnd/>
          </a:ln>
        </p:spPr>
        <p:txBody>
          <a:bodyPr wrap="square" numCol="1" anchorCtr="0" compatLnSpc="1">
            <a:prstTxWarp prst="textNoShape">
              <a:avLst/>
            </a:prstTxWarp>
          </a:bodyPr>
          <a:lstStyle/>
          <a:p>
            <a:pPr>
              <a:defRPr/>
            </a:pPr>
            <a:r>
              <a:rPr lang="en-US" dirty="0" smtClean="0"/>
              <a:t>Copyright © Infineon Technologies 2009. All rights reserved.</a:t>
            </a:r>
            <a:endParaRPr lang="de-DE" dirty="0" smtClean="0"/>
          </a:p>
        </p:txBody>
      </p:sp>
      <p:sp>
        <p:nvSpPr>
          <p:cNvPr id="105478" name="Title 4"/>
          <p:cNvSpPr>
            <a:spLocks noGrp="1"/>
          </p:cNvSpPr>
          <p:nvPr>
            <p:ph type="title"/>
          </p:nvPr>
        </p:nvSpPr>
        <p:spPr/>
        <p:txBody>
          <a:bodyPr/>
          <a:lstStyle/>
          <a:p>
            <a:pPr eaLnBrk="1" hangingPunct="1"/>
            <a:r>
              <a:rPr lang="en-GB" smtClean="0"/>
              <a:t>Optical Enhancement Techniques</a:t>
            </a:r>
          </a:p>
        </p:txBody>
      </p:sp>
      <p:sp>
        <p:nvSpPr>
          <p:cNvPr id="7" name="Rounded Rectangle 6"/>
          <p:cNvSpPr/>
          <p:nvPr/>
        </p:nvSpPr>
        <p:spPr>
          <a:xfrm>
            <a:off x="1160463" y="5219700"/>
            <a:ext cx="1146175" cy="428625"/>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8" name="Rounded Rectangle 7"/>
          <p:cNvSpPr/>
          <p:nvPr/>
        </p:nvSpPr>
        <p:spPr>
          <a:xfrm rot="16200000">
            <a:off x="1721644" y="4991894"/>
            <a:ext cx="884237" cy="428625"/>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9" name="TextBox 8"/>
          <p:cNvSpPr txBox="1"/>
          <p:nvPr/>
        </p:nvSpPr>
        <p:spPr>
          <a:xfrm>
            <a:off x="1449388" y="1095375"/>
            <a:ext cx="928687" cy="357188"/>
          </a:xfrm>
          <a:prstGeom prst="rect">
            <a:avLst/>
          </a:prstGeom>
          <a:noFill/>
        </p:spPr>
        <p:txBody>
          <a:bodyPr lIns="72000" tIns="72000" rIns="72000" bIns="72000"/>
          <a:lstStyle/>
          <a:p>
            <a:pPr marL="273050" indent="-273050">
              <a:spcBef>
                <a:spcPct val="0"/>
              </a:spcBef>
              <a:buClr>
                <a:srgbClr val="E30034"/>
              </a:buClr>
              <a:defRPr/>
            </a:pPr>
            <a:r>
              <a:rPr lang="en-GB" dirty="0">
                <a:solidFill>
                  <a:srgbClr val="00214A"/>
                </a:solidFill>
                <a:cs typeface="Arial" pitchFamily="34" charset="0"/>
              </a:rPr>
              <a:t>250nm</a:t>
            </a:r>
          </a:p>
        </p:txBody>
      </p:sp>
      <p:sp>
        <p:nvSpPr>
          <p:cNvPr id="12" name="TextBox 11"/>
          <p:cNvSpPr txBox="1"/>
          <p:nvPr/>
        </p:nvSpPr>
        <p:spPr>
          <a:xfrm>
            <a:off x="6985000" y="1095375"/>
            <a:ext cx="928688" cy="357188"/>
          </a:xfrm>
          <a:prstGeom prst="rect">
            <a:avLst/>
          </a:prstGeom>
          <a:noFill/>
        </p:spPr>
        <p:txBody>
          <a:bodyPr lIns="72000" tIns="72000" rIns="72000" bIns="72000"/>
          <a:lstStyle/>
          <a:p>
            <a:pPr marL="273050" indent="-273050">
              <a:spcBef>
                <a:spcPct val="0"/>
              </a:spcBef>
              <a:buClr>
                <a:srgbClr val="E30034"/>
              </a:buClr>
              <a:defRPr/>
            </a:pPr>
            <a:r>
              <a:rPr lang="en-GB" dirty="0">
                <a:solidFill>
                  <a:srgbClr val="00214A"/>
                </a:solidFill>
                <a:cs typeface="Arial" pitchFamily="34" charset="0"/>
              </a:rPr>
              <a:t>28nm</a:t>
            </a:r>
          </a:p>
        </p:txBody>
      </p:sp>
      <p:sp>
        <p:nvSpPr>
          <p:cNvPr id="13" name="Rectangle 12"/>
          <p:cNvSpPr/>
          <p:nvPr/>
        </p:nvSpPr>
        <p:spPr>
          <a:xfrm>
            <a:off x="1160463" y="3705225"/>
            <a:ext cx="1217612" cy="4286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4" name="Rectangle 13"/>
          <p:cNvSpPr/>
          <p:nvPr/>
        </p:nvSpPr>
        <p:spPr>
          <a:xfrm rot="16200000">
            <a:off x="1639094" y="3394869"/>
            <a:ext cx="1049337" cy="4286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5" name="Rectangle 14"/>
          <p:cNvSpPr/>
          <p:nvPr/>
        </p:nvSpPr>
        <p:spPr>
          <a:xfrm>
            <a:off x="1146175" y="2227263"/>
            <a:ext cx="1231900" cy="4286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6" name="Rectangle 15"/>
          <p:cNvSpPr/>
          <p:nvPr/>
        </p:nvSpPr>
        <p:spPr>
          <a:xfrm rot="16200000">
            <a:off x="1662113" y="1939925"/>
            <a:ext cx="1003300" cy="4286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7" name="TextBox 16"/>
          <p:cNvSpPr txBox="1"/>
          <p:nvPr/>
        </p:nvSpPr>
        <p:spPr>
          <a:xfrm>
            <a:off x="71438" y="2012950"/>
            <a:ext cx="1497012" cy="357188"/>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Design</a:t>
            </a:r>
          </a:p>
        </p:txBody>
      </p:sp>
      <p:sp>
        <p:nvSpPr>
          <p:cNvPr id="18" name="TextBox 17"/>
          <p:cNvSpPr txBox="1"/>
          <p:nvPr/>
        </p:nvSpPr>
        <p:spPr>
          <a:xfrm>
            <a:off x="71438" y="3562350"/>
            <a:ext cx="1497012" cy="357188"/>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Mask</a:t>
            </a:r>
          </a:p>
        </p:txBody>
      </p:sp>
      <p:sp>
        <p:nvSpPr>
          <p:cNvPr id="19" name="TextBox 18"/>
          <p:cNvSpPr txBox="1"/>
          <p:nvPr/>
        </p:nvSpPr>
        <p:spPr>
          <a:xfrm>
            <a:off x="71438" y="5005388"/>
            <a:ext cx="1497012" cy="357187"/>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Wafer</a:t>
            </a:r>
          </a:p>
        </p:txBody>
      </p:sp>
      <p:sp>
        <p:nvSpPr>
          <p:cNvPr id="22" name="Rectangle 21"/>
          <p:cNvSpPr/>
          <p:nvPr/>
        </p:nvSpPr>
        <p:spPr>
          <a:xfrm>
            <a:off x="2808288" y="1095375"/>
            <a:ext cx="2841625" cy="4929188"/>
          </a:xfrm>
          <a:prstGeom prst="rect">
            <a:avLst/>
          </a:prstGeom>
          <a:solidFill>
            <a:srgbClr val="E6E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25" name="TextBox 24"/>
          <p:cNvSpPr txBox="1"/>
          <p:nvPr/>
        </p:nvSpPr>
        <p:spPr>
          <a:xfrm>
            <a:off x="3195638" y="1095375"/>
            <a:ext cx="928687" cy="357188"/>
          </a:xfrm>
          <a:prstGeom prst="rect">
            <a:avLst/>
          </a:prstGeom>
          <a:noFill/>
        </p:spPr>
        <p:txBody>
          <a:bodyPr lIns="72000" tIns="72000" rIns="72000" bIns="72000"/>
          <a:lstStyle/>
          <a:p>
            <a:pPr marL="273050" indent="-273050">
              <a:spcBef>
                <a:spcPct val="0"/>
              </a:spcBef>
              <a:buClr>
                <a:srgbClr val="E30034"/>
              </a:buClr>
              <a:defRPr/>
            </a:pPr>
            <a:r>
              <a:rPr lang="en-GB" dirty="0">
                <a:solidFill>
                  <a:srgbClr val="00214A"/>
                </a:solidFill>
                <a:cs typeface="Arial" pitchFamily="34" charset="0"/>
              </a:rPr>
              <a:t>90nm</a:t>
            </a:r>
          </a:p>
        </p:txBody>
      </p:sp>
      <p:sp>
        <p:nvSpPr>
          <p:cNvPr id="28" name="Rectangle 27"/>
          <p:cNvSpPr/>
          <p:nvPr/>
        </p:nvSpPr>
        <p:spPr>
          <a:xfrm>
            <a:off x="3598863" y="2197100"/>
            <a:ext cx="1042987" cy="3397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29" name="Rectangle 28"/>
          <p:cNvSpPr/>
          <p:nvPr/>
        </p:nvSpPr>
        <p:spPr>
          <a:xfrm rot="16200000">
            <a:off x="4042569" y="1929606"/>
            <a:ext cx="857250" cy="35718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0" name="Rectangle 29"/>
          <p:cNvSpPr/>
          <p:nvPr/>
        </p:nvSpPr>
        <p:spPr>
          <a:xfrm>
            <a:off x="3094038" y="3775075"/>
            <a:ext cx="1042987" cy="3397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1" name="Rectangle 30"/>
          <p:cNvSpPr/>
          <p:nvPr/>
        </p:nvSpPr>
        <p:spPr>
          <a:xfrm rot="16200000">
            <a:off x="3537744" y="3507581"/>
            <a:ext cx="857250" cy="35718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2" name="Rectangle 31"/>
          <p:cNvSpPr/>
          <p:nvPr/>
        </p:nvSpPr>
        <p:spPr>
          <a:xfrm>
            <a:off x="4371975" y="3775075"/>
            <a:ext cx="255588" cy="3397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3" name="Rectangle 32"/>
          <p:cNvSpPr/>
          <p:nvPr/>
        </p:nvSpPr>
        <p:spPr>
          <a:xfrm rot="16200000">
            <a:off x="5126038" y="3197225"/>
            <a:ext cx="236538" cy="35718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5" name="Rectangle 34"/>
          <p:cNvSpPr/>
          <p:nvPr/>
        </p:nvSpPr>
        <p:spPr>
          <a:xfrm>
            <a:off x="4371975" y="3846513"/>
            <a:ext cx="1042988" cy="1952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6" name="Rectangle 35"/>
          <p:cNvSpPr/>
          <p:nvPr/>
        </p:nvSpPr>
        <p:spPr>
          <a:xfrm rot="16200000">
            <a:off x="5037932" y="3788569"/>
            <a:ext cx="412750" cy="35718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7" name="Rectangle 36"/>
          <p:cNvSpPr/>
          <p:nvPr/>
        </p:nvSpPr>
        <p:spPr>
          <a:xfrm rot="16200000">
            <a:off x="4819651" y="3576637"/>
            <a:ext cx="857250" cy="2190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8" name="Rectangle 37"/>
          <p:cNvSpPr/>
          <p:nvPr/>
        </p:nvSpPr>
        <p:spPr>
          <a:xfrm>
            <a:off x="4940300" y="3630613"/>
            <a:ext cx="225425" cy="265112"/>
          </a:xfrm>
          <a:prstGeom prst="rect">
            <a:avLst/>
          </a:prstGeom>
          <a:solidFill>
            <a:srgbClr val="E6E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9" name="Freeform 38"/>
          <p:cNvSpPr/>
          <p:nvPr/>
        </p:nvSpPr>
        <p:spPr>
          <a:xfrm>
            <a:off x="3195638" y="4926013"/>
            <a:ext cx="925512" cy="628650"/>
          </a:xfrm>
          <a:custGeom>
            <a:avLst/>
            <a:gdLst>
              <a:gd name="connsiteX0" fmla="*/ 0 w 1009650"/>
              <a:gd name="connsiteY0" fmla="*/ 652462 h 747712"/>
              <a:gd name="connsiteX1" fmla="*/ 23813 w 1009650"/>
              <a:gd name="connsiteY1" fmla="*/ 714375 h 747712"/>
              <a:gd name="connsiteX2" fmla="*/ 61913 w 1009650"/>
              <a:gd name="connsiteY2" fmla="*/ 747712 h 747712"/>
              <a:gd name="connsiteX3" fmla="*/ 609600 w 1009650"/>
              <a:gd name="connsiteY3" fmla="*/ 747712 h 747712"/>
              <a:gd name="connsiteX4" fmla="*/ 852488 w 1009650"/>
              <a:gd name="connsiteY4" fmla="*/ 728662 h 747712"/>
              <a:gd name="connsiteX5" fmla="*/ 971550 w 1009650"/>
              <a:gd name="connsiteY5" fmla="*/ 614362 h 747712"/>
              <a:gd name="connsiteX6" fmla="*/ 995363 w 1009650"/>
              <a:gd name="connsiteY6" fmla="*/ 481012 h 747712"/>
              <a:gd name="connsiteX7" fmla="*/ 1009650 w 1009650"/>
              <a:gd name="connsiteY7" fmla="*/ 142875 h 747712"/>
              <a:gd name="connsiteX8" fmla="*/ 995363 w 1009650"/>
              <a:gd name="connsiteY8" fmla="*/ 42862 h 747712"/>
              <a:gd name="connsiteX9" fmla="*/ 928688 w 1009650"/>
              <a:gd name="connsiteY9" fmla="*/ 4762 h 747712"/>
              <a:gd name="connsiteX10" fmla="*/ 781050 w 1009650"/>
              <a:gd name="connsiteY10" fmla="*/ 0 h 747712"/>
              <a:gd name="connsiteX11" fmla="*/ 681038 w 1009650"/>
              <a:gd name="connsiteY11" fmla="*/ 47625 h 747712"/>
              <a:gd name="connsiteX12" fmla="*/ 647700 w 1009650"/>
              <a:gd name="connsiteY12" fmla="*/ 219075 h 747712"/>
              <a:gd name="connsiteX13" fmla="*/ 614363 w 1009650"/>
              <a:gd name="connsiteY13" fmla="*/ 338137 h 747712"/>
              <a:gd name="connsiteX14" fmla="*/ 490538 w 1009650"/>
              <a:gd name="connsiteY14" fmla="*/ 385762 h 747712"/>
              <a:gd name="connsiteX15" fmla="*/ 276225 w 1009650"/>
              <a:gd name="connsiteY15" fmla="*/ 438150 h 747712"/>
              <a:gd name="connsiteX16" fmla="*/ 128588 w 1009650"/>
              <a:gd name="connsiteY16" fmla="*/ 457200 h 747712"/>
              <a:gd name="connsiteX17" fmla="*/ 28575 w 1009650"/>
              <a:gd name="connsiteY17" fmla="*/ 504825 h 747712"/>
              <a:gd name="connsiteX18" fmla="*/ 0 w 1009650"/>
              <a:gd name="connsiteY18" fmla="*/ 65246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9650" h="747712">
                <a:moveTo>
                  <a:pt x="0" y="652462"/>
                </a:moveTo>
                <a:lnTo>
                  <a:pt x="23813" y="714375"/>
                </a:lnTo>
                <a:lnTo>
                  <a:pt x="61913" y="747712"/>
                </a:lnTo>
                <a:lnTo>
                  <a:pt x="609600" y="747712"/>
                </a:lnTo>
                <a:lnTo>
                  <a:pt x="852488" y="728662"/>
                </a:lnTo>
                <a:lnTo>
                  <a:pt x="971550" y="614362"/>
                </a:lnTo>
                <a:lnTo>
                  <a:pt x="995363" y="481012"/>
                </a:lnTo>
                <a:lnTo>
                  <a:pt x="1009650" y="142875"/>
                </a:lnTo>
                <a:lnTo>
                  <a:pt x="995363" y="42862"/>
                </a:lnTo>
                <a:lnTo>
                  <a:pt x="928688" y="4762"/>
                </a:lnTo>
                <a:lnTo>
                  <a:pt x="781050" y="0"/>
                </a:lnTo>
                <a:lnTo>
                  <a:pt x="681038" y="47625"/>
                </a:lnTo>
                <a:lnTo>
                  <a:pt x="647700" y="219075"/>
                </a:lnTo>
                <a:lnTo>
                  <a:pt x="614363" y="338137"/>
                </a:lnTo>
                <a:lnTo>
                  <a:pt x="490538" y="385762"/>
                </a:lnTo>
                <a:lnTo>
                  <a:pt x="276225" y="438150"/>
                </a:lnTo>
                <a:lnTo>
                  <a:pt x="128588" y="457200"/>
                </a:lnTo>
                <a:lnTo>
                  <a:pt x="28575" y="504825"/>
                </a:lnTo>
                <a:lnTo>
                  <a:pt x="0" y="652462"/>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40" name="Freeform 39"/>
          <p:cNvSpPr/>
          <p:nvPr/>
        </p:nvSpPr>
        <p:spPr>
          <a:xfrm>
            <a:off x="4364038" y="4838700"/>
            <a:ext cx="1066800" cy="781050"/>
          </a:xfrm>
          <a:custGeom>
            <a:avLst/>
            <a:gdLst>
              <a:gd name="connsiteX0" fmla="*/ 0 w 1066800"/>
              <a:gd name="connsiteY0" fmla="*/ 476250 h 781050"/>
              <a:gd name="connsiteX1" fmla="*/ 0 w 1066800"/>
              <a:gd name="connsiteY1" fmla="*/ 647700 h 781050"/>
              <a:gd name="connsiteX2" fmla="*/ 14288 w 1066800"/>
              <a:gd name="connsiteY2" fmla="*/ 723900 h 781050"/>
              <a:gd name="connsiteX3" fmla="*/ 71438 w 1066800"/>
              <a:gd name="connsiteY3" fmla="*/ 776288 h 781050"/>
              <a:gd name="connsiteX4" fmla="*/ 214313 w 1066800"/>
              <a:gd name="connsiteY4" fmla="*/ 781050 h 781050"/>
              <a:gd name="connsiteX5" fmla="*/ 376238 w 1066800"/>
              <a:gd name="connsiteY5" fmla="*/ 762000 h 781050"/>
              <a:gd name="connsiteX6" fmla="*/ 623888 w 1066800"/>
              <a:gd name="connsiteY6" fmla="*/ 762000 h 781050"/>
              <a:gd name="connsiteX7" fmla="*/ 814388 w 1066800"/>
              <a:gd name="connsiteY7" fmla="*/ 766763 h 781050"/>
              <a:gd name="connsiteX8" fmla="*/ 909638 w 1066800"/>
              <a:gd name="connsiteY8" fmla="*/ 766763 h 781050"/>
              <a:gd name="connsiteX9" fmla="*/ 1014413 w 1066800"/>
              <a:gd name="connsiteY9" fmla="*/ 752475 h 781050"/>
              <a:gd name="connsiteX10" fmla="*/ 1052513 w 1066800"/>
              <a:gd name="connsiteY10" fmla="*/ 704850 h 781050"/>
              <a:gd name="connsiteX11" fmla="*/ 1066800 w 1066800"/>
              <a:gd name="connsiteY11" fmla="*/ 533400 h 781050"/>
              <a:gd name="connsiteX12" fmla="*/ 1052513 w 1066800"/>
              <a:gd name="connsiteY12" fmla="*/ 52388 h 781050"/>
              <a:gd name="connsiteX13" fmla="*/ 1009650 w 1066800"/>
              <a:gd name="connsiteY13" fmla="*/ 4763 h 781050"/>
              <a:gd name="connsiteX14" fmla="*/ 842963 w 1066800"/>
              <a:gd name="connsiteY14" fmla="*/ 0 h 781050"/>
              <a:gd name="connsiteX15" fmla="*/ 657225 w 1066800"/>
              <a:gd name="connsiteY15" fmla="*/ 28575 h 781050"/>
              <a:gd name="connsiteX16" fmla="*/ 647700 w 1066800"/>
              <a:gd name="connsiteY16" fmla="*/ 66675 h 781050"/>
              <a:gd name="connsiteX17" fmla="*/ 642938 w 1066800"/>
              <a:gd name="connsiteY17" fmla="*/ 152400 h 781050"/>
              <a:gd name="connsiteX18" fmla="*/ 638175 w 1066800"/>
              <a:gd name="connsiteY18" fmla="*/ 300038 h 781050"/>
              <a:gd name="connsiteX19" fmla="*/ 638175 w 1066800"/>
              <a:gd name="connsiteY19" fmla="*/ 342900 h 781050"/>
              <a:gd name="connsiteX20" fmla="*/ 638175 w 1066800"/>
              <a:gd name="connsiteY20" fmla="*/ 342900 h 781050"/>
              <a:gd name="connsiteX21" fmla="*/ 614363 w 1066800"/>
              <a:gd name="connsiteY21" fmla="*/ 366713 h 781050"/>
              <a:gd name="connsiteX22" fmla="*/ 542925 w 1066800"/>
              <a:gd name="connsiteY22" fmla="*/ 376238 h 781050"/>
              <a:gd name="connsiteX23" fmla="*/ 371475 w 1066800"/>
              <a:gd name="connsiteY23" fmla="*/ 376238 h 781050"/>
              <a:gd name="connsiteX24" fmla="*/ 180975 w 1066800"/>
              <a:gd name="connsiteY24" fmla="*/ 371475 h 781050"/>
              <a:gd name="connsiteX25" fmla="*/ 42863 w 1066800"/>
              <a:gd name="connsiteY25" fmla="*/ 376238 h 781050"/>
              <a:gd name="connsiteX26" fmla="*/ 0 w 1066800"/>
              <a:gd name="connsiteY26" fmla="*/ 414338 h 781050"/>
              <a:gd name="connsiteX27" fmla="*/ 0 w 1066800"/>
              <a:gd name="connsiteY27" fmla="*/ 47625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6800" h="781050">
                <a:moveTo>
                  <a:pt x="0" y="476250"/>
                </a:moveTo>
                <a:lnTo>
                  <a:pt x="0" y="647700"/>
                </a:lnTo>
                <a:lnTo>
                  <a:pt x="14288" y="723900"/>
                </a:lnTo>
                <a:lnTo>
                  <a:pt x="71438" y="776288"/>
                </a:lnTo>
                <a:lnTo>
                  <a:pt x="214313" y="781050"/>
                </a:lnTo>
                <a:lnTo>
                  <a:pt x="376238" y="762000"/>
                </a:lnTo>
                <a:lnTo>
                  <a:pt x="623888" y="762000"/>
                </a:lnTo>
                <a:lnTo>
                  <a:pt x="814388" y="766763"/>
                </a:lnTo>
                <a:lnTo>
                  <a:pt x="909638" y="766763"/>
                </a:lnTo>
                <a:lnTo>
                  <a:pt x="1014413" y="752475"/>
                </a:lnTo>
                <a:lnTo>
                  <a:pt x="1052513" y="704850"/>
                </a:lnTo>
                <a:lnTo>
                  <a:pt x="1066800" y="533400"/>
                </a:lnTo>
                <a:lnTo>
                  <a:pt x="1052513" y="52388"/>
                </a:lnTo>
                <a:lnTo>
                  <a:pt x="1009650" y="4763"/>
                </a:lnTo>
                <a:lnTo>
                  <a:pt x="842963" y="0"/>
                </a:lnTo>
                <a:lnTo>
                  <a:pt x="657225" y="28575"/>
                </a:lnTo>
                <a:lnTo>
                  <a:pt x="647700" y="66675"/>
                </a:lnTo>
                <a:lnTo>
                  <a:pt x="642938" y="152400"/>
                </a:lnTo>
                <a:lnTo>
                  <a:pt x="638175" y="300038"/>
                </a:lnTo>
                <a:lnTo>
                  <a:pt x="638175" y="342900"/>
                </a:lnTo>
                <a:lnTo>
                  <a:pt x="638175" y="342900"/>
                </a:lnTo>
                <a:lnTo>
                  <a:pt x="614363" y="366713"/>
                </a:lnTo>
                <a:lnTo>
                  <a:pt x="542925" y="376238"/>
                </a:lnTo>
                <a:lnTo>
                  <a:pt x="371475" y="376238"/>
                </a:lnTo>
                <a:lnTo>
                  <a:pt x="180975" y="371475"/>
                </a:lnTo>
                <a:lnTo>
                  <a:pt x="42863" y="376238"/>
                </a:lnTo>
                <a:lnTo>
                  <a:pt x="0" y="414338"/>
                </a:lnTo>
                <a:lnTo>
                  <a:pt x="0" y="476250"/>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41" name="Rectangle 40"/>
          <p:cNvSpPr/>
          <p:nvPr/>
        </p:nvSpPr>
        <p:spPr>
          <a:xfrm>
            <a:off x="5802313" y="1125538"/>
            <a:ext cx="3287712" cy="4929187"/>
          </a:xfrm>
          <a:prstGeom prst="rect">
            <a:avLst/>
          </a:prstGeom>
          <a:solidFill>
            <a:srgbClr val="E6E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42" name="TextBox 41"/>
          <p:cNvSpPr txBox="1"/>
          <p:nvPr/>
        </p:nvSpPr>
        <p:spPr>
          <a:xfrm>
            <a:off x="6189663" y="1120775"/>
            <a:ext cx="928687" cy="357188"/>
          </a:xfrm>
          <a:prstGeom prst="rect">
            <a:avLst/>
          </a:prstGeom>
          <a:noFill/>
        </p:spPr>
        <p:txBody>
          <a:bodyPr lIns="72000" tIns="72000" rIns="72000" bIns="72000"/>
          <a:lstStyle/>
          <a:p>
            <a:pPr marL="273050" indent="-273050">
              <a:spcBef>
                <a:spcPct val="0"/>
              </a:spcBef>
              <a:buClr>
                <a:srgbClr val="E30034"/>
              </a:buClr>
              <a:defRPr/>
            </a:pPr>
            <a:r>
              <a:rPr lang="en-GB" dirty="0">
                <a:solidFill>
                  <a:srgbClr val="00214A"/>
                </a:solidFill>
                <a:cs typeface="Arial" pitchFamily="34" charset="0"/>
              </a:rPr>
              <a:t>28nm</a:t>
            </a:r>
          </a:p>
        </p:txBody>
      </p:sp>
      <p:sp>
        <p:nvSpPr>
          <p:cNvPr id="43" name="Rectangle 42"/>
          <p:cNvSpPr/>
          <p:nvPr/>
        </p:nvSpPr>
        <p:spPr>
          <a:xfrm>
            <a:off x="6088063" y="2365375"/>
            <a:ext cx="1042987" cy="1857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44" name="Rectangle 43"/>
          <p:cNvSpPr/>
          <p:nvPr/>
        </p:nvSpPr>
        <p:spPr>
          <a:xfrm rot="16200000">
            <a:off x="6851651" y="2265362"/>
            <a:ext cx="385762" cy="17621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57" name="Rectangle 56"/>
          <p:cNvSpPr/>
          <p:nvPr/>
        </p:nvSpPr>
        <p:spPr>
          <a:xfrm flipV="1">
            <a:off x="6092825" y="1603375"/>
            <a:ext cx="1042988" cy="1857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58" name="Rectangle 57"/>
          <p:cNvSpPr/>
          <p:nvPr/>
        </p:nvSpPr>
        <p:spPr>
          <a:xfrm rot="5400000" flipV="1">
            <a:off x="6856412" y="1708151"/>
            <a:ext cx="385763" cy="17621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59" name="Rectangle 58"/>
          <p:cNvSpPr/>
          <p:nvPr/>
        </p:nvSpPr>
        <p:spPr>
          <a:xfrm>
            <a:off x="6092825" y="4038600"/>
            <a:ext cx="1042988" cy="1333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0" name="Rectangle 59"/>
          <p:cNvSpPr/>
          <p:nvPr/>
        </p:nvSpPr>
        <p:spPr>
          <a:xfrm rot="16200000">
            <a:off x="6582569" y="3659981"/>
            <a:ext cx="942975" cy="13811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1" name="Rectangle 60"/>
          <p:cNvSpPr/>
          <p:nvPr/>
        </p:nvSpPr>
        <p:spPr>
          <a:xfrm flipV="1">
            <a:off x="6097588" y="3281363"/>
            <a:ext cx="1042987" cy="13811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9" name="Rectangle 68"/>
          <p:cNvSpPr/>
          <p:nvPr/>
        </p:nvSpPr>
        <p:spPr>
          <a:xfrm flipV="1">
            <a:off x="6097588" y="3248025"/>
            <a:ext cx="220662" cy="20478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70" name="Rectangle 69"/>
          <p:cNvSpPr/>
          <p:nvPr/>
        </p:nvSpPr>
        <p:spPr>
          <a:xfrm flipV="1">
            <a:off x="6092825" y="4000500"/>
            <a:ext cx="220663" cy="20478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71" name="Rectangle 70"/>
          <p:cNvSpPr/>
          <p:nvPr/>
        </p:nvSpPr>
        <p:spPr>
          <a:xfrm flipV="1">
            <a:off x="6916738" y="4014788"/>
            <a:ext cx="220662" cy="18573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72" name="Rectangle 71"/>
          <p:cNvSpPr/>
          <p:nvPr/>
        </p:nvSpPr>
        <p:spPr>
          <a:xfrm flipV="1">
            <a:off x="6921500" y="3248025"/>
            <a:ext cx="220663" cy="1857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73" name="Rectangle 72"/>
          <p:cNvSpPr/>
          <p:nvPr/>
        </p:nvSpPr>
        <p:spPr>
          <a:xfrm>
            <a:off x="6842125" y="3389313"/>
            <a:ext cx="173038" cy="168275"/>
          </a:xfrm>
          <a:prstGeom prst="rect">
            <a:avLst/>
          </a:prstGeom>
          <a:solidFill>
            <a:srgbClr val="E6E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74" name="Rectangle 73"/>
          <p:cNvSpPr/>
          <p:nvPr/>
        </p:nvSpPr>
        <p:spPr>
          <a:xfrm>
            <a:off x="6846888" y="3894138"/>
            <a:ext cx="173037" cy="168275"/>
          </a:xfrm>
          <a:prstGeom prst="rect">
            <a:avLst/>
          </a:prstGeom>
          <a:solidFill>
            <a:srgbClr val="E6E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84" name="Freeform 83"/>
          <p:cNvSpPr/>
          <p:nvPr/>
        </p:nvSpPr>
        <p:spPr>
          <a:xfrm>
            <a:off x="6099175" y="4838700"/>
            <a:ext cx="1047750" cy="947738"/>
          </a:xfrm>
          <a:custGeom>
            <a:avLst/>
            <a:gdLst>
              <a:gd name="connsiteX0" fmla="*/ 14288 w 1047750"/>
              <a:gd name="connsiteY0" fmla="*/ 838200 h 947738"/>
              <a:gd name="connsiteX1" fmla="*/ 23813 w 1047750"/>
              <a:gd name="connsiteY1" fmla="*/ 914400 h 947738"/>
              <a:gd name="connsiteX2" fmla="*/ 61913 w 1047750"/>
              <a:gd name="connsiteY2" fmla="*/ 933450 h 947738"/>
              <a:gd name="connsiteX3" fmla="*/ 142875 w 1047750"/>
              <a:gd name="connsiteY3" fmla="*/ 933450 h 947738"/>
              <a:gd name="connsiteX4" fmla="*/ 247650 w 1047750"/>
              <a:gd name="connsiteY4" fmla="*/ 938213 h 947738"/>
              <a:gd name="connsiteX5" fmla="*/ 300038 w 1047750"/>
              <a:gd name="connsiteY5" fmla="*/ 933450 h 947738"/>
              <a:gd name="connsiteX6" fmla="*/ 661988 w 1047750"/>
              <a:gd name="connsiteY6" fmla="*/ 938213 h 947738"/>
              <a:gd name="connsiteX7" fmla="*/ 819150 w 1047750"/>
              <a:gd name="connsiteY7" fmla="*/ 942975 h 947738"/>
              <a:gd name="connsiteX8" fmla="*/ 1038225 w 1047750"/>
              <a:gd name="connsiteY8" fmla="*/ 947738 h 947738"/>
              <a:gd name="connsiteX9" fmla="*/ 1042988 w 1047750"/>
              <a:gd name="connsiteY9" fmla="*/ 904875 h 947738"/>
              <a:gd name="connsiteX10" fmla="*/ 1047750 w 1047750"/>
              <a:gd name="connsiteY10" fmla="*/ 790575 h 947738"/>
              <a:gd name="connsiteX11" fmla="*/ 1042988 w 1047750"/>
              <a:gd name="connsiteY11" fmla="*/ 628650 h 947738"/>
              <a:gd name="connsiteX12" fmla="*/ 1047750 w 1047750"/>
              <a:gd name="connsiteY12" fmla="*/ 400050 h 947738"/>
              <a:gd name="connsiteX13" fmla="*/ 1047750 w 1047750"/>
              <a:gd name="connsiteY13" fmla="*/ 180975 h 947738"/>
              <a:gd name="connsiteX14" fmla="*/ 1038225 w 1047750"/>
              <a:gd name="connsiteY14" fmla="*/ 38100 h 947738"/>
              <a:gd name="connsiteX15" fmla="*/ 1009650 w 1047750"/>
              <a:gd name="connsiteY15" fmla="*/ 9525 h 947738"/>
              <a:gd name="connsiteX16" fmla="*/ 866775 w 1047750"/>
              <a:gd name="connsiteY16" fmla="*/ 0 h 947738"/>
              <a:gd name="connsiteX17" fmla="*/ 590550 w 1047750"/>
              <a:gd name="connsiteY17" fmla="*/ 4763 h 947738"/>
              <a:gd name="connsiteX18" fmla="*/ 223838 w 1047750"/>
              <a:gd name="connsiteY18" fmla="*/ 4763 h 947738"/>
              <a:gd name="connsiteX19" fmla="*/ 38100 w 1047750"/>
              <a:gd name="connsiteY19" fmla="*/ 4763 h 947738"/>
              <a:gd name="connsiteX20" fmla="*/ 0 w 1047750"/>
              <a:gd name="connsiteY20" fmla="*/ 33338 h 947738"/>
              <a:gd name="connsiteX21" fmla="*/ 0 w 1047750"/>
              <a:gd name="connsiteY21" fmla="*/ 128588 h 947738"/>
              <a:gd name="connsiteX22" fmla="*/ 19050 w 1047750"/>
              <a:gd name="connsiteY22" fmla="*/ 176213 h 947738"/>
              <a:gd name="connsiteX23" fmla="*/ 109538 w 1047750"/>
              <a:gd name="connsiteY23" fmla="*/ 185738 h 947738"/>
              <a:gd name="connsiteX24" fmla="*/ 333375 w 1047750"/>
              <a:gd name="connsiteY24" fmla="*/ 176213 h 947738"/>
              <a:gd name="connsiteX25" fmla="*/ 719138 w 1047750"/>
              <a:gd name="connsiteY25" fmla="*/ 180975 h 947738"/>
              <a:gd name="connsiteX26" fmla="*/ 800100 w 1047750"/>
              <a:gd name="connsiteY26" fmla="*/ 195263 h 947738"/>
              <a:gd name="connsiteX27" fmla="*/ 833438 w 1047750"/>
              <a:gd name="connsiteY27" fmla="*/ 228600 h 947738"/>
              <a:gd name="connsiteX28" fmla="*/ 862013 w 1047750"/>
              <a:gd name="connsiteY28" fmla="*/ 314325 h 947738"/>
              <a:gd name="connsiteX29" fmla="*/ 885825 w 1047750"/>
              <a:gd name="connsiteY29" fmla="*/ 371475 h 947738"/>
              <a:gd name="connsiteX30" fmla="*/ 895350 w 1047750"/>
              <a:gd name="connsiteY30" fmla="*/ 490538 h 947738"/>
              <a:gd name="connsiteX31" fmla="*/ 890588 w 1047750"/>
              <a:gd name="connsiteY31" fmla="*/ 600075 h 947738"/>
              <a:gd name="connsiteX32" fmla="*/ 876300 w 1047750"/>
              <a:gd name="connsiteY32" fmla="*/ 704850 h 947738"/>
              <a:gd name="connsiteX33" fmla="*/ 833438 w 1047750"/>
              <a:gd name="connsiteY33" fmla="*/ 742950 h 947738"/>
              <a:gd name="connsiteX34" fmla="*/ 771525 w 1047750"/>
              <a:gd name="connsiteY34" fmla="*/ 762000 h 947738"/>
              <a:gd name="connsiteX35" fmla="*/ 652463 w 1047750"/>
              <a:gd name="connsiteY35" fmla="*/ 766763 h 947738"/>
              <a:gd name="connsiteX36" fmla="*/ 333375 w 1047750"/>
              <a:gd name="connsiteY36" fmla="*/ 766763 h 947738"/>
              <a:gd name="connsiteX37" fmla="*/ 147638 w 1047750"/>
              <a:gd name="connsiteY37" fmla="*/ 771525 h 947738"/>
              <a:gd name="connsiteX38" fmla="*/ 38100 w 1047750"/>
              <a:gd name="connsiteY38" fmla="*/ 776288 h 947738"/>
              <a:gd name="connsiteX39" fmla="*/ 14288 w 1047750"/>
              <a:gd name="connsiteY39" fmla="*/ 838200 h 9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47750" h="947738">
                <a:moveTo>
                  <a:pt x="14288" y="838200"/>
                </a:moveTo>
                <a:lnTo>
                  <a:pt x="23813" y="914400"/>
                </a:lnTo>
                <a:lnTo>
                  <a:pt x="61913" y="933450"/>
                </a:lnTo>
                <a:lnTo>
                  <a:pt x="142875" y="933450"/>
                </a:lnTo>
                <a:lnTo>
                  <a:pt x="247650" y="938213"/>
                </a:lnTo>
                <a:lnTo>
                  <a:pt x="300038" y="933450"/>
                </a:lnTo>
                <a:lnTo>
                  <a:pt x="661988" y="938213"/>
                </a:lnTo>
                <a:lnTo>
                  <a:pt x="819150" y="942975"/>
                </a:lnTo>
                <a:lnTo>
                  <a:pt x="1038225" y="947738"/>
                </a:lnTo>
                <a:lnTo>
                  <a:pt x="1042988" y="904875"/>
                </a:lnTo>
                <a:lnTo>
                  <a:pt x="1047750" y="790575"/>
                </a:lnTo>
                <a:lnTo>
                  <a:pt x="1042988" y="628650"/>
                </a:lnTo>
                <a:cubicBezTo>
                  <a:pt x="1044575" y="552450"/>
                  <a:pt x="1046163" y="476250"/>
                  <a:pt x="1047750" y="400050"/>
                </a:cubicBezTo>
                <a:lnTo>
                  <a:pt x="1047750" y="180975"/>
                </a:lnTo>
                <a:lnTo>
                  <a:pt x="1038225" y="38100"/>
                </a:lnTo>
                <a:lnTo>
                  <a:pt x="1009650" y="9525"/>
                </a:lnTo>
                <a:lnTo>
                  <a:pt x="866775" y="0"/>
                </a:lnTo>
                <a:lnTo>
                  <a:pt x="590550" y="4763"/>
                </a:lnTo>
                <a:lnTo>
                  <a:pt x="223838" y="4763"/>
                </a:lnTo>
                <a:lnTo>
                  <a:pt x="38100" y="4763"/>
                </a:lnTo>
                <a:lnTo>
                  <a:pt x="0" y="33338"/>
                </a:lnTo>
                <a:lnTo>
                  <a:pt x="0" y="128588"/>
                </a:lnTo>
                <a:lnTo>
                  <a:pt x="19050" y="176213"/>
                </a:lnTo>
                <a:lnTo>
                  <a:pt x="109538" y="185738"/>
                </a:lnTo>
                <a:lnTo>
                  <a:pt x="333375" y="176213"/>
                </a:lnTo>
                <a:lnTo>
                  <a:pt x="719138" y="180975"/>
                </a:lnTo>
                <a:lnTo>
                  <a:pt x="800100" y="195263"/>
                </a:lnTo>
                <a:lnTo>
                  <a:pt x="833438" y="228600"/>
                </a:lnTo>
                <a:lnTo>
                  <a:pt x="862013" y="314325"/>
                </a:lnTo>
                <a:lnTo>
                  <a:pt x="885825" y="371475"/>
                </a:lnTo>
                <a:lnTo>
                  <a:pt x="895350" y="490538"/>
                </a:lnTo>
                <a:lnTo>
                  <a:pt x="890588" y="600075"/>
                </a:lnTo>
                <a:lnTo>
                  <a:pt x="876300" y="704850"/>
                </a:lnTo>
                <a:lnTo>
                  <a:pt x="833438" y="742950"/>
                </a:lnTo>
                <a:lnTo>
                  <a:pt x="771525" y="762000"/>
                </a:lnTo>
                <a:lnTo>
                  <a:pt x="652463" y="766763"/>
                </a:lnTo>
                <a:lnTo>
                  <a:pt x="333375" y="766763"/>
                </a:lnTo>
                <a:lnTo>
                  <a:pt x="147638" y="771525"/>
                </a:lnTo>
                <a:lnTo>
                  <a:pt x="38100" y="776288"/>
                </a:lnTo>
                <a:lnTo>
                  <a:pt x="14288" y="838200"/>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2" name="TextBox 61"/>
          <p:cNvSpPr txBox="1"/>
          <p:nvPr/>
        </p:nvSpPr>
        <p:spPr>
          <a:xfrm>
            <a:off x="2857500" y="6043613"/>
            <a:ext cx="1497013" cy="357187"/>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 high NA</a:t>
            </a:r>
          </a:p>
        </p:txBody>
      </p:sp>
      <p:sp>
        <p:nvSpPr>
          <p:cNvPr id="75" name="TextBox 74"/>
          <p:cNvSpPr txBox="1"/>
          <p:nvPr/>
        </p:nvSpPr>
        <p:spPr>
          <a:xfrm>
            <a:off x="5821363" y="6046788"/>
            <a:ext cx="2598737" cy="357187"/>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 Immersion</a:t>
            </a:r>
          </a:p>
        </p:txBody>
      </p:sp>
      <p:sp>
        <p:nvSpPr>
          <p:cNvPr id="76" name="Lightning Bolt 75"/>
          <p:cNvSpPr/>
          <p:nvPr/>
        </p:nvSpPr>
        <p:spPr>
          <a:xfrm flipH="1">
            <a:off x="7299325" y="4683125"/>
            <a:ext cx="488950" cy="1165225"/>
          </a:xfrm>
          <a:prstGeom prst="lightningBolt">
            <a:avLst/>
          </a:prstGeom>
          <a:solidFill>
            <a:srgbClr val="005D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51" name="Rectangle 50"/>
          <p:cNvSpPr/>
          <p:nvPr/>
        </p:nvSpPr>
        <p:spPr>
          <a:xfrm>
            <a:off x="6905625" y="3671888"/>
            <a:ext cx="355600" cy="100012"/>
          </a:xfrm>
          <a:prstGeom prst="rect">
            <a:avLst/>
          </a:prstGeom>
          <a:solidFill>
            <a:srgbClr val="E6E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62038" y="1095375"/>
            <a:ext cx="1598612" cy="4929188"/>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25603" name="Date Placeholder 1"/>
          <p:cNvSpPr>
            <a:spLocks noGrp="1"/>
          </p:cNvSpPr>
          <p:nvPr>
            <p:ph type="dt" sz="quarter" idx="11"/>
          </p:nvPr>
        </p:nvSpPr>
        <p:spPr bwMode="auto">
          <a:ln>
            <a:miter lim="800000"/>
            <a:headEnd/>
            <a:tailEnd/>
          </a:ln>
        </p:spPr>
        <p:txBody>
          <a:bodyPr wrap="square" numCol="1" anchorCtr="0" compatLnSpc="1">
            <a:prstTxWarp prst="textNoShape">
              <a:avLst/>
            </a:prstTxWarp>
          </a:bodyPr>
          <a:lstStyle/>
          <a:p>
            <a:pPr>
              <a:defRPr/>
            </a:pPr>
            <a:fld id="{E2F79039-3765-42E2-9A7D-2A12D32C85BD}" type="datetime1">
              <a:rPr lang="en-US" smtClean="0"/>
              <a:pPr>
                <a:defRPr/>
              </a:pPr>
              <a:t>5/9/2010</a:t>
            </a:fld>
            <a:endParaRPr lang="de-DE" smtClean="0"/>
          </a:p>
        </p:txBody>
      </p:sp>
      <p:sp>
        <p:nvSpPr>
          <p:cNvPr id="25604" name="Slide Number Placeholder 2"/>
          <p:cNvSpPr>
            <a:spLocks noGrp="1"/>
          </p:cNvSpPr>
          <p:nvPr>
            <p:ph type="sldNum" sz="quarter" idx="13"/>
          </p:nvPr>
        </p:nvSpPr>
        <p:spPr bwMode="auto">
          <a:ln>
            <a:miter lim="800000"/>
            <a:headEnd/>
            <a:tailEnd/>
          </a:ln>
        </p:spPr>
        <p:txBody>
          <a:bodyPr wrap="square" numCol="1" anchorCtr="0" compatLnSpc="1">
            <a:prstTxWarp prst="textNoShape">
              <a:avLst/>
            </a:prstTxWarp>
          </a:bodyPr>
          <a:lstStyle/>
          <a:p>
            <a:pPr>
              <a:defRPr/>
            </a:pPr>
            <a:r>
              <a:rPr lang="de-DE" smtClean="0"/>
              <a:t>Page </a:t>
            </a:r>
            <a:fld id="{18015E49-2670-46D8-BBB6-71AE2CDE295B}" type="slidenum">
              <a:rPr lang="de-DE" smtClean="0"/>
              <a:pPr>
                <a:defRPr/>
              </a:pPr>
              <a:t>23</a:t>
            </a:fld>
            <a:endParaRPr lang="de-DE" smtClean="0"/>
          </a:p>
        </p:txBody>
      </p:sp>
      <p:sp>
        <p:nvSpPr>
          <p:cNvPr id="25605" name="Footer Placeholder 3"/>
          <p:cNvSpPr>
            <a:spLocks noGrp="1"/>
          </p:cNvSpPr>
          <p:nvPr>
            <p:ph type="ftr" sz="quarter" idx="12"/>
          </p:nvPr>
        </p:nvSpPr>
        <p:spPr bwMode="auto">
          <a:ln>
            <a:miter lim="800000"/>
            <a:headEnd/>
            <a:tailEnd/>
          </a:ln>
        </p:spPr>
        <p:txBody>
          <a:bodyPr wrap="square" numCol="1" anchorCtr="0" compatLnSpc="1">
            <a:prstTxWarp prst="textNoShape">
              <a:avLst/>
            </a:prstTxWarp>
          </a:bodyPr>
          <a:lstStyle/>
          <a:p>
            <a:pPr>
              <a:defRPr/>
            </a:pPr>
            <a:r>
              <a:rPr lang="en-US" dirty="0" smtClean="0"/>
              <a:t>Copyright © Infineon Technologies 2009. All rights reserved.</a:t>
            </a:r>
            <a:endParaRPr lang="de-DE" dirty="0" smtClean="0"/>
          </a:p>
        </p:txBody>
      </p:sp>
      <p:sp>
        <p:nvSpPr>
          <p:cNvPr id="106502" name="Title 4"/>
          <p:cNvSpPr>
            <a:spLocks noGrp="1"/>
          </p:cNvSpPr>
          <p:nvPr>
            <p:ph type="title"/>
          </p:nvPr>
        </p:nvSpPr>
        <p:spPr/>
        <p:txBody>
          <a:bodyPr/>
          <a:lstStyle/>
          <a:p>
            <a:pPr eaLnBrk="1" hangingPunct="1"/>
            <a:r>
              <a:rPr lang="en-GB" smtClean="0"/>
              <a:t>Optical Enhancement Techniques</a:t>
            </a:r>
          </a:p>
        </p:txBody>
      </p:sp>
      <p:sp>
        <p:nvSpPr>
          <p:cNvPr id="7" name="Rounded Rectangle 6"/>
          <p:cNvSpPr/>
          <p:nvPr/>
        </p:nvSpPr>
        <p:spPr>
          <a:xfrm>
            <a:off x="1160463" y="5219700"/>
            <a:ext cx="1146175" cy="428625"/>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8" name="Rounded Rectangle 7"/>
          <p:cNvSpPr/>
          <p:nvPr/>
        </p:nvSpPr>
        <p:spPr>
          <a:xfrm rot="16200000">
            <a:off x="1721644" y="4991894"/>
            <a:ext cx="884237" cy="428625"/>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9" name="TextBox 8"/>
          <p:cNvSpPr txBox="1"/>
          <p:nvPr/>
        </p:nvSpPr>
        <p:spPr>
          <a:xfrm>
            <a:off x="1449388" y="1095375"/>
            <a:ext cx="928687" cy="357188"/>
          </a:xfrm>
          <a:prstGeom prst="rect">
            <a:avLst/>
          </a:prstGeom>
          <a:noFill/>
        </p:spPr>
        <p:txBody>
          <a:bodyPr lIns="72000" tIns="72000" rIns="72000" bIns="72000"/>
          <a:lstStyle/>
          <a:p>
            <a:pPr marL="273050" indent="-273050">
              <a:spcBef>
                <a:spcPct val="0"/>
              </a:spcBef>
              <a:buClr>
                <a:srgbClr val="E30034"/>
              </a:buClr>
              <a:defRPr/>
            </a:pPr>
            <a:r>
              <a:rPr lang="en-GB" dirty="0">
                <a:solidFill>
                  <a:srgbClr val="00214A"/>
                </a:solidFill>
                <a:cs typeface="Arial" pitchFamily="34" charset="0"/>
              </a:rPr>
              <a:t>250nm</a:t>
            </a:r>
          </a:p>
        </p:txBody>
      </p:sp>
      <p:sp>
        <p:nvSpPr>
          <p:cNvPr id="12" name="TextBox 11"/>
          <p:cNvSpPr txBox="1"/>
          <p:nvPr/>
        </p:nvSpPr>
        <p:spPr>
          <a:xfrm>
            <a:off x="6985000" y="1095375"/>
            <a:ext cx="928688" cy="357188"/>
          </a:xfrm>
          <a:prstGeom prst="rect">
            <a:avLst/>
          </a:prstGeom>
          <a:noFill/>
        </p:spPr>
        <p:txBody>
          <a:bodyPr lIns="72000" tIns="72000" rIns="72000" bIns="72000"/>
          <a:lstStyle/>
          <a:p>
            <a:pPr marL="273050" indent="-273050">
              <a:spcBef>
                <a:spcPct val="0"/>
              </a:spcBef>
              <a:buClr>
                <a:srgbClr val="E30034"/>
              </a:buClr>
              <a:defRPr/>
            </a:pPr>
            <a:r>
              <a:rPr lang="en-GB" dirty="0">
                <a:solidFill>
                  <a:srgbClr val="00214A"/>
                </a:solidFill>
                <a:cs typeface="Arial" pitchFamily="34" charset="0"/>
              </a:rPr>
              <a:t>28nm</a:t>
            </a:r>
          </a:p>
        </p:txBody>
      </p:sp>
      <p:sp>
        <p:nvSpPr>
          <p:cNvPr id="13" name="Rectangle 12"/>
          <p:cNvSpPr/>
          <p:nvPr/>
        </p:nvSpPr>
        <p:spPr>
          <a:xfrm>
            <a:off x="1160463" y="3705225"/>
            <a:ext cx="1217612" cy="4286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4" name="Rectangle 13"/>
          <p:cNvSpPr/>
          <p:nvPr/>
        </p:nvSpPr>
        <p:spPr>
          <a:xfrm rot="16200000">
            <a:off x="1639094" y="3394869"/>
            <a:ext cx="1049337" cy="4286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5" name="Rectangle 14"/>
          <p:cNvSpPr/>
          <p:nvPr/>
        </p:nvSpPr>
        <p:spPr>
          <a:xfrm>
            <a:off x="1146175" y="2227263"/>
            <a:ext cx="1231900" cy="4286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6" name="Rectangle 15"/>
          <p:cNvSpPr/>
          <p:nvPr/>
        </p:nvSpPr>
        <p:spPr>
          <a:xfrm rot="16200000">
            <a:off x="1662113" y="1939925"/>
            <a:ext cx="1003300" cy="4286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7" name="TextBox 16"/>
          <p:cNvSpPr txBox="1"/>
          <p:nvPr/>
        </p:nvSpPr>
        <p:spPr>
          <a:xfrm>
            <a:off x="71438" y="2012950"/>
            <a:ext cx="1497012" cy="357188"/>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Design</a:t>
            </a:r>
          </a:p>
        </p:txBody>
      </p:sp>
      <p:sp>
        <p:nvSpPr>
          <p:cNvPr id="18" name="TextBox 17"/>
          <p:cNvSpPr txBox="1"/>
          <p:nvPr/>
        </p:nvSpPr>
        <p:spPr>
          <a:xfrm>
            <a:off x="71438" y="3562350"/>
            <a:ext cx="1497012" cy="357188"/>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Mask</a:t>
            </a:r>
          </a:p>
        </p:txBody>
      </p:sp>
      <p:sp>
        <p:nvSpPr>
          <p:cNvPr id="19" name="TextBox 18"/>
          <p:cNvSpPr txBox="1"/>
          <p:nvPr/>
        </p:nvSpPr>
        <p:spPr>
          <a:xfrm>
            <a:off x="71438" y="5005388"/>
            <a:ext cx="1497012" cy="357187"/>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Wafer</a:t>
            </a:r>
          </a:p>
        </p:txBody>
      </p:sp>
      <p:sp>
        <p:nvSpPr>
          <p:cNvPr id="22" name="Rectangle 21"/>
          <p:cNvSpPr/>
          <p:nvPr/>
        </p:nvSpPr>
        <p:spPr>
          <a:xfrm>
            <a:off x="2808288" y="1095375"/>
            <a:ext cx="2841625" cy="4929188"/>
          </a:xfrm>
          <a:prstGeom prst="rect">
            <a:avLst/>
          </a:prstGeom>
          <a:solidFill>
            <a:srgbClr val="E6E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25" name="TextBox 24"/>
          <p:cNvSpPr txBox="1"/>
          <p:nvPr/>
        </p:nvSpPr>
        <p:spPr>
          <a:xfrm>
            <a:off x="3195638" y="1095375"/>
            <a:ext cx="928687" cy="357188"/>
          </a:xfrm>
          <a:prstGeom prst="rect">
            <a:avLst/>
          </a:prstGeom>
          <a:noFill/>
        </p:spPr>
        <p:txBody>
          <a:bodyPr lIns="72000" tIns="72000" rIns="72000" bIns="72000"/>
          <a:lstStyle/>
          <a:p>
            <a:pPr marL="273050" indent="-273050">
              <a:spcBef>
                <a:spcPct val="0"/>
              </a:spcBef>
              <a:buClr>
                <a:srgbClr val="E30034"/>
              </a:buClr>
              <a:defRPr/>
            </a:pPr>
            <a:r>
              <a:rPr lang="en-GB" dirty="0">
                <a:solidFill>
                  <a:srgbClr val="00214A"/>
                </a:solidFill>
                <a:cs typeface="Arial" pitchFamily="34" charset="0"/>
              </a:rPr>
              <a:t>90nm</a:t>
            </a:r>
          </a:p>
        </p:txBody>
      </p:sp>
      <p:sp>
        <p:nvSpPr>
          <p:cNvPr id="28" name="Rectangle 27"/>
          <p:cNvSpPr/>
          <p:nvPr/>
        </p:nvSpPr>
        <p:spPr>
          <a:xfrm>
            <a:off x="3598863" y="2197100"/>
            <a:ext cx="1042987" cy="3397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29" name="Rectangle 28"/>
          <p:cNvSpPr/>
          <p:nvPr/>
        </p:nvSpPr>
        <p:spPr>
          <a:xfrm rot="16200000">
            <a:off x="4042569" y="1929606"/>
            <a:ext cx="857250" cy="35718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0" name="Rectangle 29"/>
          <p:cNvSpPr/>
          <p:nvPr/>
        </p:nvSpPr>
        <p:spPr>
          <a:xfrm>
            <a:off x="3094038" y="3775075"/>
            <a:ext cx="1042987" cy="3397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1" name="Rectangle 30"/>
          <p:cNvSpPr/>
          <p:nvPr/>
        </p:nvSpPr>
        <p:spPr>
          <a:xfrm rot="16200000">
            <a:off x="3537744" y="3507581"/>
            <a:ext cx="857250" cy="35718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2" name="Rectangle 31"/>
          <p:cNvSpPr/>
          <p:nvPr/>
        </p:nvSpPr>
        <p:spPr>
          <a:xfrm>
            <a:off x="4371975" y="3775075"/>
            <a:ext cx="255588" cy="3397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3" name="Rectangle 32"/>
          <p:cNvSpPr/>
          <p:nvPr/>
        </p:nvSpPr>
        <p:spPr>
          <a:xfrm rot="16200000">
            <a:off x="5126038" y="3197225"/>
            <a:ext cx="236538" cy="35718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5" name="Rectangle 34"/>
          <p:cNvSpPr/>
          <p:nvPr/>
        </p:nvSpPr>
        <p:spPr>
          <a:xfrm>
            <a:off x="4371975" y="3846513"/>
            <a:ext cx="1042988" cy="1952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6" name="Rectangle 35"/>
          <p:cNvSpPr/>
          <p:nvPr/>
        </p:nvSpPr>
        <p:spPr>
          <a:xfrm rot="16200000">
            <a:off x="5037932" y="3788569"/>
            <a:ext cx="412750" cy="35718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7" name="Rectangle 36"/>
          <p:cNvSpPr/>
          <p:nvPr/>
        </p:nvSpPr>
        <p:spPr>
          <a:xfrm rot="16200000">
            <a:off x="4819651" y="3576637"/>
            <a:ext cx="857250" cy="2190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8" name="Rectangle 37"/>
          <p:cNvSpPr/>
          <p:nvPr/>
        </p:nvSpPr>
        <p:spPr>
          <a:xfrm>
            <a:off x="4940300" y="3630613"/>
            <a:ext cx="225425" cy="265112"/>
          </a:xfrm>
          <a:prstGeom prst="rect">
            <a:avLst/>
          </a:prstGeom>
          <a:solidFill>
            <a:srgbClr val="E6E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9" name="Freeform 38"/>
          <p:cNvSpPr/>
          <p:nvPr/>
        </p:nvSpPr>
        <p:spPr>
          <a:xfrm>
            <a:off x="3195638" y="4926013"/>
            <a:ext cx="925512" cy="628650"/>
          </a:xfrm>
          <a:custGeom>
            <a:avLst/>
            <a:gdLst>
              <a:gd name="connsiteX0" fmla="*/ 0 w 1009650"/>
              <a:gd name="connsiteY0" fmla="*/ 652462 h 747712"/>
              <a:gd name="connsiteX1" fmla="*/ 23813 w 1009650"/>
              <a:gd name="connsiteY1" fmla="*/ 714375 h 747712"/>
              <a:gd name="connsiteX2" fmla="*/ 61913 w 1009650"/>
              <a:gd name="connsiteY2" fmla="*/ 747712 h 747712"/>
              <a:gd name="connsiteX3" fmla="*/ 609600 w 1009650"/>
              <a:gd name="connsiteY3" fmla="*/ 747712 h 747712"/>
              <a:gd name="connsiteX4" fmla="*/ 852488 w 1009650"/>
              <a:gd name="connsiteY4" fmla="*/ 728662 h 747712"/>
              <a:gd name="connsiteX5" fmla="*/ 971550 w 1009650"/>
              <a:gd name="connsiteY5" fmla="*/ 614362 h 747712"/>
              <a:gd name="connsiteX6" fmla="*/ 995363 w 1009650"/>
              <a:gd name="connsiteY6" fmla="*/ 481012 h 747712"/>
              <a:gd name="connsiteX7" fmla="*/ 1009650 w 1009650"/>
              <a:gd name="connsiteY7" fmla="*/ 142875 h 747712"/>
              <a:gd name="connsiteX8" fmla="*/ 995363 w 1009650"/>
              <a:gd name="connsiteY8" fmla="*/ 42862 h 747712"/>
              <a:gd name="connsiteX9" fmla="*/ 928688 w 1009650"/>
              <a:gd name="connsiteY9" fmla="*/ 4762 h 747712"/>
              <a:gd name="connsiteX10" fmla="*/ 781050 w 1009650"/>
              <a:gd name="connsiteY10" fmla="*/ 0 h 747712"/>
              <a:gd name="connsiteX11" fmla="*/ 681038 w 1009650"/>
              <a:gd name="connsiteY11" fmla="*/ 47625 h 747712"/>
              <a:gd name="connsiteX12" fmla="*/ 647700 w 1009650"/>
              <a:gd name="connsiteY12" fmla="*/ 219075 h 747712"/>
              <a:gd name="connsiteX13" fmla="*/ 614363 w 1009650"/>
              <a:gd name="connsiteY13" fmla="*/ 338137 h 747712"/>
              <a:gd name="connsiteX14" fmla="*/ 490538 w 1009650"/>
              <a:gd name="connsiteY14" fmla="*/ 385762 h 747712"/>
              <a:gd name="connsiteX15" fmla="*/ 276225 w 1009650"/>
              <a:gd name="connsiteY15" fmla="*/ 438150 h 747712"/>
              <a:gd name="connsiteX16" fmla="*/ 128588 w 1009650"/>
              <a:gd name="connsiteY16" fmla="*/ 457200 h 747712"/>
              <a:gd name="connsiteX17" fmla="*/ 28575 w 1009650"/>
              <a:gd name="connsiteY17" fmla="*/ 504825 h 747712"/>
              <a:gd name="connsiteX18" fmla="*/ 0 w 1009650"/>
              <a:gd name="connsiteY18" fmla="*/ 65246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9650" h="747712">
                <a:moveTo>
                  <a:pt x="0" y="652462"/>
                </a:moveTo>
                <a:lnTo>
                  <a:pt x="23813" y="714375"/>
                </a:lnTo>
                <a:lnTo>
                  <a:pt x="61913" y="747712"/>
                </a:lnTo>
                <a:lnTo>
                  <a:pt x="609600" y="747712"/>
                </a:lnTo>
                <a:lnTo>
                  <a:pt x="852488" y="728662"/>
                </a:lnTo>
                <a:lnTo>
                  <a:pt x="971550" y="614362"/>
                </a:lnTo>
                <a:lnTo>
                  <a:pt x="995363" y="481012"/>
                </a:lnTo>
                <a:lnTo>
                  <a:pt x="1009650" y="142875"/>
                </a:lnTo>
                <a:lnTo>
                  <a:pt x="995363" y="42862"/>
                </a:lnTo>
                <a:lnTo>
                  <a:pt x="928688" y="4762"/>
                </a:lnTo>
                <a:lnTo>
                  <a:pt x="781050" y="0"/>
                </a:lnTo>
                <a:lnTo>
                  <a:pt x="681038" y="47625"/>
                </a:lnTo>
                <a:lnTo>
                  <a:pt x="647700" y="219075"/>
                </a:lnTo>
                <a:lnTo>
                  <a:pt x="614363" y="338137"/>
                </a:lnTo>
                <a:lnTo>
                  <a:pt x="490538" y="385762"/>
                </a:lnTo>
                <a:lnTo>
                  <a:pt x="276225" y="438150"/>
                </a:lnTo>
                <a:lnTo>
                  <a:pt x="128588" y="457200"/>
                </a:lnTo>
                <a:lnTo>
                  <a:pt x="28575" y="504825"/>
                </a:lnTo>
                <a:lnTo>
                  <a:pt x="0" y="652462"/>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40" name="Freeform 39"/>
          <p:cNvSpPr/>
          <p:nvPr/>
        </p:nvSpPr>
        <p:spPr>
          <a:xfrm>
            <a:off x="4364038" y="4838700"/>
            <a:ext cx="1066800" cy="781050"/>
          </a:xfrm>
          <a:custGeom>
            <a:avLst/>
            <a:gdLst>
              <a:gd name="connsiteX0" fmla="*/ 0 w 1066800"/>
              <a:gd name="connsiteY0" fmla="*/ 476250 h 781050"/>
              <a:gd name="connsiteX1" fmla="*/ 0 w 1066800"/>
              <a:gd name="connsiteY1" fmla="*/ 647700 h 781050"/>
              <a:gd name="connsiteX2" fmla="*/ 14288 w 1066800"/>
              <a:gd name="connsiteY2" fmla="*/ 723900 h 781050"/>
              <a:gd name="connsiteX3" fmla="*/ 71438 w 1066800"/>
              <a:gd name="connsiteY3" fmla="*/ 776288 h 781050"/>
              <a:gd name="connsiteX4" fmla="*/ 214313 w 1066800"/>
              <a:gd name="connsiteY4" fmla="*/ 781050 h 781050"/>
              <a:gd name="connsiteX5" fmla="*/ 376238 w 1066800"/>
              <a:gd name="connsiteY5" fmla="*/ 762000 h 781050"/>
              <a:gd name="connsiteX6" fmla="*/ 623888 w 1066800"/>
              <a:gd name="connsiteY6" fmla="*/ 762000 h 781050"/>
              <a:gd name="connsiteX7" fmla="*/ 814388 w 1066800"/>
              <a:gd name="connsiteY7" fmla="*/ 766763 h 781050"/>
              <a:gd name="connsiteX8" fmla="*/ 909638 w 1066800"/>
              <a:gd name="connsiteY8" fmla="*/ 766763 h 781050"/>
              <a:gd name="connsiteX9" fmla="*/ 1014413 w 1066800"/>
              <a:gd name="connsiteY9" fmla="*/ 752475 h 781050"/>
              <a:gd name="connsiteX10" fmla="*/ 1052513 w 1066800"/>
              <a:gd name="connsiteY10" fmla="*/ 704850 h 781050"/>
              <a:gd name="connsiteX11" fmla="*/ 1066800 w 1066800"/>
              <a:gd name="connsiteY11" fmla="*/ 533400 h 781050"/>
              <a:gd name="connsiteX12" fmla="*/ 1052513 w 1066800"/>
              <a:gd name="connsiteY12" fmla="*/ 52388 h 781050"/>
              <a:gd name="connsiteX13" fmla="*/ 1009650 w 1066800"/>
              <a:gd name="connsiteY13" fmla="*/ 4763 h 781050"/>
              <a:gd name="connsiteX14" fmla="*/ 842963 w 1066800"/>
              <a:gd name="connsiteY14" fmla="*/ 0 h 781050"/>
              <a:gd name="connsiteX15" fmla="*/ 657225 w 1066800"/>
              <a:gd name="connsiteY15" fmla="*/ 28575 h 781050"/>
              <a:gd name="connsiteX16" fmla="*/ 647700 w 1066800"/>
              <a:gd name="connsiteY16" fmla="*/ 66675 h 781050"/>
              <a:gd name="connsiteX17" fmla="*/ 642938 w 1066800"/>
              <a:gd name="connsiteY17" fmla="*/ 152400 h 781050"/>
              <a:gd name="connsiteX18" fmla="*/ 638175 w 1066800"/>
              <a:gd name="connsiteY18" fmla="*/ 300038 h 781050"/>
              <a:gd name="connsiteX19" fmla="*/ 638175 w 1066800"/>
              <a:gd name="connsiteY19" fmla="*/ 342900 h 781050"/>
              <a:gd name="connsiteX20" fmla="*/ 638175 w 1066800"/>
              <a:gd name="connsiteY20" fmla="*/ 342900 h 781050"/>
              <a:gd name="connsiteX21" fmla="*/ 614363 w 1066800"/>
              <a:gd name="connsiteY21" fmla="*/ 366713 h 781050"/>
              <a:gd name="connsiteX22" fmla="*/ 542925 w 1066800"/>
              <a:gd name="connsiteY22" fmla="*/ 376238 h 781050"/>
              <a:gd name="connsiteX23" fmla="*/ 371475 w 1066800"/>
              <a:gd name="connsiteY23" fmla="*/ 376238 h 781050"/>
              <a:gd name="connsiteX24" fmla="*/ 180975 w 1066800"/>
              <a:gd name="connsiteY24" fmla="*/ 371475 h 781050"/>
              <a:gd name="connsiteX25" fmla="*/ 42863 w 1066800"/>
              <a:gd name="connsiteY25" fmla="*/ 376238 h 781050"/>
              <a:gd name="connsiteX26" fmla="*/ 0 w 1066800"/>
              <a:gd name="connsiteY26" fmla="*/ 414338 h 781050"/>
              <a:gd name="connsiteX27" fmla="*/ 0 w 1066800"/>
              <a:gd name="connsiteY27" fmla="*/ 47625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6800" h="781050">
                <a:moveTo>
                  <a:pt x="0" y="476250"/>
                </a:moveTo>
                <a:lnTo>
                  <a:pt x="0" y="647700"/>
                </a:lnTo>
                <a:lnTo>
                  <a:pt x="14288" y="723900"/>
                </a:lnTo>
                <a:lnTo>
                  <a:pt x="71438" y="776288"/>
                </a:lnTo>
                <a:lnTo>
                  <a:pt x="214313" y="781050"/>
                </a:lnTo>
                <a:lnTo>
                  <a:pt x="376238" y="762000"/>
                </a:lnTo>
                <a:lnTo>
                  <a:pt x="623888" y="762000"/>
                </a:lnTo>
                <a:lnTo>
                  <a:pt x="814388" y="766763"/>
                </a:lnTo>
                <a:lnTo>
                  <a:pt x="909638" y="766763"/>
                </a:lnTo>
                <a:lnTo>
                  <a:pt x="1014413" y="752475"/>
                </a:lnTo>
                <a:lnTo>
                  <a:pt x="1052513" y="704850"/>
                </a:lnTo>
                <a:lnTo>
                  <a:pt x="1066800" y="533400"/>
                </a:lnTo>
                <a:lnTo>
                  <a:pt x="1052513" y="52388"/>
                </a:lnTo>
                <a:lnTo>
                  <a:pt x="1009650" y="4763"/>
                </a:lnTo>
                <a:lnTo>
                  <a:pt x="842963" y="0"/>
                </a:lnTo>
                <a:lnTo>
                  <a:pt x="657225" y="28575"/>
                </a:lnTo>
                <a:lnTo>
                  <a:pt x="647700" y="66675"/>
                </a:lnTo>
                <a:lnTo>
                  <a:pt x="642938" y="152400"/>
                </a:lnTo>
                <a:lnTo>
                  <a:pt x="638175" y="300038"/>
                </a:lnTo>
                <a:lnTo>
                  <a:pt x="638175" y="342900"/>
                </a:lnTo>
                <a:lnTo>
                  <a:pt x="638175" y="342900"/>
                </a:lnTo>
                <a:lnTo>
                  <a:pt x="614363" y="366713"/>
                </a:lnTo>
                <a:lnTo>
                  <a:pt x="542925" y="376238"/>
                </a:lnTo>
                <a:lnTo>
                  <a:pt x="371475" y="376238"/>
                </a:lnTo>
                <a:lnTo>
                  <a:pt x="180975" y="371475"/>
                </a:lnTo>
                <a:lnTo>
                  <a:pt x="42863" y="376238"/>
                </a:lnTo>
                <a:lnTo>
                  <a:pt x="0" y="414338"/>
                </a:lnTo>
                <a:lnTo>
                  <a:pt x="0" y="476250"/>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41" name="Rectangle 40"/>
          <p:cNvSpPr/>
          <p:nvPr/>
        </p:nvSpPr>
        <p:spPr>
          <a:xfrm>
            <a:off x="5802313" y="1125538"/>
            <a:ext cx="3287712" cy="4929187"/>
          </a:xfrm>
          <a:prstGeom prst="rect">
            <a:avLst/>
          </a:prstGeom>
          <a:solidFill>
            <a:srgbClr val="E6E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42" name="TextBox 41"/>
          <p:cNvSpPr txBox="1"/>
          <p:nvPr/>
        </p:nvSpPr>
        <p:spPr>
          <a:xfrm>
            <a:off x="6189663" y="1120775"/>
            <a:ext cx="928687" cy="357188"/>
          </a:xfrm>
          <a:prstGeom prst="rect">
            <a:avLst/>
          </a:prstGeom>
          <a:noFill/>
        </p:spPr>
        <p:txBody>
          <a:bodyPr lIns="72000" tIns="72000" rIns="72000" bIns="72000"/>
          <a:lstStyle/>
          <a:p>
            <a:pPr marL="273050" indent="-273050">
              <a:spcBef>
                <a:spcPct val="0"/>
              </a:spcBef>
              <a:buClr>
                <a:srgbClr val="E30034"/>
              </a:buClr>
              <a:defRPr/>
            </a:pPr>
            <a:r>
              <a:rPr lang="en-GB" dirty="0">
                <a:solidFill>
                  <a:srgbClr val="00214A"/>
                </a:solidFill>
                <a:cs typeface="Arial" pitchFamily="34" charset="0"/>
              </a:rPr>
              <a:t>28nm</a:t>
            </a:r>
          </a:p>
        </p:txBody>
      </p:sp>
      <p:sp>
        <p:nvSpPr>
          <p:cNvPr id="43" name="Rectangle 42"/>
          <p:cNvSpPr/>
          <p:nvPr/>
        </p:nvSpPr>
        <p:spPr>
          <a:xfrm>
            <a:off x="6088063" y="2365375"/>
            <a:ext cx="1042987" cy="1857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44" name="Rectangle 43"/>
          <p:cNvSpPr/>
          <p:nvPr/>
        </p:nvSpPr>
        <p:spPr>
          <a:xfrm rot="16200000">
            <a:off x="6851651" y="2265362"/>
            <a:ext cx="385762" cy="17621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57" name="Rectangle 56"/>
          <p:cNvSpPr/>
          <p:nvPr/>
        </p:nvSpPr>
        <p:spPr>
          <a:xfrm flipV="1">
            <a:off x="6092825" y="1603375"/>
            <a:ext cx="1042988" cy="1857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58" name="Rectangle 57"/>
          <p:cNvSpPr/>
          <p:nvPr/>
        </p:nvSpPr>
        <p:spPr>
          <a:xfrm rot="5400000" flipV="1">
            <a:off x="6856412" y="1708151"/>
            <a:ext cx="385763" cy="17621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59" name="Rectangle 58"/>
          <p:cNvSpPr/>
          <p:nvPr/>
        </p:nvSpPr>
        <p:spPr>
          <a:xfrm>
            <a:off x="6092825" y="4038600"/>
            <a:ext cx="1042988" cy="1333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0" name="Rectangle 59"/>
          <p:cNvSpPr/>
          <p:nvPr/>
        </p:nvSpPr>
        <p:spPr>
          <a:xfrm rot="16200000">
            <a:off x="6582569" y="3659981"/>
            <a:ext cx="942975" cy="13811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1" name="Rectangle 60"/>
          <p:cNvSpPr/>
          <p:nvPr/>
        </p:nvSpPr>
        <p:spPr>
          <a:xfrm flipV="1">
            <a:off x="6097588" y="3281363"/>
            <a:ext cx="1042987" cy="13811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3" name="Rectangle 62"/>
          <p:cNvSpPr/>
          <p:nvPr/>
        </p:nvSpPr>
        <p:spPr>
          <a:xfrm>
            <a:off x="7513638" y="4019550"/>
            <a:ext cx="1044575" cy="185738"/>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4" name="Rectangle 63"/>
          <p:cNvSpPr/>
          <p:nvPr/>
        </p:nvSpPr>
        <p:spPr>
          <a:xfrm rot="16200000">
            <a:off x="8281988" y="3919538"/>
            <a:ext cx="385762" cy="176212"/>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5" name="Rectangle 64"/>
          <p:cNvSpPr/>
          <p:nvPr/>
        </p:nvSpPr>
        <p:spPr>
          <a:xfrm flipV="1">
            <a:off x="7518400" y="3257550"/>
            <a:ext cx="1044575" cy="185738"/>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6" name="Rectangle 65"/>
          <p:cNvSpPr/>
          <p:nvPr/>
        </p:nvSpPr>
        <p:spPr>
          <a:xfrm rot="5400000" flipV="1">
            <a:off x="8181975" y="3462338"/>
            <a:ext cx="585788" cy="176212"/>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7" name="Rectangle 66"/>
          <p:cNvSpPr/>
          <p:nvPr/>
        </p:nvSpPr>
        <p:spPr>
          <a:xfrm>
            <a:off x="7453313" y="3171825"/>
            <a:ext cx="1223962" cy="461963"/>
          </a:xfrm>
          <a:prstGeom prst="rect">
            <a:avLst/>
          </a:prstGeom>
          <a:solidFill>
            <a:schemeClr val="accent1">
              <a:lumMod val="50000"/>
              <a:alpha val="49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8" name="Rectangle 67"/>
          <p:cNvSpPr/>
          <p:nvPr/>
        </p:nvSpPr>
        <p:spPr>
          <a:xfrm>
            <a:off x="7458075" y="3810000"/>
            <a:ext cx="1223963" cy="461963"/>
          </a:xfrm>
          <a:prstGeom prst="rect">
            <a:avLst/>
          </a:prstGeom>
          <a:solidFill>
            <a:schemeClr val="accent1">
              <a:lumMod val="50000"/>
              <a:alpha val="49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9" name="Rectangle 68"/>
          <p:cNvSpPr/>
          <p:nvPr/>
        </p:nvSpPr>
        <p:spPr>
          <a:xfrm flipV="1">
            <a:off x="6097588" y="3248025"/>
            <a:ext cx="220662" cy="20478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70" name="Rectangle 69"/>
          <p:cNvSpPr/>
          <p:nvPr/>
        </p:nvSpPr>
        <p:spPr>
          <a:xfrm flipV="1">
            <a:off x="6092825" y="4000500"/>
            <a:ext cx="220663" cy="20478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71" name="Rectangle 70"/>
          <p:cNvSpPr/>
          <p:nvPr/>
        </p:nvSpPr>
        <p:spPr>
          <a:xfrm flipV="1">
            <a:off x="6916738" y="4014788"/>
            <a:ext cx="220662" cy="18573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72" name="Rectangle 71"/>
          <p:cNvSpPr/>
          <p:nvPr/>
        </p:nvSpPr>
        <p:spPr>
          <a:xfrm flipV="1">
            <a:off x="6921500" y="3248025"/>
            <a:ext cx="220663" cy="1857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73" name="Rectangle 72"/>
          <p:cNvSpPr/>
          <p:nvPr/>
        </p:nvSpPr>
        <p:spPr>
          <a:xfrm>
            <a:off x="6842125" y="3389313"/>
            <a:ext cx="173038" cy="168275"/>
          </a:xfrm>
          <a:prstGeom prst="rect">
            <a:avLst/>
          </a:prstGeom>
          <a:solidFill>
            <a:srgbClr val="E6E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74" name="Rectangle 73"/>
          <p:cNvSpPr/>
          <p:nvPr/>
        </p:nvSpPr>
        <p:spPr>
          <a:xfrm>
            <a:off x="6846888" y="3894138"/>
            <a:ext cx="173037" cy="168275"/>
          </a:xfrm>
          <a:prstGeom prst="rect">
            <a:avLst/>
          </a:prstGeom>
          <a:solidFill>
            <a:srgbClr val="E6EF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86" name="Freeform 85"/>
          <p:cNvSpPr/>
          <p:nvPr/>
        </p:nvSpPr>
        <p:spPr>
          <a:xfrm>
            <a:off x="7524750" y="5381625"/>
            <a:ext cx="1033463" cy="404813"/>
          </a:xfrm>
          <a:custGeom>
            <a:avLst/>
            <a:gdLst>
              <a:gd name="connsiteX0" fmla="*/ 23813 w 1033463"/>
              <a:gd name="connsiteY0" fmla="*/ 233363 h 404813"/>
              <a:gd name="connsiteX1" fmla="*/ 0 w 1033463"/>
              <a:gd name="connsiteY1" fmla="*/ 285750 h 404813"/>
              <a:gd name="connsiteX2" fmla="*/ 4763 w 1033463"/>
              <a:gd name="connsiteY2" fmla="*/ 361950 h 404813"/>
              <a:gd name="connsiteX3" fmla="*/ 33338 w 1033463"/>
              <a:gd name="connsiteY3" fmla="*/ 400050 h 404813"/>
              <a:gd name="connsiteX4" fmla="*/ 171450 w 1033463"/>
              <a:gd name="connsiteY4" fmla="*/ 400050 h 404813"/>
              <a:gd name="connsiteX5" fmla="*/ 523875 w 1033463"/>
              <a:gd name="connsiteY5" fmla="*/ 400050 h 404813"/>
              <a:gd name="connsiteX6" fmla="*/ 828675 w 1033463"/>
              <a:gd name="connsiteY6" fmla="*/ 404813 h 404813"/>
              <a:gd name="connsiteX7" fmla="*/ 971550 w 1033463"/>
              <a:gd name="connsiteY7" fmla="*/ 404813 h 404813"/>
              <a:gd name="connsiteX8" fmla="*/ 1023938 w 1033463"/>
              <a:gd name="connsiteY8" fmla="*/ 361950 h 404813"/>
              <a:gd name="connsiteX9" fmla="*/ 1033463 w 1033463"/>
              <a:gd name="connsiteY9" fmla="*/ 133350 h 404813"/>
              <a:gd name="connsiteX10" fmla="*/ 1023938 w 1033463"/>
              <a:gd name="connsiteY10" fmla="*/ 4763 h 404813"/>
              <a:gd name="connsiteX11" fmla="*/ 990600 w 1033463"/>
              <a:gd name="connsiteY11" fmla="*/ 0 h 404813"/>
              <a:gd name="connsiteX12" fmla="*/ 885825 w 1033463"/>
              <a:gd name="connsiteY12" fmla="*/ 4763 h 404813"/>
              <a:gd name="connsiteX13" fmla="*/ 871538 w 1033463"/>
              <a:gd name="connsiteY13" fmla="*/ 42863 h 404813"/>
              <a:gd name="connsiteX14" fmla="*/ 871538 w 1033463"/>
              <a:gd name="connsiteY14" fmla="*/ 109538 h 404813"/>
              <a:gd name="connsiteX15" fmla="*/ 847725 w 1033463"/>
              <a:gd name="connsiteY15" fmla="*/ 190500 h 404813"/>
              <a:gd name="connsiteX16" fmla="*/ 771525 w 1033463"/>
              <a:gd name="connsiteY16" fmla="*/ 219075 h 404813"/>
              <a:gd name="connsiteX17" fmla="*/ 642938 w 1033463"/>
              <a:gd name="connsiteY17" fmla="*/ 228600 h 404813"/>
              <a:gd name="connsiteX18" fmla="*/ 276225 w 1033463"/>
              <a:gd name="connsiteY18" fmla="*/ 228600 h 404813"/>
              <a:gd name="connsiteX19" fmla="*/ 80963 w 1033463"/>
              <a:gd name="connsiteY19" fmla="*/ 233363 h 404813"/>
              <a:gd name="connsiteX20" fmla="*/ 23813 w 1033463"/>
              <a:gd name="connsiteY20" fmla="*/ 233363 h 4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33463" h="404813">
                <a:moveTo>
                  <a:pt x="23813" y="233363"/>
                </a:moveTo>
                <a:lnTo>
                  <a:pt x="0" y="285750"/>
                </a:lnTo>
                <a:lnTo>
                  <a:pt x="4763" y="361950"/>
                </a:lnTo>
                <a:lnTo>
                  <a:pt x="33338" y="400050"/>
                </a:lnTo>
                <a:lnTo>
                  <a:pt x="171450" y="400050"/>
                </a:lnTo>
                <a:lnTo>
                  <a:pt x="523875" y="400050"/>
                </a:lnTo>
                <a:lnTo>
                  <a:pt x="828675" y="404813"/>
                </a:lnTo>
                <a:lnTo>
                  <a:pt x="971550" y="404813"/>
                </a:lnTo>
                <a:lnTo>
                  <a:pt x="1023938" y="361950"/>
                </a:lnTo>
                <a:lnTo>
                  <a:pt x="1033463" y="133350"/>
                </a:lnTo>
                <a:lnTo>
                  <a:pt x="1023938" y="4763"/>
                </a:lnTo>
                <a:lnTo>
                  <a:pt x="990600" y="0"/>
                </a:lnTo>
                <a:lnTo>
                  <a:pt x="885825" y="4763"/>
                </a:lnTo>
                <a:lnTo>
                  <a:pt x="871538" y="42863"/>
                </a:lnTo>
                <a:lnTo>
                  <a:pt x="871538" y="109538"/>
                </a:lnTo>
                <a:lnTo>
                  <a:pt x="847725" y="190500"/>
                </a:lnTo>
                <a:lnTo>
                  <a:pt x="771525" y="219075"/>
                </a:lnTo>
                <a:lnTo>
                  <a:pt x="642938" y="228600"/>
                </a:lnTo>
                <a:lnTo>
                  <a:pt x="276225" y="228600"/>
                </a:lnTo>
                <a:lnTo>
                  <a:pt x="80963" y="233363"/>
                </a:lnTo>
                <a:lnTo>
                  <a:pt x="23813" y="233363"/>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87" name="Freeform 86"/>
          <p:cNvSpPr/>
          <p:nvPr/>
        </p:nvSpPr>
        <p:spPr>
          <a:xfrm>
            <a:off x="7505700" y="4848225"/>
            <a:ext cx="1047750" cy="404813"/>
          </a:xfrm>
          <a:custGeom>
            <a:avLst/>
            <a:gdLst>
              <a:gd name="connsiteX0" fmla="*/ 881063 w 1047750"/>
              <a:gd name="connsiteY0" fmla="*/ 342900 h 404813"/>
              <a:gd name="connsiteX1" fmla="*/ 909638 w 1047750"/>
              <a:gd name="connsiteY1" fmla="*/ 385763 h 404813"/>
              <a:gd name="connsiteX2" fmla="*/ 985838 w 1047750"/>
              <a:gd name="connsiteY2" fmla="*/ 404813 h 404813"/>
              <a:gd name="connsiteX3" fmla="*/ 1047750 w 1047750"/>
              <a:gd name="connsiteY3" fmla="*/ 385763 h 404813"/>
              <a:gd name="connsiteX4" fmla="*/ 1042988 w 1047750"/>
              <a:gd name="connsiteY4" fmla="*/ 190500 h 404813"/>
              <a:gd name="connsiteX5" fmla="*/ 1033463 w 1047750"/>
              <a:gd name="connsiteY5" fmla="*/ 28575 h 404813"/>
              <a:gd name="connsiteX6" fmla="*/ 1009650 w 1047750"/>
              <a:gd name="connsiteY6" fmla="*/ 4763 h 404813"/>
              <a:gd name="connsiteX7" fmla="*/ 790575 w 1047750"/>
              <a:gd name="connsiteY7" fmla="*/ 0 h 404813"/>
              <a:gd name="connsiteX8" fmla="*/ 366713 w 1047750"/>
              <a:gd name="connsiteY8" fmla="*/ 0 h 404813"/>
              <a:gd name="connsiteX9" fmla="*/ 100013 w 1047750"/>
              <a:gd name="connsiteY9" fmla="*/ 4763 h 404813"/>
              <a:gd name="connsiteX10" fmla="*/ 33338 w 1047750"/>
              <a:gd name="connsiteY10" fmla="*/ 4763 h 404813"/>
              <a:gd name="connsiteX11" fmla="*/ 0 w 1047750"/>
              <a:gd name="connsiteY11" fmla="*/ 28575 h 404813"/>
              <a:gd name="connsiteX12" fmla="*/ 4763 w 1047750"/>
              <a:gd name="connsiteY12" fmla="*/ 114300 h 404813"/>
              <a:gd name="connsiteX13" fmla="*/ 14288 w 1047750"/>
              <a:gd name="connsiteY13" fmla="*/ 152400 h 404813"/>
              <a:gd name="connsiteX14" fmla="*/ 57150 w 1047750"/>
              <a:gd name="connsiteY14" fmla="*/ 171450 h 404813"/>
              <a:gd name="connsiteX15" fmla="*/ 157163 w 1047750"/>
              <a:gd name="connsiteY15" fmla="*/ 176213 h 404813"/>
              <a:gd name="connsiteX16" fmla="*/ 466725 w 1047750"/>
              <a:gd name="connsiteY16" fmla="*/ 171450 h 404813"/>
              <a:gd name="connsiteX17" fmla="*/ 700088 w 1047750"/>
              <a:gd name="connsiteY17" fmla="*/ 166688 h 404813"/>
              <a:gd name="connsiteX18" fmla="*/ 762000 w 1047750"/>
              <a:gd name="connsiteY18" fmla="*/ 171450 h 404813"/>
              <a:gd name="connsiteX19" fmla="*/ 814388 w 1047750"/>
              <a:gd name="connsiteY19" fmla="*/ 180975 h 404813"/>
              <a:gd name="connsiteX20" fmla="*/ 866775 w 1047750"/>
              <a:gd name="connsiteY20" fmla="*/ 271463 h 404813"/>
              <a:gd name="connsiteX21" fmla="*/ 881063 w 1047750"/>
              <a:gd name="connsiteY21" fmla="*/ 342900 h 4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7750" h="404813">
                <a:moveTo>
                  <a:pt x="881063" y="342900"/>
                </a:moveTo>
                <a:lnTo>
                  <a:pt x="909638" y="385763"/>
                </a:lnTo>
                <a:lnTo>
                  <a:pt x="985838" y="404813"/>
                </a:lnTo>
                <a:lnTo>
                  <a:pt x="1047750" y="385763"/>
                </a:lnTo>
                <a:lnTo>
                  <a:pt x="1042988" y="190500"/>
                </a:lnTo>
                <a:lnTo>
                  <a:pt x="1033463" y="28575"/>
                </a:lnTo>
                <a:lnTo>
                  <a:pt x="1009650" y="4763"/>
                </a:lnTo>
                <a:lnTo>
                  <a:pt x="790575" y="0"/>
                </a:lnTo>
                <a:lnTo>
                  <a:pt x="366713" y="0"/>
                </a:lnTo>
                <a:lnTo>
                  <a:pt x="100013" y="4763"/>
                </a:lnTo>
                <a:lnTo>
                  <a:pt x="33338" y="4763"/>
                </a:lnTo>
                <a:lnTo>
                  <a:pt x="0" y="28575"/>
                </a:lnTo>
                <a:lnTo>
                  <a:pt x="4763" y="114300"/>
                </a:lnTo>
                <a:lnTo>
                  <a:pt x="14288" y="152400"/>
                </a:lnTo>
                <a:lnTo>
                  <a:pt x="57150" y="171450"/>
                </a:lnTo>
                <a:lnTo>
                  <a:pt x="157163" y="176213"/>
                </a:lnTo>
                <a:lnTo>
                  <a:pt x="466725" y="171450"/>
                </a:lnTo>
                <a:lnTo>
                  <a:pt x="700088" y="166688"/>
                </a:lnTo>
                <a:lnTo>
                  <a:pt x="762000" y="171450"/>
                </a:lnTo>
                <a:lnTo>
                  <a:pt x="814388" y="180975"/>
                </a:lnTo>
                <a:lnTo>
                  <a:pt x="866775" y="271463"/>
                </a:lnTo>
                <a:lnTo>
                  <a:pt x="881063" y="342900"/>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88" name="TextBox 87"/>
          <p:cNvSpPr txBox="1"/>
          <p:nvPr/>
        </p:nvSpPr>
        <p:spPr>
          <a:xfrm>
            <a:off x="6051550" y="2786063"/>
            <a:ext cx="1495425" cy="357187"/>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Mask 1</a:t>
            </a:r>
          </a:p>
        </p:txBody>
      </p:sp>
      <p:sp>
        <p:nvSpPr>
          <p:cNvPr id="89" name="TextBox 88"/>
          <p:cNvSpPr txBox="1"/>
          <p:nvPr/>
        </p:nvSpPr>
        <p:spPr>
          <a:xfrm>
            <a:off x="7418388" y="2747963"/>
            <a:ext cx="1497012" cy="357187"/>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Mask 2</a:t>
            </a:r>
          </a:p>
        </p:txBody>
      </p:sp>
      <p:sp>
        <p:nvSpPr>
          <p:cNvPr id="62" name="TextBox 61"/>
          <p:cNvSpPr txBox="1"/>
          <p:nvPr/>
        </p:nvSpPr>
        <p:spPr>
          <a:xfrm>
            <a:off x="2857500" y="6043613"/>
            <a:ext cx="1497013" cy="357187"/>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 high NA</a:t>
            </a:r>
          </a:p>
        </p:txBody>
      </p:sp>
      <p:sp>
        <p:nvSpPr>
          <p:cNvPr id="75" name="TextBox 74"/>
          <p:cNvSpPr txBox="1"/>
          <p:nvPr/>
        </p:nvSpPr>
        <p:spPr>
          <a:xfrm>
            <a:off x="5821363" y="6046788"/>
            <a:ext cx="2598737" cy="357187"/>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 Immersion</a:t>
            </a:r>
          </a:p>
        </p:txBody>
      </p:sp>
      <p:sp>
        <p:nvSpPr>
          <p:cNvPr id="76" name="Freeform 75"/>
          <p:cNvSpPr/>
          <p:nvPr/>
        </p:nvSpPr>
        <p:spPr>
          <a:xfrm>
            <a:off x="6099175" y="4838700"/>
            <a:ext cx="1047750" cy="947738"/>
          </a:xfrm>
          <a:custGeom>
            <a:avLst/>
            <a:gdLst>
              <a:gd name="connsiteX0" fmla="*/ 14288 w 1047750"/>
              <a:gd name="connsiteY0" fmla="*/ 838200 h 947738"/>
              <a:gd name="connsiteX1" fmla="*/ 23813 w 1047750"/>
              <a:gd name="connsiteY1" fmla="*/ 914400 h 947738"/>
              <a:gd name="connsiteX2" fmla="*/ 61913 w 1047750"/>
              <a:gd name="connsiteY2" fmla="*/ 933450 h 947738"/>
              <a:gd name="connsiteX3" fmla="*/ 142875 w 1047750"/>
              <a:gd name="connsiteY3" fmla="*/ 933450 h 947738"/>
              <a:gd name="connsiteX4" fmla="*/ 247650 w 1047750"/>
              <a:gd name="connsiteY4" fmla="*/ 938213 h 947738"/>
              <a:gd name="connsiteX5" fmla="*/ 300038 w 1047750"/>
              <a:gd name="connsiteY5" fmla="*/ 933450 h 947738"/>
              <a:gd name="connsiteX6" fmla="*/ 661988 w 1047750"/>
              <a:gd name="connsiteY6" fmla="*/ 938213 h 947738"/>
              <a:gd name="connsiteX7" fmla="*/ 819150 w 1047750"/>
              <a:gd name="connsiteY7" fmla="*/ 942975 h 947738"/>
              <a:gd name="connsiteX8" fmla="*/ 1038225 w 1047750"/>
              <a:gd name="connsiteY8" fmla="*/ 947738 h 947738"/>
              <a:gd name="connsiteX9" fmla="*/ 1042988 w 1047750"/>
              <a:gd name="connsiteY9" fmla="*/ 904875 h 947738"/>
              <a:gd name="connsiteX10" fmla="*/ 1047750 w 1047750"/>
              <a:gd name="connsiteY10" fmla="*/ 790575 h 947738"/>
              <a:gd name="connsiteX11" fmla="*/ 1042988 w 1047750"/>
              <a:gd name="connsiteY11" fmla="*/ 628650 h 947738"/>
              <a:gd name="connsiteX12" fmla="*/ 1047750 w 1047750"/>
              <a:gd name="connsiteY12" fmla="*/ 400050 h 947738"/>
              <a:gd name="connsiteX13" fmla="*/ 1047750 w 1047750"/>
              <a:gd name="connsiteY13" fmla="*/ 180975 h 947738"/>
              <a:gd name="connsiteX14" fmla="*/ 1038225 w 1047750"/>
              <a:gd name="connsiteY14" fmla="*/ 38100 h 947738"/>
              <a:gd name="connsiteX15" fmla="*/ 1009650 w 1047750"/>
              <a:gd name="connsiteY15" fmla="*/ 9525 h 947738"/>
              <a:gd name="connsiteX16" fmla="*/ 866775 w 1047750"/>
              <a:gd name="connsiteY16" fmla="*/ 0 h 947738"/>
              <a:gd name="connsiteX17" fmla="*/ 590550 w 1047750"/>
              <a:gd name="connsiteY17" fmla="*/ 4763 h 947738"/>
              <a:gd name="connsiteX18" fmla="*/ 223838 w 1047750"/>
              <a:gd name="connsiteY18" fmla="*/ 4763 h 947738"/>
              <a:gd name="connsiteX19" fmla="*/ 38100 w 1047750"/>
              <a:gd name="connsiteY19" fmla="*/ 4763 h 947738"/>
              <a:gd name="connsiteX20" fmla="*/ 0 w 1047750"/>
              <a:gd name="connsiteY20" fmla="*/ 33338 h 947738"/>
              <a:gd name="connsiteX21" fmla="*/ 0 w 1047750"/>
              <a:gd name="connsiteY21" fmla="*/ 128588 h 947738"/>
              <a:gd name="connsiteX22" fmla="*/ 19050 w 1047750"/>
              <a:gd name="connsiteY22" fmla="*/ 176213 h 947738"/>
              <a:gd name="connsiteX23" fmla="*/ 109538 w 1047750"/>
              <a:gd name="connsiteY23" fmla="*/ 185738 h 947738"/>
              <a:gd name="connsiteX24" fmla="*/ 333375 w 1047750"/>
              <a:gd name="connsiteY24" fmla="*/ 176213 h 947738"/>
              <a:gd name="connsiteX25" fmla="*/ 719138 w 1047750"/>
              <a:gd name="connsiteY25" fmla="*/ 180975 h 947738"/>
              <a:gd name="connsiteX26" fmla="*/ 800100 w 1047750"/>
              <a:gd name="connsiteY26" fmla="*/ 195263 h 947738"/>
              <a:gd name="connsiteX27" fmla="*/ 833438 w 1047750"/>
              <a:gd name="connsiteY27" fmla="*/ 228600 h 947738"/>
              <a:gd name="connsiteX28" fmla="*/ 862013 w 1047750"/>
              <a:gd name="connsiteY28" fmla="*/ 314325 h 947738"/>
              <a:gd name="connsiteX29" fmla="*/ 885825 w 1047750"/>
              <a:gd name="connsiteY29" fmla="*/ 371475 h 947738"/>
              <a:gd name="connsiteX30" fmla="*/ 895350 w 1047750"/>
              <a:gd name="connsiteY30" fmla="*/ 490538 h 947738"/>
              <a:gd name="connsiteX31" fmla="*/ 890588 w 1047750"/>
              <a:gd name="connsiteY31" fmla="*/ 600075 h 947738"/>
              <a:gd name="connsiteX32" fmla="*/ 876300 w 1047750"/>
              <a:gd name="connsiteY32" fmla="*/ 704850 h 947738"/>
              <a:gd name="connsiteX33" fmla="*/ 833438 w 1047750"/>
              <a:gd name="connsiteY33" fmla="*/ 742950 h 947738"/>
              <a:gd name="connsiteX34" fmla="*/ 771525 w 1047750"/>
              <a:gd name="connsiteY34" fmla="*/ 762000 h 947738"/>
              <a:gd name="connsiteX35" fmla="*/ 652463 w 1047750"/>
              <a:gd name="connsiteY35" fmla="*/ 766763 h 947738"/>
              <a:gd name="connsiteX36" fmla="*/ 333375 w 1047750"/>
              <a:gd name="connsiteY36" fmla="*/ 766763 h 947738"/>
              <a:gd name="connsiteX37" fmla="*/ 147638 w 1047750"/>
              <a:gd name="connsiteY37" fmla="*/ 771525 h 947738"/>
              <a:gd name="connsiteX38" fmla="*/ 38100 w 1047750"/>
              <a:gd name="connsiteY38" fmla="*/ 776288 h 947738"/>
              <a:gd name="connsiteX39" fmla="*/ 14288 w 1047750"/>
              <a:gd name="connsiteY39" fmla="*/ 838200 h 9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47750" h="947738">
                <a:moveTo>
                  <a:pt x="14288" y="838200"/>
                </a:moveTo>
                <a:lnTo>
                  <a:pt x="23813" y="914400"/>
                </a:lnTo>
                <a:lnTo>
                  <a:pt x="61913" y="933450"/>
                </a:lnTo>
                <a:lnTo>
                  <a:pt x="142875" y="933450"/>
                </a:lnTo>
                <a:lnTo>
                  <a:pt x="247650" y="938213"/>
                </a:lnTo>
                <a:lnTo>
                  <a:pt x="300038" y="933450"/>
                </a:lnTo>
                <a:lnTo>
                  <a:pt x="661988" y="938213"/>
                </a:lnTo>
                <a:lnTo>
                  <a:pt x="819150" y="942975"/>
                </a:lnTo>
                <a:lnTo>
                  <a:pt x="1038225" y="947738"/>
                </a:lnTo>
                <a:lnTo>
                  <a:pt x="1042988" y="904875"/>
                </a:lnTo>
                <a:lnTo>
                  <a:pt x="1047750" y="790575"/>
                </a:lnTo>
                <a:lnTo>
                  <a:pt x="1042988" y="628650"/>
                </a:lnTo>
                <a:cubicBezTo>
                  <a:pt x="1044575" y="552450"/>
                  <a:pt x="1046163" y="476250"/>
                  <a:pt x="1047750" y="400050"/>
                </a:cubicBezTo>
                <a:lnTo>
                  <a:pt x="1047750" y="180975"/>
                </a:lnTo>
                <a:lnTo>
                  <a:pt x="1038225" y="38100"/>
                </a:lnTo>
                <a:lnTo>
                  <a:pt x="1009650" y="9525"/>
                </a:lnTo>
                <a:lnTo>
                  <a:pt x="866775" y="0"/>
                </a:lnTo>
                <a:lnTo>
                  <a:pt x="590550" y="4763"/>
                </a:lnTo>
                <a:lnTo>
                  <a:pt x="223838" y="4763"/>
                </a:lnTo>
                <a:lnTo>
                  <a:pt x="38100" y="4763"/>
                </a:lnTo>
                <a:lnTo>
                  <a:pt x="0" y="33338"/>
                </a:lnTo>
                <a:lnTo>
                  <a:pt x="0" y="128588"/>
                </a:lnTo>
                <a:lnTo>
                  <a:pt x="19050" y="176213"/>
                </a:lnTo>
                <a:lnTo>
                  <a:pt x="109538" y="185738"/>
                </a:lnTo>
                <a:lnTo>
                  <a:pt x="333375" y="176213"/>
                </a:lnTo>
                <a:lnTo>
                  <a:pt x="719138" y="180975"/>
                </a:lnTo>
                <a:lnTo>
                  <a:pt x="800100" y="195263"/>
                </a:lnTo>
                <a:lnTo>
                  <a:pt x="833438" y="228600"/>
                </a:lnTo>
                <a:lnTo>
                  <a:pt x="862013" y="314325"/>
                </a:lnTo>
                <a:lnTo>
                  <a:pt x="885825" y="371475"/>
                </a:lnTo>
                <a:lnTo>
                  <a:pt x="895350" y="490538"/>
                </a:lnTo>
                <a:lnTo>
                  <a:pt x="890588" y="600075"/>
                </a:lnTo>
                <a:lnTo>
                  <a:pt x="876300" y="704850"/>
                </a:lnTo>
                <a:lnTo>
                  <a:pt x="833438" y="742950"/>
                </a:lnTo>
                <a:lnTo>
                  <a:pt x="771525" y="762000"/>
                </a:lnTo>
                <a:lnTo>
                  <a:pt x="652463" y="766763"/>
                </a:lnTo>
                <a:lnTo>
                  <a:pt x="333375" y="766763"/>
                </a:lnTo>
                <a:lnTo>
                  <a:pt x="147638" y="771525"/>
                </a:lnTo>
                <a:lnTo>
                  <a:pt x="38100" y="776288"/>
                </a:lnTo>
                <a:lnTo>
                  <a:pt x="14288" y="838200"/>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78" name="Down Arrow 77"/>
          <p:cNvSpPr/>
          <p:nvPr/>
        </p:nvSpPr>
        <p:spPr>
          <a:xfrm>
            <a:off x="6464300" y="4271963"/>
            <a:ext cx="204788" cy="504825"/>
          </a:xfrm>
          <a:prstGeom prst="downArrow">
            <a:avLst/>
          </a:prstGeom>
          <a:solidFill>
            <a:srgbClr val="005D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79" name="Down Arrow 78"/>
          <p:cNvSpPr/>
          <p:nvPr/>
        </p:nvSpPr>
        <p:spPr>
          <a:xfrm rot="13417927">
            <a:off x="7192963" y="4314825"/>
            <a:ext cx="176212" cy="506413"/>
          </a:xfrm>
          <a:prstGeom prst="downArrow">
            <a:avLst/>
          </a:prstGeom>
          <a:solidFill>
            <a:srgbClr val="005D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80" name="Down Arrow 79"/>
          <p:cNvSpPr/>
          <p:nvPr/>
        </p:nvSpPr>
        <p:spPr>
          <a:xfrm>
            <a:off x="7924800" y="4314825"/>
            <a:ext cx="204788" cy="504825"/>
          </a:xfrm>
          <a:prstGeom prst="downArrow">
            <a:avLst/>
          </a:prstGeom>
          <a:solidFill>
            <a:srgbClr val="005D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Parallelogram 120"/>
          <p:cNvSpPr/>
          <p:nvPr/>
        </p:nvSpPr>
        <p:spPr>
          <a:xfrm>
            <a:off x="5230813" y="1638300"/>
            <a:ext cx="711200" cy="376238"/>
          </a:xfrm>
          <a:prstGeom prst="parallelogram">
            <a:avLst>
              <a:gd name="adj" fmla="val 137935"/>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97" name="Parallelogram 96"/>
          <p:cNvSpPr/>
          <p:nvPr/>
        </p:nvSpPr>
        <p:spPr>
          <a:xfrm>
            <a:off x="5045075" y="1884363"/>
            <a:ext cx="2616200" cy="649287"/>
          </a:xfrm>
          <a:prstGeom prst="parallelogram">
            <a:avLst>
              <a:gd name="adj" fmla="val 137935"/>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109572" name="Parallelogram 119"/>
          <p:cNvSpPr>
            <a:spLocks noChangeArrowheads="1"/>
          </p:cNvSpPr>
          <p:nvPr/>
        </p:nvSpPr>
        <p:spPr bwMode="auto">
          <a:xfrm rot="5400000" flipH="1">
            <a:off x="6978650" y="1852613"/>
            <a:ext cx="468313" cy="522287"/>
          </a:xfrm>
          <a:prstGeom prst="parallelogram">
            <a:avLst>
              <a:gd name="adj" fmla="val 80546"/>
            </a:avLst>
          </a:prstGeom>
          <a:solidFill>
            <a:srgbClr val="FFCC66"/>
          </a:solidFill>
          <a:ln w="9525">
            <a:noFill/>
            <a:miter lim="800000"/>
            <a:headEnd/>
            <a:tailEnd/>
          </a:ln>
        </p:spPr>
        <p:txBody>
          <a:bodyPr/>
          <a:lstStyle/>
          <a:p>
            <a:pPr>
              <a:buClr>
                <a:srgbClr val="E30034"/>
              </a:buClr>
            </a:pPr>
            <a:endParaRPr lang="en-GB"/>
          </a:p>
        </p:txBody>
      </p:sp>
      <p:sp>
        <p:nvSpPr>
          <p:cNvPr id="113" name="Rectangle 112"/>
          <p:cNvSpPr/>
          <p:nvPr/>
        </p:nvSpPr>
        <p:spPr>
          <a:xfrm>
            <a:off x="5230813" y="2214563"/>
            <a:ext cx="1719262" cy="6508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109" name="Rectangle 108"/>
          <p:cNvSpPr/>
          <p:nvPr/>
        </p:nvSpPr>
        <p:spPr>
          <a:xfrm>
            <a:off x="5230813" y="2279650"/>
            <a:ext cx="1719262" cy="61913"/>
          </a:xfrm>
          <a:prstGeom prst="rect">
            <a:avLst/>
          </a:prstGeom>
          <a:solidFill>
            <a:srgbClr val="FFCC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94" name="Parallelogram 93"/>
          <p:cNvSpPr/>
          <p:nvPr/>
        </p:nvSpPr>
        <p:spPr>
          <a:xfrm rot="5400000" flipH="1">
            <a:off x="5962650" y="2771776"/>
            <a:ext cx="2498725" cy="908050"/>
          </a:xfrm>
          <a:prstGeom prst="parallelogram">
            <a:avLst>
              <a:gd name="adj" fmla="val 72736"/>
            </a:avLst>
          </a:prstGeom>
          <a:solidFill>
            <a:schemeClr val="bg1">
              <a:lumMod val="65000"/>
            </a:schemeClr>
          </a:solidFill>
          <a:ln w="9525">
            <a:noFill/>
            <a:miter lim="800000"/>
            <a:headEnd/>
            <a:tailEnd/>
          </a:ln>
        </p:spPr>
        <p:txBody>
          <a:bodyPr/>
          <a:lstStyle/>
          <a:p>
            <a:pPr>
              <a:buClr>
                <a:srgbClr val="E30034"/>
              </a:buClr>
              <a:defRPr/>
            </a:pPr>
            <a:endParaRPr lang="en-GB" dirty="0" err="1">
              <a:latin typeface="Arial" charset="0"/>
              <a:cs typeface="Arial" charset="0"/>
            </a:endParaRPr>
          </a:p>
        </p:txBody>
      </p:sp>
      <p:sp>
        <p:nvSpPr>
          <p:cNvPr id="109576" name="Title 1"/>
          <p:cNvSpPr>
            <a:spLocks noGrp="1"/>
          </p:cNvSpPr>
          <p:nvPr>
            <p:ph type="title"/>
          </p:nvPr>
        </p:nvSpPr>
        <p:spPr/>
        <p:txBody>
          <a:bodyPr/>
          <a:lstStyle/>
          <a:p>
            <a:pPr eaLnBrk="1" hangingPunct="1"/>
            <a:r>
              <a:rPr lang="en-GB" smtClean="0"/>
              <a:t>NAND Flash Technology</a:t>
            </a:r>
          </a:p>
        </p:txBody>
      </p:sp>
      <p:sp>
        <p:nvSpPr>
          <p:cNvPr id="4" name="Date Placeholder 3"/>
          <p:cNvSpPr>
            <a:spLocks noGrp="1"/>
          </p:cNvSpPr>
          <p:nvPr>
            <p:ph type="dt" sz="quarter" idx="11"/>
          </p:nvPr>
        </p:nvSpPr>
        <p:spPr/>
        <p:txBody>
          <a:bodyPr/>
          <a:lstStyle/>
          <a:p>
            <a:pPr>
              <a:defRPr/>
            </a:pPr>
            <a:fld id="{2E917ACA-D7B0-4C26-BABA-093226E6E7FA}" type="datetime1">
              <a:rPr lang="en-US" smtClean="0"/>
              <a:pPr>
                <a:defRPr/>
              </a:pPr>
              <a:t>5/10/2010</a:t>
            </a:fld>
            <a:endParaRPr lang="de-DE" dirty="0"/>
          </a:p>
        </p:txBody>
      </p:sp>
      <p:sp>
        <p:nvSpPr>
          <p:cNvPr id="5" name="Footer Placeholder 4"/>
          <p:cNvSpPr>
            <a:spLocks noGrp="1"/>
          </p:cNvSpPr>
          <p:nvPr>
            <p:ph type="ftr" sz="quarter" idx="12"/>
          </p:nvPr>
        </p:nvSpPr>
        <p:spPr/>
        <p:txBody>
          <a:bodyPr/>
          <a:lstStyle/>
          <a:p>
            <a:pPr>
              <a:defRPr/>
            </a:pPr>
            <a:r>
              <a:rPr lang="en-US" dirty="0" smtClean="0"/>
              <a:t>Copyright © Infineon Technologies 2009. All rights reserved.</a:t>
            </a:r>
            <a:endParaRPr lang="de-DE" dirty="0"/>
          </a:p>
        </p:txBody>
      </p:sp>
      <p:sp>
        <p:nvSpPr>
          <p:cNvPr id="6" name="Slide Number Placeholder 5"/>
          <p:cNvSpPr>
            <a:spLocks noGrp="1"/>
          </p:cNvSpPr>
          <p:nvPr>
            <p:ph type="sldNum" sz="quarter" idx="13"/>
          </p:nvPr>
        </p:nvSpPr>
        <p:spPr/>
        <p:txBody>
          <a:bodyPr/>
          <a:lstStyle/>
          <a:p>
            <a:pPr>
              <a:defRPr/>
            </a:pPr>
            <a:r>
              <a:rPr lang="de-DE" smtClean="0"/>
              <a:t>Page </a:t>
            </a:r>
            <a:fld id="{EA873B72-BFFF-47C2-BDEB-23F08049C8A6}" type="slidenum">
              <a:rPr lang="de-DE" smtClean="0"/>
              <a:pPr>
                <a:defRPr/>
              </a:pPr>
              <a:t>24</a:t>
            </a:fld>
            <a:endParaRPr lang="de-DE" dirty="0"/>
          </a:p>
        </p:txBody>
      </p:sp>
      <p:pic>
        <p:nvPicPr>
          <p:cNvPr id="109580" name="Picture 6" descr="Hynix_Nand_32nm_b.JPG"/>
          <p:cNvPicPr>
            <a:picLocks noChangeAspect="1"/>
          </p:cNvPicPr>
          <p:nvPr/>
        </p:nvPicPr>
        <p:blipFill>
          <a:blip r:embed="rId2" cstate="print"/>
          <a:srcRect/>
          <a:stretch>
            <a:fillRect/>
          </a:stretch>
        </p:blipFill>
        <p:spPr bwMode="auto">
          <a:xfrm>
            <a:off x="523875" y="1528763"/>
            <a:ext cx="3757613" cy="3875087"/>
          </a:xfrm>
          <a:prstGeom prst="rect">
            <a:avLst/>
          </a:prstGeom>
          <a:noFill/>
          <a:ln w="9525">
            <a:noFill/>
            <a:miter lim="800000"/>
            <a:headEnd/>
            <a:tailEnd/>
          </a:ln>
        </p:spPr>
      </p:pic>
      <p:sp>
        <p:nvSpPr>
          <p:cNvPr id="9" name="TextBox 8"/>
          <p:cNvSpPr txBox="1"/>
          <p:nvPr/>
        </p:nvSpPr>
        <p:spPr>
          <a:xfrm>
            <a:off x="355600" y="1065213"/>
            <a:ext cx="4667250" cy="831850"/>
          </a:xfrm>
          <a:prstGeom prst="rect">
            <a:avLst/>
          </a:prstGeom>
          <a:noFill/>
        </p:spPr>
        <p:txBody>
          <a:bodyPr lIns="72000" tIns="72000" rIns="72000" bIns="72000"/>
          <a:lstStyle/>
          <a:p>
            <a:pPr marL="273050" indent="-273050">
              <a:buClr>
                <a:srgbClr val="E30034"/>
              </a:buClr>
              <a:defRPr/>
            </a:pPr>
            <a:r>
              <a:rPr lang="en-GB" sz="2000" dirty="0">
                <a:solidFill>
                  <a:schemeClr val="accent3"/>
                </a:solidFill>
                <a:latin typeface="Verdana" pitchFamily="34" charset="0"/>
                <a:cs typeface="Arial" charset="0"/>
              </a:rPr>
              <a:t>32 nm technology</a:t>
            </a:r>
          </a:p>
        </p:txBody>
      </p:sp>
      <p:sp>
        <p:nvSpPr>
          <p:cNvPr id="11" name="TextBox 10"/>
          <p:cNvSpPr txBox="1"/>
          <p:nvPr/>
        </p:nvSpPr>
        <p:spPr>
          <a:xfrm>
            <a:off x="384175" y="6089650"/>
            <a:ext cx="4667250" cy="557213"/>
          </a:xfrm>
          <a:prstGeom prst="rect">
            <a:avLst/>
          </a:prstGeom>
          <a:noFill/>
        </p:spPr>
        <p:txBody>
          <a:bodyPr lIns="72000" tIns="72000" rIns="72000" bIns="72000"/>
          <a:lstStyle/>
          <a:p>
            <a:pPr marL="273050" indent="-273050">
              <a:buClr>
                <a:srgbClr val="E30034"/>
              </a:buClr>
              <a:defRPr/>
            </a:pPr>
            <a:r>
              <a:rPr lang="en-GB" sz="2000" dirty="0">
                <a:solidFill>
                  <a:schemeClr val="accent3"/>
                </a:solidFill>
                <a:latin typeface="Verdana" pitchFamily="34" charset="0"/>
                <a:cs typeface="Arial" charset="0"/>
              </a:rPr>
              <a:t>Source: </a:t>
            </a:r>
            <a:r>
              <a:rPr lang="en-GB" sz="2000" dirty="0" err="1">
                <a:solidFill>
                  <a:schemeClr val="accent3"/>
                </a:solidFill>
                <a:latin typeface="Verdana" pitchFamily="34" charset="0"/>
                <a:cs typeface="Arial" charset="0"/>
              </a:rPr>
              <a:t>Hynix</a:t>
            </a:r>
            <a:endParaRPr lang="en-GB" sz="2000" dirty="0">
              <a:solidFill>
                <a:schemeClr val="accent3"/>
              </a:solidFill>
              <a:latin typeface="Verdana" pitchFamily="34" charset="0"/>
              <a:cs typeface="Arial" charset="0"/>
            </a:endParaRPr>
          </a:p>
        </p:txBody>
      </p:sp>
      <p:sp>
        <p:nvSpPr>
          <p:cNvPr id="109583" name="Rectangle 30"/>
          <p:cNvSpPr>
            <a:spLocks noChangeArrowheads="1"/>
          </p:cNvSpPr>
          <p:nvPr/>
        </p:nvSpPr>
        <p:spPr bwMode="auto">
          <a:xfrm>
            <a:off x="5141913" y="2640013"/>
            <a:ext cx="1504950" cy="1936750"/>
          </a:xfrm>
          <a:prstGeom prst="rect">
            <a:avLst/>
          </a:prstGeom>
          <a:solidFill>
            <a:srgbClr val="FFFF99"/>
          </a:solidFill>
          <a:ln w="9525">
            <a:noFill/>
            <a:miter lim="800000"/>
            <a:headEnd/>
            <a:tailEnd/>
          </a:ln>
        </p:spPr>
        <p:txBody>
          <a:bodyPr/>
          <a:lstStyle/>
          <a:p>
            <a:endParaRPr lang="en-GB"/>
          </a:p>
        </p:txBody>
      </p:sp>
      <p:sp>
        <p:nvSpPr>
          <p:cNvPr id="109584" name="Line 50"/>
          <p:cNvSpPr>
            <a:spLocks noChangeShapeType="1"/>
          </p:cNvSpPr>
          <p:nvPr/>
        </p:nvSpPr>
        <p:spPr bwMode="auto">
          <a:xfrm flipH="1">
            <a:off x="5618163" y="1547813"/>
            <a:ext cx="939800" cy="1587"/>
          </a:xfrm>
          <a:prstGeom prst="line">
            <a:avLst/>
          </a:prstGeom>
          <a:noFill/>
          <a:ln w="6">
            <a:solidFill>
              <a:srgbClr val="000000"/>
            </a:solidFill>
            <a:round/>
            <a:headEnd/>
            <a:tailEnd/>
          </a:ln>
        </p:spPr>
        <p:txBody>
          <a:bodyPr/>
          <a:lstStyle/>
          <a:p>
            <a:endParaRPr lang="en-GB"/>
          </a:p>
        </p:txBody>
      </p:sp>
      <p:sp>
        <p:nvSpPr>
          <p:cNvPr id="90" name="Rectangle 89"/>
          <p:cNvSpPr/>
          <p:nvPr/>
        </p:nvSpPr>
        <p:spPr>
          <a:xfrm>
            <a:off x="5041900" y="2635250"/>
            <a:ext cx="604838" cy="1704975"/>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91" name="Oval 90"/>
          <p:cNvSpPr/>
          <p:nvPr/>
        </p:nvSpPr>
        <p:spPr>
          <a:xfrm>
            <a:off x="5041900" y="3746500"/>
            <a:ext cx="604838" cy="1162050"/>
          </a:xfrm>
          <a:prstGeom prst="ellipse">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92" name="Rectangle 91"/>
          <p:cNvSpPr/>
          <p:nvPr/>
        </p:nvSpPr>
        <p:spPr>
          <a:xfrm>
            <a:off x="6154738" y="2638425"/>
            <a:ext cx="604837" cy="1704975"/>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93" name="Oval 92"/>
          <p:cNvSpPr/>
          <p:nvPr/>
        </p:nvSpPr>
        <p:spPr>
          <a:xfrm>
            <a:off x="6149975" y="3762375"/>
            <a:ext cx="604838" cy="1162050"/>
          </a:xfrm>
          <a:prstGeom prst="ellipse">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95" name="Rectangle 94"/>
          <p:cNvSpPr/>
          <p:nvPr/>
        </p:nvSpPr>
        <p:spPr>
          <a:xfrm>
            <a:off x="5622925" y="1347788"/>
            <a:ext cx="947738" cy="2508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98" name="Rectangle 97"/>
          <p:cNvSpPr/>
          <p:nvPr/>
        </p:nvSpPr>
        <p:spPr>
          <a:xfrm>
            <a:off x="5413375" y="1346200"/>
            <a:ext cx="241300" cy="8683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99" name="Rectangle 98"/>
          <p:cNvSpPr/>
          <p:nvPr/>
        </p:nvSpPr>
        <p:spPr>
          <a:xfrm>
            <a:off x="5230813" y="2014538"/>
            <a:ext cx="225425" cy="20161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100" name="Rectangle 99"/>
          <p:cNvSpPr/>
          <p:nvPr/>
        </p:nvSpPr>
        <p:spPr>
          <a:xfrm>
            <a:off x="6503988" y="1346200"/>
            <a:ext cx="266700" cy="8683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101" name="Rectangle 100"/>
          <p:cNvSpPr/>
          <p:nvPr/>
        </p:nvSpPr>
        <p:spPr>
          <a:xfrm>
            <a:off x="6743700" y="2032000"/>
            <a:ext cx="209550" cy="1825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82" name="Parallelogram 81"/>
          <p:cNvSpPr/>
          <p:nvPr/>
        </p:nvSpPr>
        <p:spPr>
          <a:xfrm rot="5400000" flipH="1">
            <a:off x="6833394" y="1804194"/>
            <a:ext cx="762000" cy="912812"/>
          </a:xfrm>
          <a:prstGeom prst="parallelogram">
            <a:avLst>
              <a:gd name="adj" fmla="val 86249"/>
            </a:avLst>
          </a:prstGeom>
          <a:solidFill>
            <a:schemeClr val="bg1">
              <a:lumMod val="65000"/>
            </a:schemeClr>
          </a:solidFill>
          <a:ln w="9525">
            <a:noFill/>
            <a:miter lim="800000"/>
            <a:headEnd/>
            <a:tailEnd/>
          </a:ln>
        </p:spPr>
        <p:txBody>
          <a:bodyPr/>
          <a:lstStyle/>
          <a:p>
            <a:pPr>
              <a:buClr>
                <a:srgbClr val="E30034"/>
              </a:buClr>
              <a:defRPr/>
            </a:pPr>
            <a:endParaRPr lang="en-GB" dirty="0" err="1">
              <a:latin typeface="Arial" charset="0"/>
              <a:cs typeface="Arial" charset="0"/>
            </a:endParaRPr>
          </a:p>
        </p:txBody>
      </p:sp>
      <p:sp>
        <p:nvSpPr>
          <p:cNvPr id="84" name="Parallelogram 83"/>
          <p:cNvSpPr/>
          <p:nvPr/>
        </p:nvSpPr>
        <p:spPr>
          <a:xfrm rot="5400000" flipH="1">
            <a:off x="6974682" y="1931194"/>
            <a:ext cx="469900" cy="522287"/>
          </a:xfrm>
          <a:prstGeom prst="parallelogram">
            <a:avLst>
              <a:gd name="adj" fmla="val 80548"/>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85" name="Parallelogram 84"/>
          <p:cNvSpPr/>
          <p:nvPr/>
        </p:nvSpPr>
        <p:spPr>
          <a:xfrm rot="5400000" flipH="1">
            <a:off x="6973888" y="1779588"/>
            <a:ext cx="471487" cy="522287"/>
          </a:xfrm>
          <a:prstGeom prst="parallelogram">
            <a:avLst>
              <a:gd name="adj" fmla="val 80189"/>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109597" name="Parallelogram 85"/>
          <p:cNvSpPr>
            <a:spLocks noChangeArrowheads="1"/>
          </p:cNvSpPr>
          <p:nvPr/>
        </p:nvSpPr>
        <p:spPr bwMode="auto">
          <a:xfrm rot="5400000" flipH="1">
            <a:off x="6936582" y="1672431"/>
            <a:ext cx="552450" cy="522287"/>
          </a:xfrm>
          <a:prstGeom prst="parallelogram">
            <a:avLst>
              <a:gd name="adj" fmla="val 72412"/>
            </a:avLst>
          </a:prstGeom>
          <a:solidFill>
            <a:srgbClr val="C00000"/>
          </a:solidFill>
          <a:ln w="9525">
            <a:noFill/>
            <a:miter lim="800000"/>
            <a:headEnd/>
            <a:tailEnd/>
          </a:ln>
        </p:spPr>
        <p:txBody>
          <a:bodyPr/>
          <a:lstStyle/>
          <a:p>
            <a:pPr>
              <a:buClr>
                <a:srgbClr val="E30034"/>
              </a:buClr>
            </a:pPr>
            <a:endParaRPr lang="en-GB"/>
          </a:p>
        </p:txBody>
      </p:sp>
      <p:sp>
        <p:nvSpPr>
          <p:cNvPr id="87" name="Parallelogram 86"/>
          <p:cNvSpPr/>
          <p:nvPr/>
        </p:nvSpPr>
        <p:spPr>
          <a:xfrm>
            <a:off x="6764338" y="1655763"/>
            <a:ext cx="711200" cy="376237"/>
          </a:xfrm>
          <a:prstGeom prst="parallelogram">
            <a:avLst>
              <a:gd name="adj" fmla="val 137935"/>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88" name="Parallelogram 87"/>
          <p:cNvSpPr/>
          <p:nvPr/>
        </p:nvSpPr>
        <p:spPr>
          <a:xfrm>
            <a:off x="5416550" y="969963"/>
            <a:ext cx="1876425" cy="376237"/>
          </a:xfrm>
          <a:prstGeom prst="parallelogram">
            <a:avLst>
              <a:gd name="adj" fmla="val 137935"/>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109600" name="Parallelogram 88"/>
          <p:cNvSpPr>
            <a:spLocks noChangeArrowheads="1"/>
          </p:cNvSpPr>
          <p:nvPr/>
        </p:nvSpPr>
        <p:spPr bwMode="auto">
          <a:xfrm rot="5400000" flipH="1">
            <a:off x="6497638" y="1239838"/>
            <a:ext cx="1062037" cy="522287"/>
          </a:xfrm>
          <a:prstGeom prst="parallelogram">
            <a:avLst>
              <a:gd name="adj" fmla="val 72413"/>
            </a:avLst>
          </a:prstGeom>
          <a:solidFill>
            <a:srgbClr val="C00000"/>
          </a:solidFill>
          <a:ln w="9525">
            <a:noFill/>
            <a:miter lim="800000"/>
            <a:headEnd/>
            <a:tailEnd/>
          </a:ln>
        </p:spPr>
        <p:txBody>
          <a:bodyPr/>
          <a:lstStyle/>
          <a:p>
            <a:pPr>
              <a:buClr>
                <a:srgbClr val="E30034"/>
              </a:buClr>
            </a:pPr>
            <a:endParaRPr lang="en-GB"/>
          </a:p>
        </p:txBody>
      </p:sp>
      <p:sp>
        <p:nvSpPr>
          <p:cNvPr id="103" name="Rectangle 102"/>
          <p:cNvSpPr/>
          <p:nvPr/>
        </p:nvSpPr>
        <p:spPr>
          <a:xfrm>
            <a:off x="5773738" y="1714500"/>
            <a:ext cx="615950" cy="60325"/>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108" name="Rectangle 107"/>
          <p:cNvSpPr/>
          <p:nvPr/>
        </p:nvSpPr>
        <p:spPr>
          <a:xfrm rot="16200000">
            <a:off x="6072981" y="2031207"/>
            <a:ext cx="576263" cy="5715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110" name="Rectangle 109"/>
          <p:cNvSpPr/>
          <p:nvPr/>
        </p:nvSpPr>
        <p:spPr>
          <a:xfrm>
            <a:off x="5773738" y="1655763"/>
            <a:ext cx="615950" cy="61912"/>
          </a:xfrm>
          <a:prstGeom prst="rect">
            <a:avLst/>
          </a:prstGeom>
          <a:solidFill>
            <a:srgbClr val="FFCC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111" name="Rectangle 110"/>
          <p:cNvSpPr/>
          <p:nvPr/>
        </p:nvSpPr>
        <p:spPr>
          <a:xfrm rot="16200000">
            <a:off x="5430044" y="1935957"/>
            <a:ext cx="622300" cy="61912"/>
          </a:xfrm>
          <a:prstGeom prst="rect">
            <a:avLst/>
          </a:prstGeom>
          <a:solidFill>
            <a:srgbClr val="FFCC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112" name="Rectangle 111"/>
          <p:cNvSpPr/>
          <p:nvPr/>
        </p:nvSpPr>
        <p:spPr>
          <a:xfrm rot="16200000">
            <a:off x="6111082" y="1935956"/>
            <a:ext cx="622300" cy="61913"/>
          </a:xfrm>
          <a:prstGeom prst="rect">
            <a:avLst/>
          </a:prstGeom>
          <a:solidFill>
            <a:srgbClr val="FFCC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114" name="Rectangle 113"/>
          <p:cNvSpPr/>
          <p:nvPr/>
        </p:nvSpPr>
        <p:spPr>
          <a:xfrm rot="16200000">
            <a:off x="6199982" y="1907381"/>
            <a:ext cx="558800" cy="55563"/>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116" name="Rectangle 115"/>
          <p:cNvSpPr/>
          <p:nvPr/>
        </p:nvSpPr>
        <p:spPr>
          <a:xfrm rot="16200000">
            <a:off x="5402263" y="1908175"/>
            <a:ext cx="558800" cy="53975"/>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117" name="Rectangle 116"/>
          <p:cNvSpPr/>
          <p:nvPr/>
        </p:nvSpPr>
        <p:spPr>
          <a:xfrm>
            <a:off x="5230813" y="2333625"/>
            <a:ext cx="1719262" cy="71438"/>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118" name="Rectangle 117"/>
          <p:cNvSpPr/>
          <p:nvPr/>
        </p:nvSpPr>
        <p:spPr>
          <a:xfrm rot="16200000">
            <a:off x="5518944" y="2016919"/>
            <a:ext cx="571500" cy="61912"/>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119" name="Rectangle 118"/>
          <p:cNvSpPr/>
          <p:nvPr/>
        </p:nvSpPr>
        <p:spPr>
          <a:xfrm>
            <a:off x="5654675" y="1595438"/>
            <a:ext cx="852488" cy="60325"/>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83" name="Rectangle 82"/>
          <p:cNvSpPr/>
          <p:nvPr/>
        </p:nvSpPr>
        <p:spPr>
          <a:xfrm>
            <a:off x="5837238" y="1776413"/>
            <a:ext cx="495300" cy="627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81" name="Rectangle 80"/>
          <p:cNvSpPr/>
          <p:nvPr/>
        </p:nvSpPr>
        <p:spPr>
          <a:xfrm>
            <a:off x="5041900" y="2533650"/>
            <a:ext cx="1719263" cy="104775"/>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122" name="TextBox 121"/>
          <p:cNvSpPr txBox="1"/>
          <p:nvPr/>
        </p:nvSpPr>
        <p:spPr>
          <a:xfrm>
            <a:off x="5732463" y="314325"/>
            <a:ext cx="1870075" cy="490538"/>
          </a:xfrm>
          <a:prstGeom prst="rect">
            <a:avLst/>
          </a:prstGeom>
          <a:noFill/>
        </p:spPr>
        <p:txBody>
          <a:bodyPr lIns="72000" tIns="72000" rIns="72000" bIns="72000"/>
          <a:lstStyle/>
          <a:p>
            <a:pPr marL="273050" indent="-273050">
              <a:buClr>
                <a:srgbClr val="E30034"/>
              </a:buClr>
              <a:defRPr/>
            </a:pPr>
            <a:r>
              <a:rPr lang="en-GB" sz="1800" dirty="0">
                <a:solidFill>
                  <a:schemeClr val="accent3"/>
                </a:solidFill>
                <a:latin typeface="Verdana" pitchFamily="34" charset="0"/>
                <a:cs typeface="Arial" charset="0"/>
              </a:rPr>
              <a:t>Gate =</a:t>
            </a:r>
          </a:p>
          <a:p>
            <a:pPr marL="273050" indent="-273050">
              <a:buClr>
                <a:srgbClr val="E30034"/>
              </a:buClr>
              <a:defRPr/>
            </a:pPr>
            <a:r>
              <a:rPr lang="en-GB" sz="1800" dirty="0" err="1">
                <a:solidFill>
                  <a:schemeClr val="accent3"/>
                </a:solidFill>
                <a:latin typeface="Verdana" pitchFamily="34" charset="0"/>
                <a:cs typeface="Arial" charset="0"/>
              </a:rPr>
              <a:t>Wordline</a:t>
            </a:r>
            <a:endParaRPr lang="en-GB" sz="1800" dirty="0">
              <a:solidFill>
                <a:schemeClr val="accent3"/>
              </a:solidFill>
              <a:latin typeface="Verdana" pitchFamily="34" charset="0"/>
              <a:cs typeface="Arial" charset="0"/>
            </a:endParaRPr>
          </a:p>
        </p:txBody>
      </p:sp>
      <p:sp>
        <p:nvSpPr>
          <p:cNvPr id="123" name="TextBox 122"/>
          <p:cNvSpPr txBox="1"/>
          <p:nvPr/>
        </p:nvSpPr>
        <p:spPr>
          <a:xfrm>
            <a:off x="7850188" y="1339850"/>
            <a:ext cx="1870075" cy="490538"/>
          </a:xfrm>
          <a:prstGeom prst="rect">
            <a:avLst/>
          </a:prstGeom>
          <a:noFill/>
        </p:spPr>
        <p:txBody>
          <a:bodyPr lIns="72000" tIns="72000" rIns="72000" bIns="72000"/>
          <a:lstStyle/>
          <a:p>
            <a:pPr marL="273050" indent="-273050">
              <a:buClr>
                <a:srgbClr val="E30034"/>
              </a:buClr>
              <a:defRPr/>
            </a:pPr>
            <a:r>
              <a:rPr lang="en-GB" sz="1800" dirty="0">
                <a:solidFill>
                  <a:schemeClr val="accent3"/>
                </a:solidFill>
                <a:latin typeface="Verdana" pitchFamily="34" charset="0"/>
                <a:cs typeface="Arial" charset="0"/>
              </a:rPr>
              <a:t>Floating </a:t>
            </a:r>
          </a:p>
          <a:p>
            <a:pPr marL="273050" indent="-273050">
              <a:buClr>
                <a:srgbClr val="E30034"/>
              </a:buClr>
              <a:defRPr/>
            </a:pPr>
            <a:r>
              <a:rPr lang="en-GB" sz="1800" dirty="0">
                <a:solidFill>
                  <a:schemeClr val="accent3"/>
                </a:solidFill>
                <a:latin typeface="Verdana" pitchFamily="34" charset="0"/>
                <a:cs typeface="Arial" charset="0"/>
              </a:rPr>
              <a:t>Gate</a:t>
            </a:r>
          </a:p>
        </p:txBody>
      </p:sp>
      <p:cxnSp>
        <p:nvCxnSpPr>
          <p:cNvPr id="125" name="Straight Connector 124"/>
          <p:cNvCxnSpPr/>
          <p:nvPr/>
        </p:nvCxnSpPr>
        <p:spPr>
          <a:xfrm flipV="1">
            <a:off x="6154738" y="1708150"/>
            <a:ext cx="1695450" cy="447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5475288" y="2717800"/>
            <a:ext cx="1870075" cy="492125"/>
          </a:xfrm>
          <a:prstGeom prst="rect">
            <a:avLst/>
          </a:prstGeom>
          <a:noFill/>
        </p:spPr>
        <p:txBody>
          <a:bodyPr lIns="72000" tIns="72000" rIns="72000" bIns="72000"/>
          <a:lstStyle/>
          <a:p>
            <a:pPr marL="273050" indent="-273050">
              <a:buClr>
                <a:srgbClr val="E30034"/>
              </a:buClr>
              <a:defRPr/>
            </a:pPr>
            <a:r>
              <a:rPr lang="en-GB" sz="1800" dirty="0">
                <a:solidFill>
                  <a:schemeClr val="accent3"/>
                </a:solidFill>
                <a:latin typeface="Verdana" pitchFamily="34" charset="0"/>
                <a:cs typeface="Arial" charset="0"/>
              </a:rPr>
              <a:t>Source</a:t>
            </a:r>
          </a:p>
        </p:txBody>
      </p:sp>
      <p:sp>
        <p:nvSpPr>
          <p:cNvPr id="128" name="TextBox 127"/>
          <p:cNvSpPr txBox="1"/>
          <p:nvPr/>
        </p:nvSpPr>
        <p:spPr>
          <a:xfrm>
            <a:off x="6242050" y="3403600"/>
            <a:ext cx="1868488" cy="490538"/>
          </a:xfrm>
          <a:prstGeom prst="rect">
            <a:avLst/>
          </a:prstGeom>
          <a:noFill/>
        </p:spPr>
        <p:txBody>
          <a:bodyPr lIns="72000" tIns="72000" rIns="72000" bIns="72000"/>
          <a:lstStyle/>
          <a:p>
            <a:pPr marL="273050" indent="-273050">
              <a:buClr>
                <a:srgbClr val="E30034"/>
              </a:buClr>
              <a:defRPr/>
            </a:pPr>
            <a:r>
              <a:rPr lang="en-GB" sz="1800" dirty="0">
                <a:solidFill>
                  <a:schemeClr val="accent3"/>
                </a:solidFill>
                <a:latin typeface="Verdana" pitchFamily="34" charset="0"/>
                <a:cs typeface="Arial" charset="0"/>
              </a:rPr>
              <a:t>Isolation</a:t>
            </a:r>
          </a:p>
        </p:txBody>
      </p:sp>
      <p:cxnSp>
        <p:nvCxnSpPr>
          <p:cNvPr id="130" name="Straight Connector 129"/>
          <p:cNvCxnSpPr/>
          <p:nvPr/>
        </p:nvCxnSpPr>
        <p:spPr>
          <a:xfrm flipV="1">
            <a:off x="5322888" y="6086475"/>
            <a:ext cx="463550" cy="3143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6116638" y="5556250"/>
            <a:ext cx="463550" cy="3143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5786438" y="5676900"/>
            <a:ext cx="341312"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flipH="1" flipV="1">
            <a:off x="5691982" y="5992019"/>
            <a:ext cx="176212" cy="12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6034088" y="5775325"/>
            <a:ext cx="177800" cy="12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5789613" y="5543550"/>
            <a:ext cx="339725" cy="2174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5791200" y="5408613"/>
            <a:ext cx="341313"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flipH="1" flipV="1">
            <a:off x="5870575" y="5407025"/>
            <a:ext cx="177800" cy="12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5062538" y="5295900"/>
            <a:ext cx="2089150" cy="12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5368925" y="6200775"/>
            <a:ext cx="1868488" cy="490538"/>
          </a:xfrm>
          <a:prstGeom prst="rect">
            <a:avLst/>
          </a:prstGeom>
          <a:noFill/>
        </p:spPr>
        <p:txBody>
          <a:bodyPr lIns="72000" tIns="72000" rIns="72000" bIns="72000"/>
          <a:lstStyle/>
          <a:p>
            <a:pPr marL="273050" indent="-273050">
              <a:buClr>
                <a:srgbClr val="E30034"/>
              </a:buClr>
              <a:defRPr/>
            </a:pPr>
            <a:r>
              <a:rPr lang="en-GB" sz="1800" dirty="0">
                <a:solidFill>
                  <a:schemeClr val="accent3"/>
                </a:solidFill>
                <a:latin typeface="Verdana" pitchFamily="34" charset="0"/>
                <a:cs typeface="Arial" charset="0"/>
              </a:rPr>
              <a:t>Source</a:t>
            </a:r>
          </a:p>
        </p:txBody>
      </p:sp>
      <p:sp>
        <p:nvSpPr>
          <p:cNvPr id="149" name="TextBox 148"/>
          <p:cNvSpPr txBox="1"/>
          <p:nvPr/>
        </p:nvSpPr>
        <p:spPr>
          <a:xfrm>
            <a:off x="6367463" y="5575300"/>
            <a:ext cx="1868487" cy="490538"/>
          </a:xfrm>
          <a:prstGeom prst="rect">
            <a:avLst/>
          </a:prstGeom>
          <a:noFill/>
        </p:spPr>
        <p:txBody>
          <a:bodyPr lIns="72000" tIns="72000" rIns="72000" bIns="72000"/>
          <a:lstStyle/>
          <a:p>
            <a:pPr marL="273050" indent="-273050">
              <a:buClr>
                <a:srgbClr val="E30034"/>
              </a:buClr>
              <a:defRPr/>
            </a:pPr>
            <a:r>
              <a:rPr lang="en-GB" sz="1800" dirty="0">
                <a:solidFill>
                  <a:schemeClr val="accent3"/>
                </a:solidFill>
                <a:latin typeface="Verdana" pitchFamily="34" charset="0"/>
                <a:cs typeface="Arial" charset="0"/>
              </a:rPr>
              <a:t>Drain</a:t>
            </a:r>
          </a:p>
        </p:txBody>
      </p:sp>
      <p:sp>
        <p:nvSpPr>
          <p:cNvPr id="150" name="TextBox 149"/>
          <p:cNvSpPr txBox="1"/>
          <p:nvPr/>
        </p:nvSpPr>
        <p:spPr>
          <a:xfrm>
            <a:off x="7167563" y="4983163"/>
            <a:ext cx="1870075" cy="492125"/>
          </a:xfrm>
          <a:prstGeom prst="rect">
            <a:avLst/>
          </a:prstGeom>
          <a:noFill/>
        </p:spPr>
        <p:txBody>
          <a:bodyPr lIns="72000" tIns="72000" rIns="72000" bIns="72000"/>
          <a:lstStyle/>
          <a:p>
            <a:pPr marL="273050" indent="-273050">
              <a:buClr>
                <a:srgbClr val="E30034"/>
              </a:buClr>
              <a:defRPr/>
            </a:pPr>
            <a:r>
              <a:rPr lang="en-GB" sz="1800" dirty="0">
                <a:solidFill>
                  <a:schemeClr val="accent3"/>
                </a:solidFill>
                <a:latin typeface="Verdana" pitchFamily="34" charset="0"/>
                <a:cs typeface="Arial" charset="0"/>
              </a:rPr>
              <a:t>Gate =</a:t>
            </a:r>
          </a:p>
          <a:p>
            <a:pPr marL="273050" indent="-273050">
              <a:buClr>
                <a:srgbClr val="E30034"/>
              </a:buClr>
              <a:defRPr/>
            </a:pPr>
            <a:r>
              <a:rPr lang="en-GB" sz="1800" dirty="0" err="1">
                <a:solidFill>
                  <a:schemeClr val="accent3"/>
                </a:solidFill>
                <a:latin typeface="Verdana" pitchFamily="34" charset="0"/>
                <a:cs typeface="Arial" charset="0"/>
              </a:rPr>
              <a:t>Wordline</a:t>
            </a:r>
            <a:endParaRPr lang="en-GB" sz="1800" dirty="0">
              <a:solidFill>
                <a:schemeClr val="accent3"/>
              </a:solidFill>
              <a:latin typeface="Verdana" pitchFamily="34"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GB" smtClean="0"/>
              <a:t>NAND Flash Technology</a:t>
            </a:r>
          </a:p>
        </p:txBody>
      </p:sp>
      <p:sp>
        <p:nvSpPr>
          <p:cNvPr id="4" name="Date Placeholder 3"/>
          <p:cNvSpPr>
            <a:spLocks noGrp="1"/>
          </p:cNvSpPr>
          <p:nvPr>
            <p:ph type="dt" sz="quarter" idx="11"/>
          </p:nvPr>
        </p:nvSpPr>
        <p:spPr/>
        <p:txBody>
          <a:bodyPr/>
          <a:lstStyle/>
          <a:p>
            <a:pPr>
              <a:defRPr/>
            </a:pPr>
            <a:fld id="{2E917ACA-D7B0-4C26-BABA-093226E6E7FA}" type="datetime1">
              <a:rPr lang="en-US" smtClean="0"/>
              <a:pPr>
                <a:defRPr/>
              </a:pPr>
              <a:t>5/10/2010</a:t>
            </a:fld>
            <a:endParaRPr lang="de-DE" dirty="0"/>
          </a:p>
        </p:txBody>
      </p:sp>
      <p:sp>
        <p:nvSpPr>
          <p:cNvPr id="5" name="Footer Placeholder 4"/>
          <p:cNvSpPr>
            <a:spLocks noGrp="1"/>
          </p:cNvSpPr>
          <p:nvPr>
            <p:ph type="ftr" sz="quarter" idx="12"/>
          </p:nvPr>
        </p:nvSpPr>
        <p:spPr/>
        <p:txBody>
          <a:bodyPr/>
          <a:lstStyle/>
          <a:p>
            <a:pPr>
              <a:defRPr/>
            </a:pPr>
            <a:r>
              <a:rPr lang="en-US" smtClean="0"/>
              <a:t>Copyright © Infineon Technologies 2009. All rights reserved.</a:t>
            </a:r>
            <a:endParaRPr lang="de-DE"/>
          </a:p>
        </p:txBody>
      </p:sp>
      <p:sp>
        <p:nvSpPr>
          <p:cNvPr id="6" name="Slide Number Placeholder 5"/>
          <p:cNvSpPr>
            <a:spLocks noGrp="1"/>
          </p:cNvSpPr>
          <p:nvPr>
            <p:ph type="sldNum" sz="quarter" idx="13"/>
          </p:nvPr>
        </p:nvSpPr>
        <p:spPr/>
        <p:txBody>
          <a:bodyPr/>
          <a:lstStyle/>
          <a:p>
            <a:pPr>
              <a:defRPr/>
            </a:pPr>
            <a:r>
              <a:rPr lang="de-DE" smtClean="0"/>
              <a:t>Page </a:t>
            </a:r>
            <a:fld id="{698181FC-0541-4FFD-BF46-310540F0BF8C}" type="slidenum">
              <a:rPr lang="de-DE" smtClean="0"/>
              <a:pPr>
                <a:defRPr/>
              </a:pPr>
              <a:t>25</a:t>
            </a:fld>
            <a:endParaRPr lang="de-DE" dirty="0"/>
          </a:p>
        </p:txBody>
      </p:sp>
      <p:pic>
        <p:nvPicPr>
          <p:cNvPr id="110598" name="Picture 6" descr="Hynix_Nand_32nm_b.JPG"/>
          <p:cNvPicPr>
            <a:picLocks noChangeAspect="1"/>
          </p:cNvPicPr>
          <p:nvPr/>
        </p:nvPicPr>
        <p:blipFill>
          <a:blip r:embed="rId2" cstate="print"/>
          <a:srcRect/>
          <a:stretch>
            <a:fillRect/>
          </a:stretch>
        </p:blipFill>
        <p:spPr bwMode="auto">
          <a:xfrm>
            <a:off x="523875" y="1528763"/>
            <a:ext cx="3757613" cy="3875087"/>
          </a:xfrm>
          <a:prstGeom prst="rect">
            <a:avLst/>
          </a:prstGeom>
          <a:noFill/>
          <a:ln w="9525">
            <a:noFill/>
            <a:miter lim="800000"/>
            <a:headEnd/>
            <a:tailEnd/>
          </a:ln>
        </p:spPr>
      </p:pic>
      <p:pic>
        <p:nvPicPr>
          <p:cNvPr id="110599" name="Picture 7" descr="Hynix_Nand_2xnm.JPG"/>
          <p:cNvPicPr>
            <a:picLocks noChangeAspect="1"/>
          </p:cNvPicPr>
          <p:nvPr/>
        </p:nvPicPr>
        <p:blipFill>
          <a:blip r:embed="rId3" cstate="print"/>
          <a:srcRect/>
          <a:stretch>
            <a:fillRect/>
          </a:stretch>
        </p:blipFill>
        <p:spPr bwMode="auto">
          <a:xfrm>
            <a:off x="4465638" y="2320925"/>
            <a:ext cx="3754437" cy="3860800"/>
          </a:xfrm>
          <a:prstGeom prst="rect">
            <a:avLst/>
          </a:prstGeom>
          <a:noFill/>
          <a:ln w="9525">
            <a:noFill/>
            <a:miter lim="800000"/>
            <a:headEnd/>
            <a:tailEnd/>
          </a:ln>
        </p:spPr>
      </p:pic>
      <p:sp>
        <p:nvSpPr>
          <p:cNvPr id="9" name="TextBox 8"/>
          <p:cNvSpPr txBox="1"/>
          <p:nvPr/>
        </p:nvSpPr>
        <p:spPr>
          <a:xfrm>
            <a:off x="355600" y="1065213"/>
            <a:ext cx="4667250" cy="831850"/>
          </a:xfrm>
          <a:prstGeom prst="rect">
            <a:avLst/>
          </a:prstGeom>
          <a:noFill/>
        </p:spPr>
        <p:txBody>
          <a:bodyPr lIns="72000" tIns="72000" rIns="72000" bIns="72000"/>
          <a:lstStyle/>
          <a:p>
            <a:pPr marL="273050" indent="-273050">
              <a:buClr>
                <a:srgbClr val="E30034"/>
              </a:buClr>
              <a:defRPr/>
            </a:pPr>
            <a:r>
              <a:rPr lang="en-GB" sz="2000" dirty="0">
                <a:solidFill>
                  <a:schemeClr val="accent3"/>
                </a:solidFill>
                <a:latin typeface="Verdana" pitchFamily="34" charset="0"/>
                <a:cs typeface="Arial" charset="0"/>
              </a:rPr>
              <a:t>32 nm technology</a:t>
            </a:r>
          </a:p>
        </p:txBody>
      </p:sp>
      <p:sp>
        <p:nvSpPr>
          <p:cNvPr id="10" name="TextBox 9"/>
          <p:cNvSpPr txBox="1"/>
          <p:nvPr/>
        </p:nvSpPr>
        <p:spPr>
          <a:xfrm>
            <a:off x="4383088" y="1817688"/>
            <a:ext cx="4667250" cy="831850"/>
          </a:xfrm>
          <a:prstGeom prst="rect">
            <a:avLst/>
          </a:prstGeom>
          <a:noFill/>
        </p:spPr>
        <p:txBody>
          <a:bodyPr lIns="72000" tIns="72000" rIns="72000" bIns="72000"/>
          <a:lstStyle/>
          <a:p>
            <a:pPr marL="273050" indent="-273050">
              <a:buClr>
                <a:srgbClr val="E30034"/>
              </a:buClr>
              <a:defRPr/>
            </a:pPr>
            <a:r>
              <a:rPr lang="en-GB" sz="2000" dirty="0">
                <a:solidFill>
                  <a:schemeClr val="accent3"/>
                </a:solidFill>
                <a:latin typeface="Verdana" pitchFamily="34" charset="0"/>
                <a:cs typeface="Arial" charset="0"/>
              </a:rPr>
              <a:t>2x nm technology</a:t>
            </a:r>
          </a:p>
        </p:txBody>
      </p:sp>
      <p:sp>
        <p:nvSpPr>
          <p:cNvPr id="11" name="TextBox 10"/>
          <p:cNvSpPr txBox="1"/>
          <p:nvPr/>
        </p:nvSpPr>
        <p:spPr>
          <a:xfrm>
            <a:off x="384175" y="6089650"/>
            <a:ext cx="4667250" cy="557213"/>
          </a:xfrm>
          <a:prstGeom prst="rect">
            <a:avLst/>
          </a:prstGeom>
          <a:noFill/>
        </p:spPr>
        <p:txBody>
          <a:bodyPr lIns="72000" tIns="72000" rIns="72000" bIns="72000"/>
          <a:lstStyle/>
          <a:p>
            <a:pPr marL="273050" indent="-273050">
              <a:buClr>
                <a:srgbClr val="E30034"/>
              </a:buClr>
              <a:defRPr/>
            </a:pPr>
            <a:r>
              <a:rPr lang="en-GB" sz="2000" dirty="0">
                <a:solidFill>
                  <a:schemeClr val="accent3"/>
                </a:solidFill>
                <a:latin typeface="Verdana" pitchFamily="34" charset="0"/>
                <a:cs typeface="Arial" charset="0"/>
              </a:rPr>
              <a:t>Source: </a:t>
            </a:r>
            <a:r>
              <a:rPr lang="en-GB" sz="2000" dirty="0" err="1">
                <a:solidFill>
                  <a:schemeClr val="accent3"/>
                </a:solidFill>
                <a:latin typeface="Verdana" pitchFamily="34" charset="0"/>
                <a:cs typeface="Arial" charset="0"/>
              </a:rPr>
              <a:t>Hynix</a:t>
            </a:r>
            <a:endParaRPr lang="en-GB" sz="2000" dirty="0">
              <a:solidFill>
                <a:schemeClr val="accent3"/>
              </a:solidFill>
              <a:latin typeface="Verdana" pitchFamily="34"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GB" smtClean="0"/>
              <a:t>NAND Flash Technology</a:t>
            </a:r>
          </a:p>
        </p:txBody>
      </p:sp>
      <p:sp>
        <p:nvSpPr>
          <p:cNvPr id="4" name="Date Placeholder 3"/>
          <p:cNvSpPr>
            <a:spLocks noGrp="1"/>
          </p:cNvSpPr>
          <p:nvPr>
            <p:ph type="dt" sz="quarter" idx="11"/>
          </p:nvPr>
        </p:nvSpPr>
        <p:spPr/>
        <p:txBody>
          <a:bodyPr/>
          <a:lstStyle/>
          <a:p>
            <a:pPr>
              <a:defRPr/>
            </a:pPr>
            <a:fld id="{2E917ACA-D7B0-4C26-BABA-093226E6E7FA}" type="datetime1">
              <a:rPr lang="en-US" smtClean="0"/>
              <a:pPr>
                <a:defRPr/>
              </a:pPr>
              <a:t>5/10/2010</a:t>
            </a:fld>
            <a:endParaRPr lang="de-DE" dirty="0"/>
          </a:p>
        </p:txBody>
      </p:sp>
      <p:sp>
        <p:nvSpPr>
          <p:cNvPr id="5" name="Footer Placeholder 4"/>
          <p:cNvSpPr>
            <a:spLocks noGrp="1"/>
          </p:cNvSpPr>
          <p:nvPr>
            <p:ph type="ftr" sz="quarter" idx="12"/>
          </p:nvPr>
        </p:nvSpPr>
        <p:spPr/>
        <p:txBody>
          <a:bodyPr/>
          <a:lstStyle/>
          <a:p>
            <a:pPr>
              <a:defRPr/>
            </a:pPr>
            <a:r>
              <a:rPr lang="en-US" smtClean="0"/>
              <a:t>Copyright © Infineon Technologies 2009. All rights reserved.</a:t>
            </a:r>
            <a:endParaRPr lang="de-DE"/>
          </a:p>
        </p:txBody>
      </p:sp>
      <p:sp>
        <p:nvSpPr>
          <p:cNvPr id="6" name="Slide Number Placeholder 5"/>
          <p:cNvSpPr>
            <a:spLocks noGrp="1"/>
          </p:cNvSpPr>
          <p:nvPr>
            <p:ph type="sldNum" sz="quarter" idx="13"/>
          </p:nvPr>
        </p:nvSpPr>
        <p:spPr/>
        <p:txBody>
          <a:bodyPr/>
          <a:lstStyle/>
          <a:p>
            <a:pPr>
              <a:defRPr/>
            </a:pPr>
            <a:r>
              <a:rPr lang="de-DE" smtClean="0"/>
              <a:t>Page </a:t>
            </a:r>
            <a:fld id="{6CCE4DC3-3A8A-4628-9C83-910F15247E2E}" type="slidenum">
              <a:rPr lang="de-DE" smtClean="0"/>
              <a:pPr>
                <a:defRPr/>
              </a:pPr>
              <a:t>26</a:t>
            </a:fld>
            <a:endParaRPr lang="de-DE" dirty="0"/>
          </a:p>
        </p:txBody>
      </p:sp>
      <p:pic>
        <p:nvPicPr>
          <p:cNvPr id="111622" name="Picture 7" descr="Hynix_Nand_2xnm.JPG"/>
          <p:cNvPicPr>
            <a:picLocks noChangeAspect="1"/>
          </p:cNvPicPr>
          <p:nvPr/>
        </p:nvPicPr>
        <p:blipFill>
          <a:blip r:embed="rId2" cstate="print"/>
          <a:srcRect l="31815" r="47720" b="55672"/>
          <a:stretch>
            <a:fillRect/>
          </a:stretch>
        </p:blipFill>
        <p:spPr bwMode="auto">
          <a:xfrm>
            <a:off x="1322388" y="1368425"/>
            <a:ext cx="1747837" cy="3897313"/>
          </a:xfrm>
          <a:prstGeom prst="rect">
            <a:avLst/>
          </a:prstGeom>
          <a:noFill/>
          <a:ln w="9525">
            <a:noFill/>
            <a:miter lim="800000"/>
            <a:headEnd/>
            <a:tailEnd/>
          </a:ln>
        </p:spPr>
      </p:pic>
      <p:cxnSp>
        <p:nvCxnSpPr>
          <p:cNvPr id="12" name="Straight Arrow Connector 11"/>
          <p:cNvCxnSpPr/>
          <p:nvPr/>
        </p:nvCxnSpPr>
        <p:spPr>
          <a:xfrm rot="5400000">
            <a:off x="2716212" y="3452813"/>
            <a:ext cx="695325" cy="0"/>
          </a:xfrm>
          <a:prstGeom prst="straightConnector1">
            <a:avLst/>
          </a:prstGeom>
          <a:ln w="508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2725737" y="4294188"/>
            <a:ext cx="695325" cy="0"/>
          </a:xfrm>
          <a:prstGeom prst="straightConnector1">
            <a:avLst/>
          </a:prstGeom>
          <a:ln w="508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35325" y="3194050"/>
            <a:ext cx="2509838" cy="766763"/>
          </a:xfrm>
          <a:prstGeom prst="rect">
            <a:avLst/>
          </a:prstGeom>
          <a:noFill/>
        </p:spPr>
        <p:txBody>
          <a:bodyPr lIns="72000" tIns="72000" rIns="72000" bIns="72000"/>
          <a:lstStyle/>
          <a:p>
            <a:pPr marL="273050" indent="-273050">
              <a:buClr>
                <a:srgbClr val="E30034"/>
              </a:buClr>
              <a:defRPr/>
            </a:pPr>
            <a:r>
              <a:rPr lang="en-GB" dirty="0">
                <a:solidFill>
                  <a:schemeClr val="accent3"/>
                </a:solidFill>
                <a:latin typeface="Verdana" pitchFamily="34" charset="0"/>
                <a:cs typeface="Arial" charset="0"/>
              </a:rPr>
              <a:t>Thickness</a:t>
            </a:r>
          </a:p>
          <a:p>
            <a:pPr marL="273050" indent="-273050">
              <a:buClr>
                <a:srgbClr val="E30034"/>
              </a:buClr>
              <a:defRPr/>
            </a:pPr>
            <a:r>
              <a:rPr lang="en-GB" dirty="0">
                <a:solidFill>
                  <a:schemeClr val="accent3"/>
                </a:solidFill>
                <a:latin typeface="Verdana" pitchFamily="34" charset="0"/>
                <a:cs typeface="Arial" charset="0"/>
              </a:rPr>
              <a:t>Tunnel-Oxide</a:t>
            </a:r>
          </a:p>
          <a:p>
            <a:pPr marL="273050" indent="-273050">
              <a:buClr>
                <a:srgbClr val="E30034"/>
              </a:buClr>
              <a:defRPr/>
            </a:pPr>
            <a:r>
              <a:rPr lang="en-GB" dirty="0">
                <a:solidFill>
                  <a:schemeClr val="accent3"/>
                </a:solidFill>
                <a:latin typeface="Verdana" pitchFamily="34" charset="0"/>
                <a:cs typeface="Arial" charset="0"/>
              </a:rPr>
              <a:t>10nm</a:t>
            </a:r>
          </a:p>
        </p:txBody>
      </p:sp>
      <p:cxnSp>
        <p:nvCxnSpPr>
          <p:cNvPr id="15" name="Straight Arrow Connector 14"/>
          <p:cNvCxnSpPr/>
          <p:nvPr/>
        </p:nvCxnSpPr>
        <p:spPr>
          <a:xfrm rot="10800000">
            <a:off x="2444750" y="3659188"/>
            <a:ext cx="496888" cy="19050"/>
          </a:xfrm>
          <a:prstGeom prst="straightConnector1">
            <a:avLst/>
          </a:prstGeom>
          <a:ln w="508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481138" y="3676650"/>
            <a:ext cx="530225" cy="1588"/>
          </a:xfrm>
          <a:prstGeom prst="straightConnector1">
            <a:avLst/>
          </a:prstGeom>
          <a:ln w="508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755775" y="3663950"/>
            <a:ext cx="952500" cy="15875"/>
          </a:xfrm>
          <a:prstGeom prst="straightConnector1">
            <a:avLst/>
          </a:prstGeom>
          <a:ln w="508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71500" y="2882900"/>
            <a:ext cx="1125538" cy="765175"/>
          </a:xfrm>
          <a:prstGeom prst="rect">
            <a:avLst/>
          </a:prstGeom>
          <a:noFill/>
        </p:spPr>
        <p:txBody>
          <a:bodyPr lIns="72000" tIns="72000" rIns="72000" bIns="72000"/>
          <a:lstStyle/>
          <a:p>
            <a:pPr marL="273050" indent="-273050">
              <a:buClr>
                <a:srgbClr val="E30034"/>
              </a:buClr>
              <a:defRPr/>
            </a:pPr>
            <a:r>
              <a:rPr lang="en-GB" dirty="0">
                <a:solidFill>
                  <a:schemeClr val="accent3"/>
                </a:solidFill>
                <a:latin typeface="Verdana" pitchFamily="34" charset="0"/>
                <a:cs typeface="Arial" charset="0"/>
              </a:rPr>
              <a:t>Width</a:t>
            </a:r>
          </a:p>
          <a:p>
            <a:pPr marL="273050" indent="-273050">
              <a:buClr>
                <a:srgbClr val="E30034"/>
              </a:buClr>
              <a:defRPr/>
            </a:pPr>
            <a:r>
              <a:rPr lang="en-GB" dirty="0">
                <a:solidFill>
                  <a:schemeClr val="accent3"/>
                </a:solidFill>
                <a:latin typeface="Verdana" pitchFamily="34" charset="0"/>
                <a:cs typeface="Arial" charset="0"/>
              </a:rPr>
              <a:t>20nm</a:t>
            </a:r>
          </a:p>
        </p:txBody>
      </p:sp>
      <p:sp>
        <p:nvSpPr>
          <p:cNvPr id="111630" name="Rectangle 32"/>
          <p:cNvSpPr>
            <a:spLocks noChangeArrowheads="1"/>
          </p:cNvSpPr>
          <p:nvPr/>
        </p:nvSpPr>
        <p:spPr bwMode="auto">
          <a:xfrm>
            <a:off x="5286380" y="4338638"/>
            <a:ext cx="3783013" cy="1311275"/>
          </a:xfrm>
          <a:prstGeom prst="rect">
            <a:avLst/>
          </a:prstGeom>
          <a:noFill/>
          <a:ln w="12700">
            <a:noFill/>
            <a:miter lim="800000"/>
            <a:headEnd/>
            <a:tailEnd/>
          </a:ln>
        </p:spPr>
        <p:txBody>
          <a:bodyPr lIns="79629" tIns="39116" rIns="79629" bIns="39116">
            <a:spAutoFit/>
          </a:bodyPr>
          <a:lstStyle/>
          <a:p>
            <a:pPr defTabSz="669925">
              <a:spcBef>
                <a:spcPct val="50000"/>
              </a:spcBef>
            </a:pPr>
            <a:r>
              <a:rPr lang="en-GB" sz="2000" dirty="0"/>
              <a:t>for a </a:t>
            </a:r>
            <a:r>
              <a:rPr lang="en-GB" sz="2000" dirty="0" err="1"/>
              <a:t>V</a:t>
            </a:r>
            <a:r>
              <a:rPr lang="en-GB" sz="2000" baseline="-25000" dirty="0" err="1"/>
              <a:t>th</a:t>
            </a:r>
            <a:r>
              <a:rPr lang="en-GB" sz="2000" dirty="0"/>
              <a:t> shift of 4 V:</a:t>
            </a:r>
          </a:p>
          <a:p>
            <a:pPr defTabSz="669925">
              <a:spcBef>
                <a:spcPct val="50000"/>
              </a:spcBef>
            </a:pPr>
            <a:r>
              <a:rPr lang="en-GB" sz="2000" dirty="0" err="1"/>
              <a:t>V</a:t>
            </a:r>
            <a:r>
              <a:rPr lang="en-GB" sz="2000" baseline="-25000" dirty="0" err="1"/>
              <a:t>fg</a:t>
            </a:r>
            <a:r>
              <a:rPr lang="en-GB" sz="2000" dirty="0"/>
              <a:t> = 1.3 V</a:t>
            </a:r>
          </a:p>
          <a:p>
            <a:pPr defTabSz="669925">
              <a:spcBef>
                <a:spcPct val="50000"/>
              </a:spcBef>
            </a:pPr>
            <a:r>
              <a:rPr lang="en-GB" sz="2000" dirty="0">
                <a:solidFill>
                  <a:schemeClr val="hlink"/>
                </a:solidFill>
              </a:rPr>
              <a:t>Q= </a:t>
            </a:r>
            <a:r>
              <a:rPr lang="en-GB" sz="2000" dirty="0" err="1">
                <a:solidFill>
                  <a:schemeClr val="hlink"/>
                </a:solidFill>
              </a:rPr>
              <a:t>V</a:t>
            </a:r>
            <a:r>
              <a:rPr lang="en-GB" sz="2000" baseline="-25000" dirty="0" err="1">
                <a:solidFill>
                  <a:schemeClr val="hlink"/>
                </a:solidFill>
              </a:rPr>
              <a:t>fg</a:t>
            </a:r>
            <a:r>
              <a:rPr lang="en-GB" sz="2000" dirty="0">
                <a:solidFill>
                  <a:schemeClr val="hlink"/>
                </a:solidFill>
              </a:rPr>
              <a:t> C</a:t>
            </a:r>
            <a:r>
              <a:rPr lang="en-GB" sz="2000" baseline="-25000" dirty="0">
                <a:solidFill>
                  <a:schemeClr val="hlink"/>
                </a:solidFill>
              </a:rPr>
              <a:t>TOX</a:t>
            </a:r>
            <a:r>
              <a:rPr lang="en-GB" sz="2000" dirty="0">
                <a:solidFill>
                  <a:schemeClr val="hlink"/>
                </a:solidFill>
              </a:rPr>
              <a:t> = 50 electrons</a:t>
            </a:r>
          </a:p>
        </p:txBody>
      </p:sp>
      <p:grpSp>
        <p:nvGrpSpPr>
          <p:cNvPr id="2" name="Group 208"/>
          <p:cNvGrpSpPr>
            <a:grpSpLocks/>
          </p:cNvGrpSpPr>
          <p:nvPr/>
        </p:nvGrpSpPr>
        <p:grpSpPr bwMode="auto">
          <a:xfrm>
            <a:off x="5345113" y="1395413"/>
            <a:ext cx="3048000" cy="2794000"/>
            <a:chOff x="5194300" y="1149350"/>
            <a:chExt cx="2500313" cy="2225675"/>
          </a:xfrm>
        </p:grpSpPr>
        <p:sp>
          <p:nvSpPr>
            <p:cNvPr id="111655" name="Rectangle 36"/>
            <p:cNvSpPr>
              <a:spLocks noChangeArrowheads="1"/>
            </p:cNvSpPr>
            <p:nvPr/>
          </p:nvSpPr>
          <p:spPr bwMode="auto">
            <a:xfrm>
              <a:off x="5865813" y="2897188"/>
              <a:ext cx="134937" cy="182562"/>
            </a:xfrm>
            <a:prstGeom prst="rect">
              <a:avLst/>
            </a:prstGeom>
            <a:noFill/>
            <a:ln w="9525">
              <a:noFill/>
              <a:miter lim="800000"/>
              <a:headEnd/>
              <a:tailEnd/>
            </a:ln>
          </p:spPr>
          <p:txBody>
            <a:bodyPr wrap="none" lIns="0" tIns="0" rIns="0" bIns="0">
              <a:spAutoFit/>
            </a:bodyPr>
            <a:lstStyle/>
            <a:p>
              <a:pPr defTabSz="762000"/>
              <a:r>
                <a:rPr lang="en-GB" sz="1200">
                  <a:solidFill>
                    <a:srgbClr val="000000"/>
                  </a:solidFill>
                </a:rPr>
                <a:t>-2</a:t>
              </a:r>
              <a:endParaRPr lang="en-GB" sz="1200"/>
            </a:p>
          </p:txBody>
        </p:sp>
        <p:sp>
          <p:nvSpPr>
            <p:cNvPr id="111656" name="Rectangle 37"/>
            <p:cNvSpPr>
              <a:spLocks noChangeArrowheads="1"/>
            </p:cNvSpPr>
            <p:nvPr/>
          </p:nvSpPr>
          <p:spPr bwMode="auto">
            <a:xfrm>
              <a:off x="6161088" y="2897188"/>
              <a:ext cx="84137" cy="182562"/>
            </a:xfrm>
            <a:prstGeom prst="rect">
              <a:avLst/>
            </a:prstGeom>
            <a:noFill/>
            <a:ln w="9525">
              <a:noFill/>
              <a:miter lim="800000"/>
              <a:headEnd/>
              <a:tailEnd/>
            </a:ln>
          </p:spPr>
          <p:txBody>
            <a:bodyPr wrap="none" lIns="0" tIns="0" rIns="0" bIns="0">
              <a:spAutoFit/>
            </a:bodyPr>
            <a:lstStyle/>
            <a:p>
              <a:pPr defTabSz="762000"/>
              <a:r>
                <a:rPr lang="en-GB" sz="1200">
                  <a:solidFill>
                    <a:srgbClr val="000000"/>
                  </a:solidFill>
                </a:rPr>
                <a:t>0</a:t>
              </a:r>
              <a:endParaRPr lang="en-GB" sz="1200"/>
            </a:p>
          </p:txBody>
        </p:sp>
        <p:sp>
          <p:nvSpPr>
            <p:cNvPr id="111657" name="Rectangle 38"/>
            <p:cNvSpPr>
              <a:spLocks noChangeArrowheads="1"/>
            </p:cNvSpPr>
            <p:nvPr/>
          </p:nvSpPr>
          <p:spPr bwMode="auto">
            <a:xfrm>
              <a:off x="6432550" y="2897188"/>
              <a:ext cx="84138" cy="182562"/>
            </a:xfrm>
            <a:prstGeom prst="rect">
              <a:avLst/>
            </a:prstGeom>
            <a:noFill/>
            <a:ln w="9525">
              <a:noFill/>
              <a:miter lim="800000"/>
              <a:headEnd/>
              <a:tailEnd/>
            </a:ln>
          </p:spPr>
          <p:txBody>
            <a:bodyPr wrap="none" lIns="0" tIns="0" rIns="0" bIns="0">
              <a:spAutoFit/>
            </a:bodyPr>
            <a:lstStyle/>
            <a:p>
              <a:pPr defTabSz="762000"/>
              <a:r>
                <a:rPr lang="en-GB" sz="1200">
                  <a:solidFill>
                    <a:srgbClr val="000000"/>
                  </a:solidFill>
                </a:rPr>
                <a:t>2</a:t>
              </a:r>
              <a:endParaRPr lang="en-GB" sz="1200"/>
            </a:p>
          </p:txBody>
        </p:sp>
        <p:sp>
          <p:nvSpPr>
            <p:cNvPr id="111658" name="Rectangle 39"/>
            <p:cNvSpPr>
              <a:spLocks noChangeArrowheads="1"/>
            </p:cNvSpPr>
            <p:nvPr/>
          </p:nvSpPr>
          <p:spPr bwMode="auto">
            <a:xfrm>
              <a:off x="6700838" y="2897188"/>
              <a:ext cx="84137" cy="182562"/>
            </a:xfrm>
            <a:prstGeom prst="rect">
              <a:avLst/>
            </a:prstGeom>
            <a:noFill/>
            <a:ln w="9525">
              <a:noFill/>
              <a:miter lim="800000"/>
              <a:headEnd/>
              <a:tailEnd/>
            </a:ln>
          </p:spPr>
          <p:txBody>
            <a:bodyPr wrap="none" lIns="0" tIns="0" rIns="0" bIns="0">
              <a:spAutoFit/>
            </a:bodyPr>
            <a:lstStyle/>
            <a:p>
              <a:pPr defTabSz="762000"/>
              <a:r>
                <a:rPr lang="en-GB" sz="1200">
                  <a:solidFill>
                    <a:srgbClr val="000000"/>
                  </a:solidFill>
                </a:rPr>
                <a:t>4</a:t>
              </a:r>
              <a:endParaRPr lang="en-GB" sz="1200"/>
            </a:p>
          </p:txBody>
        </p:sp>
        <p:sp>
          <p:nvSpPr>
            <p:cNvPr id="111659" name="Rectangle 40"/>
            <p:cNvSpPr>
              <a:spLocks noChangeArrowheads="1"/>
            </p:cNvSpPr>
            <p:nvPr/>
          </p:nvSpPr>
          <p:spPr bwMode="auto">
            <a:xfrm>
              <a:off x="6972300" y="2897188"/>
              <a:ext cx="84138" cy="182562"/>
            </a:xfrm>
            <a:prstGeom prst="rect">
              <a:avLst/>
            </a:prstGeom>
            <a:noFill/>
            <a:ln w="9525">
              <a:noFill/>
              <a:miter lim="800000"/>
              <a:headEnd/>
              <a:tailEnd/>
            </a:ln>
          </p:spPr>
          <p:txBody>
            <a:bodyPr wrap="none" lIns="0" tIns="0" rIns="0" bIns="0">
              <a:spAutoFit/>
            </a:bodyPr>
            <a:lstStyle/>
            <a:p>
              <a:pPr defTabSz="762000"/>
              <a:r>
                <a:rPr lang="en-GB" sz="1200">
                  <a:solidFill>
                    <a:srgbClr val="000000"/>
                  </a:solidFill>
                </a:rPr>
                <a:t>6</a:t>
              </a:r>
              <a:endParaRPr lang="en-GB" sz="1200"/>
            </a:p>
          </p:txBody>
        </p:sp>
        <p:sp>
          <p:nvSpPr>
            <p:cNvPr id="111660" name="Rectangle 41"/>
            <p:cNvSpPr>
              <a:spLocks noChangeArrowheads="1"/>
            </p:cNvSpPr>
            <p:nvPr/>
          </p:nvSpPr>
          <p:spPr bwMode="auto">
            <a:xfrm>
              <a:off x="7242175" y="2897188"/>
              <a:ext cx="84138" cy="182562"/>
            </a:xfrm>
            <a:prstGeom prst="rect">
              <a:avLst/>
            </a:prstGeom>
            <a:noFill/>
            <a:ln w="9525">
              <a:noFill/>
              <a:miter lim="800000"/>
              <a:headEnd/>
              <a:tailEnd/>
            </a:ln>
          </p:spPr>
          <p:txBody>
            <a:bodyPr wrap="none" lIns="0" tIns="0" rIns="0" bIns="0">
              <a:spAutoFit/>
            </a:bodyPr>
            <a:lstStyle/>
            <a:p>
              <a:pPr defTabSz="762000"/>
              <a:r>
                <a:rPr lang="en-GB" sz="1200">
                  <a:solidFill>
                    <a:srgbClr val="000000"/>
                  </a:solidFill>
                </a:rPr>
                <a:t>8</a:t>
              </a:r>
              <a:endParaRPr lang="en-GB" sz="1200"/>
            </a:p>
          </p:txBody>
        </p:sp>
        <p:sp>
          <p:nvSpPr>
            <p:cNvPr id="111661" name="Rectangle 42"/>
            <p:cNvSpPr>
              <a:spLocks noChangeArrowheads="1"/>
            </p:cNvSpPr>
            <p:nvPr/>
          </p:nvSpPr>
          <p:spPr bwMode="auto">
            <a:xfrm>
              <a:off x="7467600" y="2897188"/>
              <a:ext cx="168275" cy="182562"/>
            </a:xfrm>
            <a:prstGeom prst="rect">
              <a:avLst/>
            </a:prstGeom>
            <a:noFill/>
            <a:ln w="9525">
              <a:noFill/>
              <a:miter lim="800000"/>
              <a:headEnd/>
              <a:tailEnd/>
            </a:ln>
          </p:spPr>
          <p:txBody>
            <a:bodyPr wrap="none" lIns="0" tIns="0" rIns="0" bIns="0">
              <a:spAutoFit/>
            </a:bodyPr>
            <a:lstStyle/>
            <a:p>
              <a:pPr defTabSz="762000"/>
              <a:r>
                <a:rPr lang="en-GB" sz="1200">
                  <a:solidFill>
                    <a:srgbClr val="000000"/>
                  </a:solidFill>
                </a:rPr>
                <a:t>10</a:t>
              </a:r>
              <a:endParaRPr lang="en-GB" sz="1200"/>
            </a:p>
          </p:txBody>
        </p:sp>
        <p:sp>
          <p:nvSpPr>
            <p:cNvPr id="111662" name="Rectangle 43"/>
            <p:cNvSpPr>
              <a:spLocks noChangeArrowheads="1"/>
            </p:cNvSpPr>
            <p:nvPr/>
          </p:nvSpPr>
          <p:spPr bwMode="auto">
            <a:xfrm>
              <a:off x="5473700" y="2586038"/>
              <a:ext cx="320675" cy="182562"/>
            </a:xfrm>
            <a:prstGeom prst="rect">
              <a:avLst/>
            </a:prstGeom>
            <a:noFill/>
            <a:ln w="9525">
              <a:noFill/>
              <a:miter lim="800000"/>
              <a:headEnd/>
              <a:tailEnd/>
            </a:ln>
          </p:spPr>
          <p:txBody>
            <a:bodyPr wrap="none" lIns="0" tIns="0" rIns="0" bIns="0">
              <a:spAutoFit/>
            </a:bodyPr>
            <a:lstStyle/>
            <a:p>
              <a:pPr defTabSz="762000"/>
              <a:r>
                <a:rPr lang="en-GB" sz="1200">
                  <a:solidFill>
                    <a:srgbClr val="000000"/>
                  </a:solidFill>
                </a:rPr>
                <a:t>1E-9</a:t>
              </a:r>
              <a:endParaRPr lang="en-GB" sz="1200"/>
            </a:p>
          </p:txBody>
        </p:sp>
        <p:sp>
          <p:nvSpPr>
            <p:cNvPr id="111663" name="Rectangle 44"/>
            <p:cNvSpPr>
              <a:spLocks noChangeArrowheads="1"/>
            </p:cNvSpPr>
            <p:nvPr/>
          </p:nvSpPr>
          <p:spPr bwMode="auto">
            <a:xfrm>
              <a:off x="5473700" y="2346325"/>
              <a:ext cx="320675" cy="182563"/>
            </a:xfrm>
            <a:prstGeom prst="rect">
              <a:avLst/>
            </a:prstGeom>
            <a:noFill/>
            <a:ln w="9525">
              <a:noFill/>
              <a:miter lim="800000"/>
              <a:headEnd/>
              <a:tailEnd/>
            </a:ln>
          </p:spPr>
          <p:txBody>
            <a:bodyPr wrap="none" lIns="0" tIns="0" rIns="0" bIns="0">
              <a:spAutoFit/>
            </a:bodyPr>
            <a:lstStyle/>
            <a:p>
              <a:pPr defTabSz="762000"/>
              <a:r>
                <a:rPr lang="en-GB" sz="1200">
                  <a:solidFill>
                    <a:srgbClr val="000000"/>
                  </a:solidFill>
                </a:rPr>
                <a:t>1E-8</a:t>
              </a:r>
              <a:endParaRPr lang="en-GB" sz="1200"/>
            </a:p>
          </p:txBody>
        </p:sp>
        <p:sp>
          <p:nvSpPr>
            <p:cNvPr id="111664" name="Rectangle 45"/>
            <p:cNvSpPr>
              <a:spLocks noChangeArrowheads="1"/>
            </p:cNvSpPr>
            <p:nvPr/>
          </p:nvSpPr>
          <p:spPr bwMode="auto">
            <a:xfrm>
              <a:off x="5473700" y="2106613"/>
              <a:ext cx="320675" cy="182562"/>
            </a:xfrm>
            <a:prstGeom prst="rect">
              <a:avLst/>
            </a:prstGeom>
            <a:noFill/>
            <a:ln w="9525">
              <a:noFill/>
              <a:miter lim="800000"/>
              <a:headEnd/>
              <a:tailEnd/>
            </a:ln>
          </p:spPr>
          <p:txBody>
            <a:bodyPr wrap="none" lIns="0" tIns="0" rIns="0" bIns="0">
              <a:spAutoFit/>
            </a:bodyPr>
            <a:lstStyle/>
            <a:p>
              <a:pPr defTabSz="762000"/>
              <a:r>
                <a:rPr lang="en-GB" sz="1200">
                  <a:solidFill>
                    <a:srgbClr val="000000"/>
                  </a:solidFill>
                </a:rPr>
                <a:t>1E-7</a:t>
              </a:r>
              <a:endParaRPr lang="en-GB" sz="1200"/>
            </a:p>
          </p:txBody>
        </p:sp>
        <p:sp>
          <p:nvSpPr>
            <p:cNvPr id="111665" name="Rectangle 46"/>
            <p:cNvSpPr>
              <a:spLocks noChangeArrowheads="1"/>
            </p:cNvSpPr>
            <p:nvPr/>
          </p:nvSpPr>
          <p:spPr bwMode="auto">
            <a:xfrm>
              <a:off x="5473700" y="1866900"/>
              <a:ext cx="320675" cy="182563"/>
            </a:xfrm>
            <a:prstGeom prst="rect">
              <a:avLst/>
            </a:prstGeom>
            <a:noFill/>
            <a:ln w="9525">
              <a:noFill/>
              <a:miter lim="800000"/>
              <a:headEnd/>
              <a:tailEnd/>
            </a:ln>
          </p:spPr>
          <p:txBody>
            <a:bodyPr wrap="none" lIns="0" tIns="0" rIns="0" bIns="0">
              <a:spAutoFit/>
            </a:bodyPr>
            <a:lstStyle/>
            <a:p>
              <a:pPr defTabSz="762000"/>
              <a:r>
                <a:rPr lang="en-GB" sz="1200">
                  <a:solidFill>
                    <a:srgbClr val="000000"/>
                  </a:solidFill>
                </a:rPr>
                <a:t>1E-6</a:t>
              </a:r>
              <a:endParaRPr lang="en-GB" sz="1200"/>
            </a:p>
          </p:txBody>
        </p:sp>
        <p:sp>
          <p:nvSpPr>
            <p:cNvPr id="111666" name="Rectangle 47"/>
            <p:cNvSpPr>
              <a:spLocks noChangeArrowheads="1"/>
            </p:cNvSpPr>
            <p:nvPr/>
          </p:nvSpPr>
          <p:spPr bwMode="auto">
            <a:xfrm>
              <a:off x="5473700" y="1627188"/>
              <a:ext cx="320675" cy="182562"/>
            </a:xfrm>
            <a:prstGeom prst="rect">
              <a:avLst/>
            </a:prstGeom>
            <a:noFill/>
            <a:ln w="9525">
              <a:noFill/>
              <a:miter lim="800000"/>
              <a:headEnd/>
              <a:tailEnd/>
            </a:ln>
          </p:spPr>
          <p:txBody>
            <a:bodyPr wrap="none" lIns="0" tIns="0" rIns="0" bIns="0">
              <a:spAutoFit/>
            </a:bodyPr>
            <a:lstStyle/>
            <a:p>
              <a:pPr defTabSz="762000"/>
              <a:r>
                <a:rPr lang="en-GB" sz="1200">
                  <a:solidFill>
                    <a:srgbClr val="000000"/>
                  </a:solidFill>
                </a:rPr>
                <a:t>1E-5</a:t>
              </a:r>
              <a:endParaRPr lang="en-GB" sz="1200"/>
            </a:p>
          </p:txBody>
        </p:sp>
        <p:sp>
          <p:nvSpPr>
            <p:cNvPr id="111667" name="Rectangle 48"/>
            <p:cNvSpPr>
              <a:spLocks noChangeArrowheads="1"/>
            </p:cNvSpPr>
            <p:nvPr/>
          </p:nvSpPr>
          <p:spPr bwMode="auto">
            <a:xfrm>
              <a:off x="5473700" y="1387475"/>
              <a:ext cx="320675" cy="182563"/>
            </a:xfrm>
            <a:prstGeom prst="rect">
              <a:avLst/>
            </a:prstGeom>
            <a:noFill/>
            <a:ln w="9525">
              <a:noFill/>
              <a:miter lim="800000"/>
              <a:headEnd/>
              <a:tailEnd/>
            </a:ln>
          </p:spPr>
          <p:txBody>
            <a:bodyPr wrap="none" lIns="0" tIns="0" rIns="0" bIns="0">
              <a:spAutoFit/>
            </a:bodyPr>
            <a:lstStyle/>
            <a:p>
              <a:pPr defTabSz="762000"/>
              <a:r>
                <a:rPr lang="en-GB" sz="1200">
                  <a:solidFill>
                    <a:srgbClr val="000000"/>
                  </a:solidFill>
                </a:rPr>
                <a:t>1E-4</a:t>
              </a:r>
              <a:endParaRPr lang="en-GB" sz="1200"/>
            </a:p>
          </p:txBody>
        </p:sp>
        <p:sp>
          <p:nvSpPr>
            <p:cNvPr id="111668" name="Rectangle 49"/>
            <p:cNvSpPr>
              <a:spLocks noChangeArrowheads="1"/>
            </p:cNvSpPr>
            <p:nvPr/>
          </p:nvSpPr>
          <p:spPr bwMode="auto">
            <a:xfrm>
              <a:off x="5473700" y="1149350"/>
              <a:ext cx="320675" cy="182563"/>
            </a:xfrm>
            <a:prstGeom prst="rect">
              <a:avLst/>
            </a:prstGeom>
            <a:noFill/>
            <a:ln w="9525">
              <a:noFill/>
              <a:miter lim="800000"/>
              <a:headEnd/>
              <a:tailEnd/>
            </a:ln>
          </p:spPr>
          <p:txBody>
            <a:bodyPr wrap="none" lIns="0" tIns="0" rIns="0" bIns="0">
              <a:spAutoFit/>
            </a:bodyPr>
            <a:lstStyle/>
            <a:p>
              <a:pPr defTabSz="762000"/>
              <a:r>
                <a:rPr lang="en-GB" sz="1200">
                  <a:solidFill>
                    <a:srgbClr val="000000"/>
                  </a:solidFill>
                </a:rPr>
                <a:t>1E-3</a:t>
              </a:r>
              <a:endParaRPr lang="en-GB" sz="1200"/>
            </a:p>
          </p:txBody>
        </p:sp>
        <p:sp>
          <p:nvSpPr>
            <p:cNvPr id="111669" name="Line 50"/>
            <p:cNvSpPr>
              <a:spLocks noChangeShapeType="1"/>
            </p:cNvSpPr>
            <p:nvPr/>
          </p:nvSpPr>
          <p:spPr bwMode="auto">
            <a:xfrm flipV="1">
              <a:off x="5938838" y="2849563"/>
              <a:ext cx="0" cy="34925"/>
            </a:xfrm>
            <a:prstGeom prst="line">
              <a:avLst/>
            </a:prstGeom>
            <a:noFill/>
            <a:ln w="9525">
              <a:solidFill>
                <a:srgbClr val="000000"/>
              </a:solidFill>
              <a:round/>
              <a:headEnd/>
              <a:tailEnd/>
            </a:ln>
          </p:spPr>
          <p:txBody>
            <a:bodyPr/>
            <a:lstStyle/>
            <a:p>
              <a:endParaRPr lang="en-GB"/>
            </a:p>
          </p:txBody>
        </p:sp>
        <p:sp>
          <p:nvSpPr>
            <p:cNvPr id="111670" name="Line 51"/>
            <p:cNvSpPr>
              <a:spLocks noChangeShapeType="1"/>
            </p:cNvSpPr>
            <p:nvPr/>
          </p:nvSpPr>
          <p:spPr bwMode="auto">
            <a:xfrm flipV="1">
              <a:off x="6072188" y="2865438"/>
              <a:ext cx="1587" cy="19050"/>
            </a:xfrm>
            <a:prstGeom prst="line">
              <a:avLst/>
            </a:prstGeom>
            <a:noFill/>
            <a:ln w="9525">
              <a:solidFill>
                <a:srgbClr val="000000"/>
              </a:solidFill>
              <a:round/>
              <a:headEnd/>
              <a:tailEnd/>
            </a:ln>
          </p:spPr>
          <p:txBody>
            <a:bodyPr/>
            <a:lstStyle/>
            <a:p>
              <a:endParaRPr lang="en-GB"/>
            </a:p>
          </p:txBody>
        </p:sp>
        <p:sp>
          <p:nvSpPr>
            <p:cNvPr id="111671" name="Line 52"/>
            <p:cNvSpPr>
              <a:spLocks noChangeShapeType="1"/>
            </p:cNvSpPr>
            <p:nvPr/>
          </p:nvSpPr>
          <p:spPr bwMode="auto">
            <a:xfrm flipV="1">
              <a:off x="6207125" y="2849563"/>
              <a:ext cx="1588" cy="34925"/>
            </a:xfrm>
            <a:prstGeom prst="line">
              <a:avLst/>
            </a:prstGeom>
            <a:noFill/>
            <a:ln w="9525">
              <a:solidFill>
                <a:srgbClr val="000000"/>
              </a:solidFill>
              <a:round/>
              <a:headEnd/>
              <a:tailEnd/>
            </a:ln>
          </p:spPr>
          <p:txBody>
            <a:bodyPr/>
            <a:lstStyle/>
            <a:p>
              <a:endParaRPr lang="en-GB"/>
            </a:p>
          </p:txBody>
        </p:sp>
        <p:sp>
          <p:nvSpPr>
            <p:cNvPr id="111672" name="Line 53"/>
            <p:cNvSpPr>
              <a:spLocks noChangeShapeType="1"/>
            </p:cNvSpPr>
            <p:nvPr/>
          </p:nvSpPr>
          <p:spPr bwMode="auto">
            <a:xfrm flipV="1">
              <a:off x="6343650" y="2865438"/>
              <a:ext cx="1588" cy="19050"/>
            </a:xfrm>
            <a:prstGeom prst="line">
              <a:avLst/>
            </a:prstGeom>
            <a:noFill/>
            <a:ln w="9525">
              <a:solidFill>
                <a:srgbClr val="000000"/>
              </a:solidFill>
              <a:round/>
              <a:headEnd/>
              <a:tailEnd/>
            </a:ln>
          </p:spPr>
          <p:txBody>
            <a:bodyPr/>
            <a:lstStyle/>
            <a:p>
              <a:endParaRPr lang="en-GB"/>
            </a:p>
          </p:txBody>
        </p:sp>
        <p:sp>
          <p:nvSpPr>
            <p:cNvPr id="111673" name="Line 54"/>
            <p:cNvSpPr>
              <a:spLocks noChangeShapeType="1"/>
            </p:cNvSpPr>
            <p:nvPr/>
          </p:nvSpPr>
          <p:spPr bwMode="auto">
            <a:xfrm flipV="1">
              <a:off x="6478588" y="2849563"/>
              <a:ext cx="1587" cy="34925"/>
            </a:xfrm>
            <a:prstGeom prst="line">
              <a:avLst/>
            </a:prstGeom>
            <a:noFill/>
            <a:ln w="9525">
              <a:solidFill>
                <a:srgbClr val="000000"/>
              </a:solidFill>
              <a:round/>
              <a:headEnd/>
              <a:tailEnd/>
            </a:ln>
          </p:spPr>
          <p:txBody>
            <a:bodyPr/>
            <a:lstStyle/>
            <a:p>
              <a:endParaRPr lang="en-GB"/>
            </a:p>
          </p:txBody>
        </p:sp>
        <p:sp>
          <p:nvSpPr>
            <p:cNvPr id="111674" name="Line 55"/>
            <p:cNvSpPr>
              <a:spLocks noChangeShapeType="1"/>
            </p:cNvSpPr>
            <p:nvPr/>
          </p:nvSpPr>
          <p:spPr bwMode="auto">
            <a:xfrm flipV="1">
              <a:off x="6611938" y="2865438"/>
              <a:ext cx="1587" cy="19050"/>
            </a:xfrm>
            <a:prstGeom prst="line">
              <a:avLst/>
            </a:prstGeom>
            <a:noFill/>
            <a:ln w="9525">
              <a:solidFill>
                <a:srgbClr val="000000"/>
              </a:solidFill>
              <a:round/>
              <a:headEnd/>
              <a:tailEnd/>
            </a:ln>
          </p:spPr>
          <p:txBody>
            <a:bodyPr/>
            <a:lstStyle/>
            <a:p>
              <a:endParaRPr lang="en-GB"/>
            </a:p>
          </p:txBody>
        </p:sp>
        <p:sp>
          <p:nvSpPr>
            <p:cNvPr id="111675" name="Line 56"/>
            <p:cNvSpPr>
              <a:spLocks noChangeShapeType="1"/>
            </p:cNvSpPr>
            <p:nvPr/>
          </p:nvSpPr>
          <p:spPr bwMode="auto">
            <a:xfrm flipV="1">
              <a:off x="6746875" y="2849563"/>
              <a:ext cx="0" cy="34925"/>
            </a:xfrm>
            <a:prstGeom prst="line">
              <a:avLst/>
            </a:prstGeom>
            <a:noFill/>
            <a:ln w="9525">
              <a:solidFill>
                <a:srgbClr val="000000"/>
              </a:solidFill>
              <a:round/>
              <a:headEnd/>
              <a:tailEnd/>
            </a:ln>
          </p:spPr>
          <p:txBody>
            <a:bodyPr/>
            <a:lstStyle/>
            <a:p>
              <a:endParaRPr lang="en-GB"/>
            </a:p>
          </p:txBody>
        </p:sp>
        <p:sp>
          <p:nvSpPr>
            <p:cNvPr id="111676" name="Line 57"/>
            <p:cNvSpPr>
              <a:spLocks noChangeShapeType="1"/>
            </p:cNvSpPr>
            <p:nvPr/>
          </p:nvSpPr>
          <p:spPr bwMode="auto">
            <a:xfrm flipV="1">
              <a:off x="6884988" y="2865438"/>
              <a:ext cx="1587" cy="19050"/>
            </a:xfrm>
            <a:prstGeom prst="line">
              <a:avLst/>
            </a:prstGeom>
            <a:noFill/>
            <a:ln w="9525">
              <a:solidFill>
                <a:srgbClr val="000000"/>
              </a:solidFill>
              <a:round/>
              <a:headEnd/>
              <a:tailEnd/>
            </a:ln>
          </p:spPr>
          <p:txBody>
            <a:bodyPr/>
            <a:lstStyle/>
            <a:p>
              <a:endParaRPr lang="en-GB"/>
            </a:p>
          </p:txBody>
        </p:sp>
        <p:sp>
          <p:nvSpPr>
            <p:cNvPr id="111677" name="Line 58"/>
            <p:cNvSpPr>
              <a:spLocks noChangeShapeType="1"/>
            </p:cNvSpPr>
            <p:nvPr/>
          </p:nvSpPr>
          <p:spPr bwMode="auto">
            <a:xfrm flipV="1">
              <a:off x="7018338" y="2849563"/>
              <a:ext cx="1587" cy="34925"/>
            </a:xfrm>
            <a:prstGeom prst="line">
              <a:avLst/>
            </a:prstGeom>
            <a:noFill/>
            <a:ln w="9525">
              <a:solidFill>
                <a:srgbClr val="000000"/>
              </a:solidFill>
              <a:round/>
              <a:headEnd/>
              <a:tailEnd/>
            </a:ln>
          </p:spPr>
          <p:txBody>
            <a:bodyPr/>
            <a:lstStyle/>
            <a:p>
              <a:endParaRPr lang="en-GB"/>
            </a:p>
          </p:txBody>
        </p:sp>
        <p:sp>
          <p:nvSpPr>
            <p:cNvPr id="111678" name="Line 59"/>
            <p:cNvSpPr>
              <a:spLocks noChangeShapeType="1"/>
            </p:cNvSpPr>
            <p:nvPr/>
          </p:nvSpPr>
          <p:spPr bwMode="auto">
            <a:xfrm flipV="1">
              <a:off x="7151688" y="2865438"/>
              <a:ext cx="1587" cy="19050"/>
            </a:xfrm>
            <a:prstGeom prst="line">
              <a:avLst/>
            </a:prstGeom>
            <a:noFill/>
            <a:ln w="9525">
              <a:solidFill>
                <a:srgbClr val="000000"/>
              </a:solidFill>
              <a:round/>
              <a:headEnd/>
              <a:tailEnd/>
            </a:ln>
          </p:spPr>
          <p:txBody>
            <a:bodyPr/>
            <a:lstStyle/>
            <a:p>
              <a:endParaRPr lang="en-GB"/>
            </a:p>
          </p:txBody>
        </p:sp>
        <p:sp>
          <p:nvSpPr>
            <p:cNvPr id="111679" name="Line 60"/>
            <p:cNvSpPr>
              <a:spLocks noChangeShapeType="1"/>
            </p:cNvSpPr>
            <p:nvPr/>
          </p:nvSpPr>
          <p:spPr bwMode="auto">
            <a:xfrm flipV="1">
              <a:off x="7286625" y="2849563"/>
              <a:ext cx="1588" cy="34925"/>
            </a:xfrm>
            <a:prstGeom prst="line">
              <a:avLst/>
            </a:prstGeom>
            <a:noFill/>
            <a:ln w="9525">
              <a:solidFill>
                <a:srgbClr val="000000"/>
              </a:solidFill>
              <a:round/>
              <a:headEnd/>
              <a:tailEnd/>
            </a:ln>
          </p:spPr>
          <p:txBody>
            <a:bodyPr/>
            <a:lstStyle/>
            <a:p>
              <a:endParaRPr lang="en-GB"/>
            </a:p>
          </p:txBody>
        </p:sp>
        <p:sp>
          <p:nvSpPr>
            <p:cNvPr id="111680" name="Line 61"/>
            <p:cNvSpPr>
              <a:spLocks noChangeShapeType="1"/>
            </p:cNvSpPr>
            <p:nvPr/>
          </p:nvSpPr>
          <p:spPr bwMode="auto">
            <a:xfrm flipV="1">
              <a:off x="7423150" y="2865438"/>
              <a:ext cx="1588" cy="19050"/>
            </a:xfrm>
            <a:prstGeom prst="line">
              <a:avLst/>
            </a:prstGeom>
            <a:noFill/>
            <a:ln w="9525">
              <a:solidFill>
                <a:srgbClr val="000000"/>
              </a:solidFill>
              <a:round/>
              <a:headEnd/>
              <a:tailEnd/>
            </a:ln>
          </p:spPr>
          <p:txBody>
            <a:bodyPr/>
            <a:lstStyle/>
            <a:p>
              <a:endParaRPr lang="en-GB"/>
            </a:p>
          </p:txBody>
        </p:sp>
        <p:sp>
          <p:nvSpPr>
            <p:cNvPr id="111681" name="Line 62"/>
            <p:cNvSpPr>
              <a:spLocks noChangeShapeType="1"/>
            </p:cNvSpPr>
            <p:nvPr/>
          </p:nvSpPr>
          <p:spPr bwMode="auto">
            <a:xfrm flipV="1">
              <a:off x="7558088" y="2849563"/>
              <a:ext cx="1587" cy="34925"/>
            </a:xfrm>
            <a:prstGeom prst="line">
              <a:avLst/>
            </a:prstGeom>
            <a:noFill/>
            <a:ln w="9525">
              <a:solidFill>
                <a:srgbClr val="000000"/>
              </a:solidFill>
              <a:round/>
              <a:headEnd/>
              <a:tailEnd/>
            </a:ln>
          </p:spPr>
          <p:txBody>
            <a:bodyPr/>
            <a:lstStyle/>
            <a:p>
              <a:endParaRPr lang="en-GB"/>
            </a:p>
          </p:txBody>
        </p:sp>
        <p:sp>
          <p:nvSpPr>
            <p:cNvPr id="111682" name="Line 63"/>
            <p:cNvSpPr>
              <a:spLocks noChangeShapeType="1"/>
            </p:cNvSpPr>
            <p:nvPr/>
          </p:nvSpPr>
          <p:spPr bwMode="auto">
            <a:xfrm flipV="1">
              <a:off x="7693025" y="2865438"/>
              <a:ext cx="1588" cy="19050"/>
            </a:xfrm>
            <a:prstGeom prst="line">
              <a:avLst/>
            </a:prstGeom>
            <a:noFill/>
            <a:ln w="9525">
              <a:solidFill>
                <a:srgbClr val="000000"/>
              </a:solidFill>
              <a:round/>
              <a:headEnd/>
              <a:tailEnd/>
            </a:ln>
          </p:spPr>
          <p:txBody>
            <a:bodyPr/>
            <a:lstStyle/>
            <a:p>
              <a:endParaRPr lang="en-GB"/>
            </a:p>
          </p:txBody>
        </p:sp>
        <p:sp>
          <p:nvSpPr>
            <p:cNvPr id="111683" name="Line 64"/>
            <p:cNvSpPr>
              <a:spLocks noChangeShapeType="1"/>
            </p:cNvSpPr>
            <p:nvPr/>
          </p:nvSpPr>
          <p:spPr bwMode="auto">
            <a:xfrm>
              <a:off x="5938838" y="2884488"/>
              <a:ext cx="1754187" cy="0"/>
            </a:xfrm>
            <a:prstGeom prst="line">
              <a:avLst/>
            </a:prstGeom>
            <a:noFill/>
            <a:ln w="9525">
              <a:solidFill>
                <a:srgbClr val="000000"/>
              </a:solidFill>
              <a:round/>
              <a:headEnd/>
              <a:tailEnd/>
            </a:ln>
          </p:spPr>
          <p:txBody>
            <a:bodyPr/>
            <a:lstStyle/>
            <a:p>
              <a:endParaRPr lang="en-GB"/>
            </a:p>
          </p:txBody>
        </p:sp>
        <p:sp>
          <p:nvSpPr>
            <p:cNvPr id="111684" name="Line 65"/>
            <p:cNvSpPr>
              <a:spLocks noChangeShapeType="1"/>
            </p:cNvSpPr>
            <p:nvPr/>
          </p:nvSpPr>
          <p:spPr bwMode="auto">
            <a:xfrm>
              <a:off x="5938838" y="2865438"/>
              <a:ext cx="14287" cy="1587"/>
            </a:xfrm>
            <a:prstGeom prst="line">
              <a:avLst/>
            </a:prstGeom>
            <a:noFill/>
            <a:ln w="9525">
              <a:solidFill>
                <a:srgbClr val="000000"/>
              </a:solidFill>
              <a:round/>
              <a:headEnd/>
              <a:tailEnd/>
            </a:ln>
          </p:spPr>
          <p:txBody>
            <a:bodyPr/>
            <a:lstStyle/>
            <a:p>
              <a:endParaRPr lang="en-GB"/>
            </a:p>
          </p:txBody>
        </p:sp>
        <p:sp>
          <p:nvSpPr>
            <p:cNvPr id="111685" name="Line 66"/>
            <p:cNvSpPr>
              <a:spLocks noChangeShapeType="1"/>
            </p:cNvSpPr>
            <p:nvPr/>
          </p:nvSpPr>
          <p:spPr bwMode="auto">
            <a:xfrm>
              <a:off x="5938838" y="2820988"/>
              <a:ext cx="14287" cy="1587"/>
            </a:xfrm>
            <a:prstGeom prst="line">
              <a:avLst/>
            </a:prstGeom>
            <a:noFill/>
            <a:ln w="9525">
              <a:solidFill>
                <a:srgbClr val="000000"/>
              </a:solidFill>
              <a:round/>
              <a:headEnd/>
              <a:tailEnd/>
            </a:ln>
          </p:spPr>
          <p:txBody>
            <a:bodyPr/>
            <a:lstStyle/>
            <a:p>
              <a:endParaRPr lang="en-GB"/>
            </a:p>
          </p:txBody>
        </p:sp>
        <p:sp>
          <p:nvSpPr>
            <p:cNvPr id="111686" name="Line 67"/>
            <p:cNvSpPr>
              <a:spLocks noChangeShapeType="1"/>
            </p:cNvSpPr>
            <p:nvPr/>
          </p:nvSpPr>
          <p:spPr bwMode="auto">
            <a:xfrm>
              <a:off x="5938838" y="2794000"/>
              <a:ext cx="14287" cy="0"/>
            </a:xfrm>
            <a:prstGeom prst="line">
              <a:avLst/>
            </a:prstGeom>
            <a:noFill/>
            <a:ln w="9525">
              <a:solidFill>
                <a:srgbClr val="000000"/>
              </a:solidFill>
              <a:round/>
              <a:headEnd/>
              <a:tailEnd/>
            </a:ln>
          </p:spPr>
          <p:txBody>
            <a:bodyPr/>
            <a:lstStyle/>
            <a:p>
              <a:endParaRPr lang="en-GB"/>
            </a:p>
          </p:txBody>
        </p:sp>
        <p:sp>
          <p:nvSpPr>
            <p:cNvPr id="111687" name="Line 68"/>
            <p:cNvSpPr>
              <a:spLocks noChangeShapeType="1"/>
            </p:cNvSpPr>
            <p:nvPr/>
          </p:nvSpPr>
          <p:spPr bwMode="auto">
            <a:xfrm>
              <a:off x="5938838" y="2768600"/>
              <a:ext cx="14287" cy="1588"/>
            </a:xfrm>
            <a:prstGeom prst="line">
              <a:avLst/>
            </a:prstGeom>
            <a:noFill/>
            <a:ln w="9525">
              <a:solidFill>
                <a:srgbClr val="000000"/>
              </a:solidFill>
              <a:round/>
              <a:headEnd/>
              <a:tailEnd/>
            </a:ln>
          </p:spPr>
          <p:txBody>
            <a:bodyPr/>
            <a:lstStyle/>
            <a:p>
              <a:endParaRPr lang="en-GB"/>
            </a:p>
          </p:txBody>
        </p:sp>
        <p:sp>
          <p:nvSpPr>
            <p:cNvPr id="111688" name="Line 69"/>
            <p:cNvSpPr>
              <a:spLocks noChangeShapeType="1"/>
            </p:cNvSpPr>
            <p:nvPr/>
          </p:nvSpPr>
          <p:spPr bwMode="auto">
            <a:xfrm>
              <a:off x="5938838" y="2751138"/>
              <a:ext cx="14287" cy="1587"/>
            </a:xfrm>
            <a:prstGeom prst="line">
              <a:avLst/>
            </a:prstGeom>
            <a:noFill/>
            <a:ln w="9525">
              <a:solidFill>
                <a:srgbClr val="000000"/>
              </a:solidFill>
              <a:round/>
              <a:headEnd/>
              <a:tailEnd/>
            </a:ln>
          </p:spPr>
          <p:txBody>
            <a:bodyPr/>
            <a:lstStyle/>
            <a:p>
              <a:endParaRPr lang="en-GB"/>
            </a:p>
          </p:txBody>
        </p:sp>
        <p:sp>
          <p:nvSpPr>
            <p:cNvPr id="111689" name="Line 70"/>
            <p:cNvSpPr>
              <a:spLocks noChangeShapeType="1"/>
            </p:cNvSpPr>
            <p:nvPr/>
          </p:nvSpPr>
          <p:spPr bwMode="auto">
            <a:xfrm>
              <a:off x="5938838" y="2735263"/>
              <a:ext cx="14287" cy="0"/>
            </a:xfrm>
            <a:prstGeom prst="line">
              <a:avLst/>
            </a:prstGeom>
            <a:noFill/>
            <a:ln w="9525">
              <a:solidFill>
                <a:srgbClr val="000000"/>
              </a:solidFill>
              <a:round/>
              <a:headEnd/>
              <a:tailEnd/>
            </a:ln>
          </p:spPr>
          <p:txBody>
            <a:bodyPr/>
            <a:lstStyle/>
            <a:p>
              <a:endParaRPr lang="en-GB"/>
            </a:p>
          </p:txBody>
        </p:sp>
        <p:sp>
          <p:nvSpPr>
            <p:cNvPr id="111690" name="Line 71"/>
            <p:cNvSpPr>
              <a:spLocks noChangeShapeType="1"/>
            </p:cNvSpPr>
            <p:nvPr/>
          </p:nvSpPr>
          <p:spPr bwMode="auto">
            <a:xfrm>
              <a:off x="5938838" y="2720975"/>
              <a:ext cx="14287" cy="1588"/>
            </a:xfrm>
            <a:prstGeom prst="line">
              <a:avLst/>
            </a:prstGeom>
            <a:noFill/>
            <a:ln w="9525">
              <a:solidFill>
                <a:srgbClr val="000000"/>
              </a:solidFill>
              <a:round/>
              <a:headEnd/>
              <a:tailEnd/>
            </a:ln>
          </p:spPr>
          <p:txBody>
            <a:bodyPr/>
            <a:lstStyle/>
            <a:p>
              <a:endParaRPr lang="en-GB"/>
            </a:p>
          </p:txBody>
        </p:sp>
        <p:sp>
          <p:nvSpPr>
            <p:cNvPr id="111691" name="Line 72"/>
            <p:cNvSpPr>
              <a:spLocks noChangeShapeType="1"/>
            </p:cNvSpPr>
            <p:nvPr/>
          </p:nvSpPr>
          <p:spPr bwMode="auto">
            <a:xfrm>
              <a:off x="5938838" y="2706688"/>
              <a:ext cx="14287" cy="1587"/>
            </a:xfrm>
            <a:prstGeom prst="line">
              <a:avLst/>
            </a:prstGeom>
            <a:noFill/>
            <a:ln w="9525">
              <a:solidFill>
                <a:srgbClr val="000000"/>
              </a:solidFill>
              <a:round/>
              <a:headEnd/>
              <a:tailEnd/>
            </a:ln>
          </p:spPr>
          <p:txBody>
            <a:bodyPr/>
            <a:lstStyle/>
            <a:p>
              <a:endParaRPr lang="en-GB"/>
            </a:p>
          </p:txBody>
        </p:sp>
        <p:sp>
          <p:nvSpPr>
            <p:cNvPr id="111692" name="Line 73"/>
            <p:cNvSpPr>
              <a:spLocks noChangeShapeType="1"/>
            </p:cNvSpPr>
            <p:nvPr/>
          </p:nvSpPr>
          <p:spPr bwMode="auto">
            <a:xfrm>
              <a:off x="5938838" y="2695575"/>
              <a:ext cx="30162" cy="1588"/>
            </a:xfrm>
            <a:prstGeom prst="line">
              <a:avLst/>
            </a:prstGeom>
            <a:noFill/>
            <a:ln w="9525">
              <a:solidFill>
                <a:srgbClr val="000000"/>
              </a:solidFill>
              <a:round/>
              <a:headEnd/>
              <a:tailEnd/>
            </a:ln>
          </p:spPr>
          <p:txBody>
            <a:bodyPr/>
            <a:lstStyle/>
            <a:p>
              <a:endParaRPr lang="en-GB"/>
            </a:p>
          </p:txBody>
        </p:sp>
        <p:sp>
          <p:nvSpPr>
            <p:cNvPr id="111693" name="Line 74"/>
            <p:cNvSpPr>
              <a:spLocks noChangeShapeType="1"/>
            </p:cNvSpPr>
            <p:nvPr/>
          </p:nvSpPr>
          <p:spPr bwMode="auto">
            <a:xfrm>
              <a:off x="5938838" y="2625725"/>
              <a:ext cx="14287" cy="1588"/>
            </a:xfrm>
            <a:prstGeom prst="line">
              <a:avLst/>
            </a:prstGeom>
            <a:noFill/>
            <a:ln w="9525">
              <a:solidFill>
                <a:srgbClr val="000000"/>
              </a:solidFill>
              <a:round/>
              <a:headEnd/>
              <a:tailEnd/>
            </a:ln>
          </p:spPr>
          <p:txBody>
            <a:bodyPr/>
            <a:lstStyle/>
            <a:p>
              <a:endParaRPr lang="en-GB"/>
            </a:p>
          </p:txBody>
        </p:sp>
        <p:sp>
          <p:nvSpPr>
            <p:cNvPr id="111694" name="Line 75"/>
            <p:cNvSpPr>
              <a:spLocks noChangeShapeType="1"/>
            </p:cNvSpPr>
            <p:nvPr/>
          </p:nvSpPr>
          <p:spPr bwMode="auto">
            <a:xfrm>
              <a:off x="5938838" y="2581275"/>
              <a:ext cx="14287" cy="1588"/>
            </a:xfrm>
            <a:prstGeom prst="line">
              <a:avLst/>
            </a:prstGeom>
            <a:noFill/>
            <a:ln w="9525">
              <a:solidFill>
                <a:srgbClr val="000000"/>
              </a:solidFill>
              <a:round/>
              <a:headEnd/>
              <a:tailEnd/>
            </a:ln>
          </p:spPr>
          <p:txBody>
            <a:bodyPr/>
            <a:lstStyle/>
            <a:p>
              <a:endParaRPr lang="en-GB"/>
            </a:p>
          </p:txBody>
        </p:sp>
        <p:sp>
          <p:nvSpPr>
            <p:cNvPr id="111695" name="Line 76"/>
            <p:cNvSpPr>
              <a:spLocks noChangeShapeType="1"/>
            </p:cNvSpPr>
            <p:nvPr/>
          </p:nvSpPr>
          <p:spPr bwMode="auto">
            <a:xfrm>
              <a:off x="5938838" y="2554288"/>
              <a:ext cx="14287" cy="0"/>
            </a:xfrm>
            <a:prstGeom prst="line">
              <a:avLst/>
            </a:prstGeom>
            <a:noFill/>
            <a:ln w="9525">
              <a:solidFill>
                <a:srgbClr val="000000"/>
              </a:solidFill>
              <a:round/>
              <a:headEnd/>
              <a:tailEnd/>
            </a:ln>
          </p:spPr>
          <p:txBody>
            <a:bodyPr/>
            <a:lstStyle/>
            <a:p>
              <a:endParaRPr lang="en-GB"/>
            </a:p>
          </p:txBody>
        </p:sp>
        <p:sp>
          <p:nvSpPr>
            <p:cNvPr id="111696" name="Line 77"/>
            <p:cNvSpPr>
              <a:spLocks noChangeShapeType="1"/>
            </p:cNvSpPr>
            <p:nvPr/>
          </p:nvSpPr>
          <p:spPr bwMode="auto">
            <a:xfrm>
              <a:off x="5938838" y="2528888"/>
              <a:ext cx="14287" cy="1587"/>
            </a:xfrm>
            <a:prstGeom prst="line">
              <a:avLst/>
            </a:prstGeom>
            <a:noFill/>
            <a:ln w="9525">
              <a:solidFill>
                <a:srgbClr val="000000"/>
              </a:solidFill>
              <a:round/>
              <a:headEnd/>
              <a:tailEnd/>
            </a:ln>
          </p:spPr>
          <p:txBody>
            <a:bodyPr/>
            <a:lstStyle/>
            <a:p>
              <a:endParaRPr lang="en-GB"/>
            </a:p>
          </p:txBody>
        </p:sp>
        <p:sp>
          <p:nvSpPr>
            <p:cNvPr id="111697" name="Line 78"/>
            <p:cNvSpPr>
              <a:spLocks noChangeShapeType="1"/>
            </p:cNvSpPr>
            <p:nvPr/>
          </p:nvSpPr>
          <p:spPr bwMode="auto">
            <a:xfrm>
              <a:off x="5938838" y="2513013"/>
              <a:ext cx="14287" cy="1587"/>
            </a:xfrm>
            <a:prstGeom prst="line">
              <a:avLst/>
            </a:prstGeom>
            <a:noFill/>
            <a:ln w="9525">
              <a:solidFill>
                <a:srgbClr val="000000"/>
              </a:solidFill>
              <a:round/>
              <a:headEnd/>
              <a:tailEnd/>
            </a:ln>
          </p:spPr>
          <p:txBody>
            <a:bodyPr/>
            <a:lstStyle/>
            <a:p>
              <a:endParaRPr lang="en-GB"/>
            </a:p>
          </p:txBody>
        </p:sp>
        <p:sp>
          <p:nvSpPr>
            <p:cNvPr id="111698" name="Line 79"/>
            <p:cNvSpPr>
              <a:spLocks noChangeShapeType="1"/>
            </p:cNvSpPr>
            <p:nvPr/>
          </p:nvSpPr>
          <p:spPr bwMode="auto">
            <a:xfrm>
              <a:off x="5938838" y="2495550"/>
              <a:ext cx="14287" cy="0"/>
            </a:xfrm>
            <a:prstGeom prst="line">
              <a:avLst/>
            </a:prstGeom>
            <a:noFill/>
            <a:ln w="9525">
              <a:solidFill>
                <a:srgbClr val="000000"/>
              </a:solidFill>
              <a:round/>
              <a:headEnd/>
              <a:tailEnd/>
            </a:ln>
          </p:spPr>
          <p:txBody>
            <a:bodyPr/>
            <a:lstStyle/>
            <a:p>
              <a:endParaRPr lang="en-GB"/>
            </a:p>
          </p:txBody>
        </p:sp>
        <p:sp>
          <p:nvSpPr>
            <p:cNvPr id="111699" name="Line 80"/>
            <p:cNvSpPr>
              <a:spLocks noChangeShapeType="1"/>
            </p:cNvSpPr>
            <p:nvPr/>
          </p:nvSpPr>
          <p:spPr bwMode="auto">
            <a:xfrm>
              <a:off x="5938838" y="2481263"/>
              <a:ext cx="14287" cy="1587"/>
            </a:xfrm>
            <a:prstGeom prst="line">
              <a:avLst/>
            </a:prstGeom>
            <a:noFill/>
            <a:ln w="9525">
              <a:solidFill>
                <a:srgbClr val="000000"/>
              </a:solidFill>
              <a:round/>
              <a:headEnd/>
              <a:tailEnd/>
            </a:ln>
          </p:spPr>
          <p:txBody>
            <a:bodyPr/>
            <a:lstStyle/>
            <a:p>
              <a:endParaRPr lang="en-GB"/>
            </a:p>
          </p:txBody>
        </p:sp>
        <p:sp>
          <p:nvSpPr>
            <p:cNvPr id="111700" name="Line 81"/>
            <p:cNvSpPr>
              <a:spLocks noChangeShapeType="1"/>
            </p:cNvSpPr>
            <p:nvPr/>
          </p:nvSpPr>
          <p:spPr bwMode="auto">
            <a:xfrm>
              <a:off x="5938838" y="2466975"/>
              <a:ext cx="14287" cy="1588"/>
            </a:xfrm>
            <a:prstGeom prst="line">
              <a:avLst/>
            </a:prstGeom>
            <a:noFill/>
            <a:ln w="9525">
              <a:solidFill>
                <a:srgbClr val="000000"/>
              </a:solidFill>
              <a:round/>
              <a:headEnd/>
              <a:tailEnd/>
            </a:ln>
          </p:spPr>
          <p:txBody>
            <a:bodyPr/>
            <a:lstStyle/>
            <a:p>
              <a:endParaRPr lang="en-GB"/>
            </a:p>
          </p:txBody>
        </p:sp>
        <p:sp>
          <p:nvSpPr>
            <p:cNvPr id="111701" name="Line 82"/>
            <p:cNvSpPr>
              <a:spLocks noChangeShapeType="1"/>
            </p:cNvSpPr>
            <p:nvPr/>
          </p:nvSpPr>
          <p:spPr bwMode="auto">
            <a:xfrm>
              <a:off x="5938838" y="2455863"/>
              <a:ext cx="30162" cy="1587"/>
            </a:xfrm>
            <a:prstGeom prst="line">
              <a:avLst/>
            </a:prstGeom>
            <a:noFill/>
            <a:ln w="9525">
              <a:solidFill>
                <a:srgbClr val="000000"/>
              </a:solidFill>
              <a:round/>
              <a:headEnd/>
              <a:tailEnd/>
            </a:ln>
          </p:spPr>
          <p:txBody>
            <a:bodyPr/>
            <a:lstStyle/>
            <a:p>
              <a:endParaRPr lang="en-GB"/>
            </a:p>
          </p:txBody>
        </p:sp>
        <p:sp>
          <p:nvSpPr>
            <p:cNvPr id="111702" name="Line 83"/>
            <p:cNvSpPr>
              <a:spLocks noChangeShapeType="1"/>
            </p:cNvSpPr>
            <p:nvPr/>
          </p:nvSpPr>
          <p:spPr bwMode="auto">
            <a:xfrm>
              <a:off x="5938838" y="2384425"/>
              <a:ext cx="14287" cy="0"/>
            </a:xfrm>
            <a:prstGeom prst="line">
              <a:avLst/>
            </a:prstGeom>
            <a:noFill/>
            <a:ln w="9525">
              <a:solidFill>
                <a:srgbClr val="000000"/>
              </a:solidFill>
              <a:round/>
              <a:headEnd/>
              <a:tailEnd/>
            </a:ln>
          </p:spPr>
          <p:txBody>
            <a:bodyPr/>
            <a:lstStyle/>
            <a:p>
              <a:endParaRPr lang="en-GB"/>
            </a:p>
          </p:txBody>
        </p:sp>
        <p:sp>
          <p:nvSpPr>
            <p:cNvPr id="111703" name="Line 84"/>
            <p:cNvSpPr>
              <a:spLocks noChangeShapeType="1"/>
            </p:cNvSpPr>
            <p:nvPr/>
          </p:nvSpPr>
          <p:spPr bwMode="auto">
            <a:xfrm>
              <a:off x="5938838" y="2341563"/>
              <a:ext cx="14287" cy="1587"/>
            </a:xfrm>
            <a:prstGeom prst="line">
              <a:avLst/>
            </a:prstGeom>
            <a:noFill/>
            <a:ln w="9525">
              <a:solidFill>
                <a:srgbClr val="000000"/>
              </a:solidFill>
              <a:round/>
              <a:headEnd/>
              <a:tailEnd/>
            </a:ln>
          </p:spPr>
          <p:txBody>
            <a:bodyPr/>
            <a:lstStyle/>
            <a:p>
              <a:endParaRPr lang="en-GB"/>
            </a:p>
          </p:txBody>
        </p:sp>
        <p:sp>
          <p:nvSpPr>
            <p:cNvPr id="111704" name="Line 85"/>
            <p:cNvSpPr>
              <a:spLocks noChangeShapeType="1"/>
            </p:cNvSpPr>
            <p:nvPr/>
          </p:nvSpPr>
          <p:spPr bwMode="auto">
            <a:xfrm>
              <a:off x="5938838" y="2314575"/>
              <a:ext cx="14287" cy="1588"/>
            </a:xfrm>
            <a:prstGeom prst="line">
              <a:avLst/>
            </a:prstGeom>
            <a:noFill/>
            <a:ln w="9525">
              <a:solidFill>
                <a:srgbClr val="000000"/>
              </a:solidFill>
              <a:round/>
              <a:headEnd/>
              <a:tailEnd/>
            </a:ln>
          </p:spPr>
          <p:txBody>
            <a:bodyPr/>
            <a:lstStyle/>
            <a:p>
              <a:endParaRPr lang="en-GB"/>
            </a:p>
          </p:txBody>
        </p:sp>
        <p:sp>
          <p:nvSpPr>
            <p:cNvPr id="111705" name="Line 86"/>
            <p:cNvSpPr>
              <a:spLocks noChangeShapeType="1"/>
            </p:cNvSpPr>
            <p:nvPr/>
          </p:nvSpPr>
          <p:spPr bwMode="auto">
            <a:xfrm>
              <a:off x="5938838" y="2290763"/>
              <a:ext cx="14287" cy="1587"/>
            </a:xfrm>
            <a:prstGeom prst="line">
              <a:avLst/>
            </a:prstGeom>
            <a:noFill/>
            <a:ln w="9525">
              <a:solidFill>
                <a:srgbClr val="000000"/>
              </a:solidFill>
              <a:round/>
              <a:headEnd/>
              <a:tailEnd/>
            </a:ln>
          </p:spPr>
          <p:txBody>
            <a:bodyPr/>
            <a:lstStyle/>
            <a:p>
              <a:endParaRPr lang="en-GB"/>
            </a:p>
          </p:txBody>
        </p:sp>
        <p:sp>
          <p:nvSpPr>
            <p:cNvPr id="111706" name="Line 87"/>
            <p:cNvSpPr>
              <a:spLocks noChangeShapeType="1"/>
            </p:cNvSpPr>
            <p:nvPr/>
          </p:nvSpPr>
          <p:spPr bwMode="auto">
            <a:xfrm>
              <a:off x="5938838" y="2273300"/>
              <a:ext cx="14287" cy="1588"/>
            </a:xfrm>
            <a:prstGeom prst="line">
              <a:avLst/>
            </a:prstGeom>
            <a:noFill/>
            <a:ln w="9525">
              <a:solidFill>
                <a:srgbClr val="000000"/>
              </a:solidFill>
              <a:round/>
              <a:headEnd/>
              <a:tailEnd/>
            </a:ln>
          </p:spPr>
          <p:txBody>
            <a:bodyPr/>
            <a:lstStyle/>
            <a:p>
              <a:endParaRPr lang="en-GB"/>
            </a:p>
          </p:txBody>
        </p:sp>
        <p:sp>
          <p:nvSpPr>
            <p:cNvPr id="111707" name="Line 88"/>
            <p:cNvSpPr>
              <a:spLocks noChangeShapeType="1"/>
            </p:cNvSpPr>
            <p:nvPr/>
          </p:nvSpPr>
          <p:spPr bwMode="auto">
            <a:xfrm>
              <a:off x="5938838" y="2255838"/>
              <a:ext cx="14287" cy="0"/>
            </a:xfrm>
            <a:prstGeom prst="line">
              <a:avLst/>
            </a:prstGeom>
            <a:noFill/>
            <a:ln w="9525">
              <a:solidFill>
                <a:srgbClr val="000000"/>
              </a:solidFill>
              <a:round/>
              <a:headEnd/>
              <a:tailEnd/>
            </a:ln>
          </p:spPr>
          <p:txBody>
            <a:bodyPr/>
            <a:lstStyle/>
            <a:p>
              <a:endParaRPr lang="en-GB"/>
            </a:p>
          </p:txBody>
        </p:sp>
        <p:sp>
          <p:nvSpPr>
            <p:cNvPr id="111708" name="Line 89"/>
            <p:cNvSpPr>
              <a:spLocks noChangeShapeType="1"/>
            </p:cNvSpPr>
            <p:nvPr/>
          </p:nvSpPr>
          <p:spPr bwMode="auto">
            <a:xfrm>
              <a:off x="5938838" y="2241550"/>
              <a:ext cx="14287" cy="0"/>
            </a:xfrm>
            <a:prstGeom prst="line">
              <a:avLst/>
            </a:prstGeom>
            <a:noFill/>
            <a:ln w="9525">
              <a:solidFill>
                <a:srgbClr val="000000"/>
              </a:solidFill>
              <a:round/>
              <a:headEnd/>
              <a:tailEnd/>
            </a:ln>
          </p:spPr>
          <p:txBody>
            <a:bodyPr/>
            <a:lstStyle/>
            <a:p>
              <a:endParaRPr lang="en-GB"/>
            </a:p>
          </p:txBody>
        </p:sp>
        <p:sp>
          <p:nvSpPr>
            <p:cNvPr id="111709" name="Line 90"/>
            <p:cNvSpPr>
              <a:spLocks noChangeShapeType="1"/>
            </p:cNvSpPr>
            <p:nvPr/>
          </p:nvSpPr>
          <p:spPr bwMode="auto">
            <a:xfrm>
              <a:off x="5938838" y="2228850"/>
              <a:ext cx="14287" cy="0"/>
            </a:xfrm>
            <a:prstGeom prst="line">
              <a:avLst/>
            </a:prstGeom>
            <a:noFill/>
            <a:ln w="9525">
              <a:solidFill>
                <a:srgbClr val="000000"/>
              </a:solidFill>
              <a:round/>
              <a:headEnd/>
              <a:tailEnd/>
            </a:ln>
          </p:spPr>
          <p:txBody>
            <a:bodyPr/>
            <a:lstStyle/>
            <a:p>
              <a:endParaRPr lang="en-GB"/>
            </a:p>
          </p:txBody>
        </p:sp>
        <p:sp>
          <p:nvSpPr>
            <p:cNvPr id="111710" name="Line 91"/>
            <p:cNvSpPr>
              <a:spLocks noChangeShapeType="1"/>
            </p:cNvSpPr>
            <p:nvPr/>
          </p:nvSpPr>
          <p:spPr bwMode="auto">
            <a:xfrm>
              <a:off x="5938838" y="2216150"/>
              <a:ext cx="30162" cy="1588"/>
            </a:xfrm>
            <a:prstGeom prst="line">
              <a:avLst/>
            </a:prstGeom>
            <a:noFill/>
            <a:ln w="9525">
              <a:solidFill>
                <a:srgbClr val="000000"/>
              </a:solidFill>
              <a:round/>
              <a:headEnd/>
              <a:tailEnd/>
            </a:ln>
          </p:spPr>
          <p:txBody>
            <a:bodyPr/>
            <a:lstStyle/>
            <a:p>
              <a:endParaRPr lang="en-GB"/>
            </a:p>
          </p:txBody>
        </p:sp>
        <p:sp>
          <p:nvSpPr>
            <p:cNvPr id="111711" name="Line 92"/>
            <p:cNvSpPr>
              <a:spLocks noChangeShapeType="1"/>
            </p:cNvSpPr>
            <p:nvPr/>
          </p:nvSpPr>
          <p:spPr bwMode="auto">
            <a:xfrm>
              <a:off x="5938838" y="2144713"/>
              <a:ext cx="14287" cy="0"/>
            </a:xfrm>
            <a:prstGeom prst="line">
              <a:avLst/>
            </a:prstGeom>
            <a:noFill/>
            <a:ln w="9525">
              <a:solidFill>
                <a:srgbClr val="000000"/>
              </a:solidFill>
              <a:round/>
              <a:headEnd/>
              <a:tailEnd/>
            </a:ln>
          </p:spPr>
          <p:txBody>
            <a:bodyPr/>
            <a:lstStyle/>
            <a:p>
              <a:endParaRPr lang="en-GB"/>
            </a:p>
          </p:txBody>
        </p:sp>
        <p:sp>
          <p:nvSpPr>
            <p:cNvPr id="111712" name="Line 93"/>
            <p:cNvSpPr>
              <a:spLocks noChangeShapeType="1"/>
            </p:cNvSpPr>
            <p:nvPr/>
          </p:nvSpPr>
          <p:spPr bwMode="auto">
            <a:xfrm>
              <a:off x="5938838" y="2103438"/>
              <a:ext cx="14287" cy="1587"/>
            </a:xfrm>
            <a:prstGeom prst="line">
              <a:avLst/>
            </a:prstGeom>
            <a:noFill/>
            <a:ln w="9525">
              <a:solidFill>
                <a:srgbClr val="000000"/>
              </a:solidFill>
              <a:round/>
              <a:headEnd/>
              <a:tailEnd/>
            </a:ln>
          </p:spPr>
          <p:txBody>
            <a:bodyPr/>
            <a:lstStyle/>
            <a:p>
              <a:endParaRPr lang="en-GB"/>
            </a:p>
          </p:txBody>
        </p:sp>
        <p:sp>
          <p:nvSpPr>
            <p:cNvPr id="111713" name="Line 94"/>
            <p:cNvSpPr>
              <a:spLocks noChangeShapeType="1"/>
            </p:cNvSpPr>
            <p:nvPr/>
          </p:nvSpPr>
          <p:spPr bwMode="auto">
            <a:xfrm>
              <a:off x="5938838" y="2074863"/>
              <a:ext cx="14287" cy="1587"/>
            </a:xfrm>
            <a:prstGeom prst="line">
              <a:avLst/>
            </a:prstGeom>
            <a:noFill/>
            <a:ln w="9525">
              <a:solidFill>
                <a:srgbClr val="000000"/>
              </a:solidFill>
              <a:round/>
              <a:headEnd/>
              <a:tailEnd/>
            </a:ln>
          </p:spPr>
          <p:txBody>
            <a:bodyPr/>
            <a:lstStyle/>
            <a:p>
              <a:endParaRPr lang="en-GB"/>
            </a:p>
          </p:txBody>
        </p:sp>
        <p:sp>
          <p:nvSpPr>
            <p:cNvPr id="111714" name="Line 95"/>
            <p:cNvSpPr>
              <a:spLocks noChangeShapeType="1"/>
            </p:cNvSpPr>
            <p:nvPr/>
          </p:nvSpPr>
          <p:spPr bwMode="auto">
            <a:xfrm>
              <a:off x="5938838" y="2051050"/>
              <a:ext cx="14287" cy="1588"/>
            </a:xfrm>
            <a:prstGeom prst="line">
              <a:avLst/>
            </a:prstGeom>
            <a:noFill/>
            <a:ln w="9525">
              <a:solidFill>
                <a:srgbClr val="000000"/>
              </a:solidFill>
              <a:round/>
              <a:headEnd/>
              <a:tailEnd/>
            </a:ln>
          </p:spPr>
          <p:txBody>
            <a:bodyPr/>
            <a:lstStyle/>
            <a:p>
              <a:endParaRPr lang="en-GB"/>
            </a:p>
          </p:txBody>
        </p:sp>
        <p:sp>
          <p:nvSpPr>
            <p:cNvPr id="111715" name="Line 96"/>
            <p:cNvSpPr>
              <a:spLocks noChangeShapeType="1"/>
            </p:cNvSpPr>
            <p:nvPr/>
          </p:nvSpPr>
          <p:spPr bwMode="auto">
            <a:xfrm>
              <a:off x="5938838" y="2030413"/>
              <a:ext cx="14287" cy="1587"/>
            </a:xfrm>
            <a:prstGeom prst="line">
              <a:avLst/>
            </a:prstGeom>
            <a:noFill/>
            <a:ln w="9525">
              <a:solidFill>
                <a:srgbClr val="000000"/>
              </a:solidFill>
              <a:round/>
              <a:headEnd/>
              <a:tailEnd/>
            </a:ln>
          </p:spPr>
          <p:txBody>
            <a:bodyPr/>
            <a:lstStyle/>
            <a:p>
              <a:endParaRPr lang="en-GB"/>
            </a:p>
          </p:txBody>
        </p:sp>
        <p:sp>
          <p:nvSpPr>
            <p:cNvPr id="111716" name="Line 97"/>
            <p:cNvSpPr>
              <a:spLocks noChangeShapeType="1"/>
            </p:cNvSpPr>
            <p:nvPr/>
          </p:nvSpPr>
          <p:spPr bwMode="auto">
            <a:xfrm>
              <a:off x="5938838" y="2016125"/>
              <a:ext cx="14287" cy="1588"/>
            </a:xfrm>
            <a:prstGeom prst="line">
              <a:avLst/>
            </a:prstGeom>
            <a:noFill/>
            <a:ln w="9525">
              <a:solidFill>
                <a:srgbClr val="000000"/>
              </a:solidFill>
              <a:round/>
              <a:headEnd/>
              <a:tailEnd/>
            </a:ln>
          </p:spPr>
          <p:txBody>
            <a:bodyPr/>
            <a:lstStyle/>
            <a:p>
              <a:endParaRPr lang="en-GB"/>
            </a:p>
          </p:txBody>
        </p:sp>
        <p:sp>
          <p:nvSpPr>
            <p:cNvPr id="111717" name="Line 98"/>
            <p:cNvSpPr>
              <a:spLocks noChangeShapeType="1"/>
            </p:cNvSpPr>
            <p:nvPr/>
          </p:nvSpPr>
          <p:spPr bwMode="auto">
            <a:xfrm>
              <a:off x="5938838" y="2001838"/>
              <a:ext cx="14287" cy="1587"/>
            </a:xfrm>
            <a:prstGeom prst="line">
              <a:avLst/>
            </a:prstGeom>
            <a:noFill/>
            <a:ln w="9525">
              <a:solidFill>
                <a:srgbClr val="000000"/>
              </a:solidFill>
              <a:round/>
              <a:headEnd/>
              <a:tailEnd/>
            </a:ln>
          </p:spPr>
          <p:txBody>
            <a:bodyPr/>
            <a:lstStyle/>
            <a:p>
              <a:endParaRPr lang="en-GB"/>
            </a:p>
          </p:txBody>
        </p:sp>
        <p:sp>
          <p:nvSpPr>
            <p:cNvPr id="111718" name="Line 99"/>
            <p:cNvSpPr>
              <a:spLocks noChangeShapeType="1"/>
            </p:cNvSpPr>
            <p:nvPr/>
          </p:nvSpPr>
          <p:spPr bwMode="auto">
            <a:xfrm>
              <a:off x="5938838" y="1989138"/>
              <a:ext cx="14287" cy="0"/>
            </a:xfrm>
            <a:prstGeom prst="line">
              <a:avLst/>
            </a:prstGeom>
            <a:noFill/>
            <a:ln w="9525">
              <a:solidFill>
                <a:srgbClr val="000000"/>
              </a:solidFill>
              <a:round/>
              <a:headEnd/>
              <a:tailEnd/>
            </a:ln>
          </p:spPr>
          <p:txBody>
            <a:bodyPr/>
            <a:lstStyle/>
            <a:p>
              <a:endParaRPr lang="en-GB"/>
            </a:p>
          </p:txBody>
        </p:sp>
        <p:sp>
          <p:nvSpPr>
            <p:cNvPr id="111719" name="Line 100"/>
            <p:cNvSpPr>
              <a:spLocks noChangeShapeType="1"/>
            </p:cNvSpPr>
            <p:nvPr/>
          </p:nvSpPr>
          <p:spPr bwMode="auto">
            <a:xfrm>
              <a:off x="5938838" y="1978025"/>
              <a:ext cx="30162" cy="1588"/>
            </a:xfrm>
            <a:prstGeom prst="line">
              <a:avLst/>
            </a:prstGeom>
            <a:noFill/>
            <a:ln w="9525">
              <a:solidFill>
                <a:srgbClr val="000000"/>
              </a:solidFill>
              <a:round/>
              <a:headEnd/>
              <a:tailEnd/>
            </a:ln>
          </p:spPr>
          <p:txBody>
            <a:bodyPr/>
            <a:lstStyle/>
            <a:p>
              <a:endParaRPr lang="en-GB"/>
            </a:p>
          </p:txBody>
        </p:sp>
        <p:sp>
          <p:nvSpPr>
            <p:cNvPr id="111720" name="Line 101"/>
            <p:cNvSpPr>
              <a:spLocks noChangeShapeType="1"/>
            </p:cNvSpPr>
            <p:nvPr/>
          </p:nvSpPr>
          <p:spPr bwMode="auto">
            <a:xfrm>
              <a:off x="5938838" y="1905000"/>
              <a:ext cx="14287" cy="1588"/>
            </a:xfrm>
            <a:prstGeom prst="line">
              <a:avLst/>
            </a:prstGeom>
            <a:noFill/>
            <a:ln w="9525">
              <a:solidFill>
                <a:srgbClr val="000000"/>
              </a:solidFill>
              <a:round/>
              <a:headEnd/>
              <a:tailEnd/>
            </a:ln>
          </p:spPr>
          <p:txBody>
            <a:bodyPr/>
            <a:lstStyle/>
            <a:p>
              <a:endParaRPr lang="en-GB"/>
            </a:p>
          </p:txBody>
        </p:sp>
        <p:sp>
          <p:nvSpPr>
            <p:cNvPr id="111721" name="Line 102"/>
            <p:cNvSpPr>
              <a:spLocks noChangeShapeType="1"/>
            </p:cNvSpPr>
            <p:nvPr/>
          </p:nvSpPr>
          <p:spPr bwMode="auto">
            <a:xfrm>
              <a:off x="5938838" y="1863725"/>
              <a:ext cx="14287" cy="1588"/>
            </a:xfrm>
            <a:prstGeom prst="line">
              <a:avLst/>
            </a:prstGeom>
            <a:noFill/>
            <a:ln w="9525">
              <a:solidFill>
                <a:srgbClr val="000000"/>
              </a:solidFill>
              <a:round/>
              <a:headEnd/>
              <a:tailEnd/>
            </a:ln>
          </p:spPr>
          <p:txBody>
            <a:bodyPr/>
            <a:lstStyle/>
            <a:p>
              <a:endParaRPr lang="en-GB"/>
            </a:p>
          </p:txBody>
        </p:sp>
        <p:sp>
          <p:nvSpPr>
            <p:cNvPr id="111722" name="Line 103"/>
            <p:cNvSpPr>
              <a:spLocks noChangeShapeType="1"/>
            </p:cNvSpPr>
            <p:nvPr/>
          </p:nvSpPr>
          <p:spPr bwMode="auto">
            <a:xfrm>
              <a:off x="5938838" y="1835150"/>
              <a:ext cx="14287" cy="1588"/>
            </a:xfrm>
            <a:prstGeom prst="line">
              <a:avLst/>
            </a:prstGeom>
            <a:noFill/>
            <a:ln w="9525">
              <a:solidFill>
                <a:srgbClr val="000000"/>
              </a:solidFill>
              <a:round/>
              <a:headEnd/>
              <a:tailEnd/>
            </a:ln>
          </p:spPr>
          <p:txBody>
            <a:bodyPr/>
            <a:lstStyle/>
            <a:p>
              <a:endParaRPr lang="en-GB"/>
            </a:p>
          </p:txBody>
        </p:sp>
        <p:sp>
          <p:nvSpPr>
            <p:cNvPr id="111723" name="Line 104"/>
            <p:cNvSpPr>
              <a:spLocks noChangeShapeType="1"/>
            </p:cNvSpPr>
            <p:nvPr/>
          </p:nvSpPr>
          <p:spPr bwMode="auto">
            <a:xfrm>
              <a:off x="5938838" y="1811338"/>
              <a:ext cx="14287" cy="1587"/>
            </a:xfrm>
            <a:prstGeom prst="line">
              <a:avLst/>
            </a:prstGeom>
            <a:noFill/>
            <a:ln w="9525">
              <a:solidFill>
                <a:srgbClr val="000000"/>
              </a:solidFill>
              <a:round/>
              <a:headEnd/>
              <a:tailEnd/>
            </a:ln>
          </p:spPr>
          <p:txBody>
            <a:bodyPr/>
            <a:lstStyle/>
            <a:p>
              <a:endParaRPr lang="en-GB"/>
            </a:p>
          </p:txBody>
        </p:sp>
        <p:sp>
          <p:nvSpPr>
            <p:cNvPr id="111724" name="Line 105"/>
            <p:cNvSpPr>
              <a:spLocks noChangeShapeType="1"/>
            </p:cNvSpPr>
            <p:nvPr/>
          </p:nvSpPr>
          <p:spPr bwMode="auto">
            <a:xfrm>
              <a:off x="5938838" y="1790700"/>
              <a:ext cx="14287" cy="1588"/>
            </a:xfrm>
            <a:prstGeom prst="line">
              <a:avLst/>
            </a:prstGeom>
            <a:noFill/>
            <a:ln w="9525">
              <a:solidFill>
                <a:srgbClr val="000000"/>
              </a:solidFill>
              <a:round/>
              <a:headEnd/>
              <a:tailEnd/>
            </a:ln>
          </p:spPr>
          <p:txBody>
            <a:bodyPr/>
            <a:lstStyle/>
            <a:p>
              <a:endParaRPr lang="en-GB"/>
            </a:p>
          </p:txBody>
        </p:sp>
        <p:sp>
          <p:nvSpPr>
            <p:cNvPr id="111725" name="Line 106"/>
            <p:cNvSpPr>
              <a:spLocks noChangeShapeType="1"/>
            </p:cNvSpPr>
            <p:nvPr/>
          </p:nvSpPr>
          <p:spPr bwMode="auto">
            <a:xfrm>
              <a:off x="5938838" y="1776413"/>
              <a:ext cx="14287" cy="1587"/>
            </a:xfrm>
            <a:prstGeom prst="line">
              <a:avLst/>
            </a:prstGeom>
            <a:noFill/>
            <a:ln w="9525">
              <a:solidFill>
                <a:srgbClr val="000000"/>
              </a:solidFill>
              <a:round/>
              <a:headEnd/>
              <a:tailEnd/>
            </a:ln>
          </p:spPr>
          <p:txBody>
            <a:bodyPr/>
            <a:lstStyle/>
            <a:p>
              <a:endParaRPr lang="en-GB"/>
            </a:p>
          </p:txBody>
        </p:sp>
        <p:sp>
          <p:nvSpPr>
            <p:cNvPr id="111726" name="Line 107"/>
            <p:cNvSpPr>
              <a:spLocks noChangeShapeType="1"/>
            </p:cNvSpPr>
            <p:nvPr/>
          </p:nvSpPr>
          <p:spPr bwMode="auto">
            <a:xfrm>
              <a:off x="5938838" y="1762125"/>
              <a:ext cx="14287" cy="1588"/>
            </a:xfrm>
            <a:prstGeom prst="line">
              <a:avLst/>
            </a:prstGeom>
            <a:noFill/>
            <a:ln w="9525">
              <a:solidFill>
                <a:srgbClr val="000000"/>
              </a:solidFill>
              <a:round/>
              <a:headEnd/>
              <a:tailEnd/>
            </a:ln>
          </p:spPr>
          <p:txBody>
            <a:bodyPr/>
            <a:lstStyle/>
            <a:p>
              <a:endParaRPr lang="en-GB"/>
            </a:p>
          </p:txBody>
        </p:sp>
        <p:sp>
          <p:nvSpPr>
            <p:cNvPr id="111727" name="Line 108"/>
            <p:cNvSpPr>
              <a:spLocks noChangeShapeType="1"/>
            </p:cNvSpPr>
            <p:nvPr/>
          </p:nvSpPr>
          <p:spPr bwMode="auto">
            <a:xfrm>
              <a:off x="5938838" y="1749425"/>
              <a:ext cx="14287" cy="0"/>
            </a:xfrm>
            <a:prstGeom prst="line">
              <a:avLst/>
            </a:prstGeom>
            <a:noFill/>
            <a:ln w="9525">
              <a:solidFill>
                <a:srgbClr val="000000"/>
              </a:solidFill>
              <a:round/>
              <a:headEnd/>
              <a:tailEnd/>
            </a:ln>
          </p:spPr>
          <p:txBody>
            <a:bodyPr/>
            <a:lstStyle/>
            <a:p>
              <a:endParaRPr lang="en-GB"/>
            </a:p>
          </p:txBody>
        </p:sp>
        <p:sp>
          <p:nvSpPr>
            <p:cNvPr id="111728" name="Line 109"/>
            <p:cNvSpPr>
              <a:spLocks noChangeShapeType="1"/>
            </p:cNvSpPr>
            <p:nvPr/>
          </p:nvSpPr>
          <p:spPr bwMode="auto">
            <a:xfrm>
              <a:off x="5938838" y="1738313"/>
              <a:ext cx="30162" cy="1587"/>
            </a:xfrm>
            <a:prstGeom prst="line">
              <a:avLst/>
            </a:prstGeom>
            <a:noFill/>
            <a:ln w="9525">
              <a:solidFill>
                <a:srgbClr val="000000"/>
              </a:solidFill>
              <a:round/>
              <a:headEnd/>
              <a:tailEnd/>
            </a:ln>
          </p:spPr>
          <p:txBody>
            <a:bodyPr/>
            <a:lstStyle/>
            <a:p>
              <a:endParaRPr lang="en-GB"/>
            </a:p>
          </p:txBody>
        </p:sp>
        <p:sp>
          <p:nvSpPr>
            <p:cNvPr id="111729" name="Line 110"/>
            <p:cNvSpPr>
              <a:spLocks noChangeShapeType="1"/>
            </p:cNvSpPr>
            <p:nvPr/>
          </p:nvSpPr>
          <p:spPr bwMode="auto">
            <a:xfrm>
              <a:off x="5938838" y="1665288"/>
              <a:ext cx="14287" cy="1587"/>
            </a:xfrm>
            <a:prstGeom prst="line">
              <a:avLst/>
            </a:prstGeom>
            <a:noFill/>
            <a:ln w="9525">
              <a:solidFill>
                <a:srgbClr val="000000"/>
              </a:solidFill>
              <a:round/>
              <a:headEnd/>
              <a:tailEnd/>
            </a:ln>
          </p:spPr>
          <p:txBody>
            <a:bodyPr/>
            <a:lstStyle/>
            <a:p>
              <a:endParaRPr lang="en-GB"/>
            </a:p>
          </p:txBody>
        </p:sp>
        <p:sp>
          <p:nvSpPr>
            <p:cNvPr id="111730" name="Line 111"/>
            <p:cNvSpPr>
              <a:spLocks noChangeShapeType="1"/>
            </p:cNvSpPr>
            <p:nvPr/>
          </p:nvSpPr>
          <p:spPr bwMode="auto">
            <a:xfrm>
              <a:off x="5938838" y="1624013"/>
              <a:ext cx="14287" cy="1587"/>
            </a:xfrm>
            <a:prstGeom prst="line">
              <a:avLst/>
            </a:prstGeom>
            <a:noFill/>
            <a:ln w="9525">
              <a:solidFill>
                <a:srgbClr val="000000"/>
              </a:solidFill>
              <a:round/>
              <a:headEnd/>
              <a:tailEnd/>
            </a:ln>
          </p:spPr>
          <p:txBody>
            <a:bodyPr/>
            <a:lstStyle/>
            <a:p>
              <a:endParaRPr lang="en-GB"/>
            </a:p>
          </p:txBody>
        </p:sp>
        <p:sp>
          <p:nvSpPr>
            <p:cNvPr id="111731" name="Line 112"/>
            <p:cNvSpPr>
              <a:spLocks noChangeShapeType="1"/>
            </p:cNvSpPr>
            <p:nvPr/>
          </p:nvSpPr>
          <p:spPr bwMode="auto">
            <a:xfrm>
              <a:off x="5938838" y="1595438"/>
              <a:ext cx="14287" cy="1587"/>
            </a:xfrm>
            <a:prstGeom prst="line">
              <a:avLst/>
            </a:prstGeom>
            <a:noFill/>
            <a:ln w="9525">
              <a:solidFill>
                <a:srgbClr val="000000"/>
              </a:solidFill>
              <a:round/>
              <a:headEnd/>
              <a:tailEnd/>
            </a:ln>
          </p:spPr>
          <p:txBody>
            <a:bodyPr/>
            <a:lstStyle/>
            <a:p>
              <a:endParaRPr lang="en-GB"/>
            </a:p>
          </p:txBody>
        </p:sp>
        <p:sp>
          <p:nvSpPr>
            <p:cNvPr id="111732" name="Line 113"/>
            <p:cNvSpPr>
              <a:spLocks noChangeShapeType="1"/>
            </p:cNvSpPr>
            <p:nvPr/>
          </p:nvSpPr>
          <p:spPr bwMode="auto">
            <a:xfrm>
              <a:off x="5938838" y="1571625"/>
              <a:ext cx="14287" cy="1588"/>
            </a:xfrm>
            <a:prstGeom prst="line">
              <a:avLst/>
            </a:prstGeom>
            <a:noFill/>
            <a:ln w="9525">
              <a:solidFill>
                <a:srgbClr val="000000"/>
              </a:solidFill>
              <a:round/>
              <a:headEnd/>
              <a:tailEnd/>
            </a:ln>
          </p:spPr>
          <p:txBody>
            <a:bodyPr/>
            <a:lstStyle/>
            <a:p>
              <a:endParaRPr lang="en-GB"/>
            </a:p>
          </p:txBody>
        </p:sp>
        <p:sp>
          <p:nvSpPr>
            <p:cNvPr id="111733" name="Line 114"/>
            <p:cNvSpPr>
              <a:spLocks noChangeShapeType="1"/>
            </p:cNvSpPr>
            <p:nvPr/>
          </p:nvSpPr>
          <p:spPr bwMode="auto">
            <a:xfrm>
              <a:off x="5938838" y="1550988"/>
              <a:ext cx="14287" cy="1587"/>
            </a:xfrm>
            <a:prstGeom prst="line">
              <a:avLst/>
            </a:prstGeom>
            <a:noFill/>
            <a:ln w="9525">
              <a:solidFill>
                <a:srgbClr val="000000"/>
              </a:solidFill>
              <a:round/>
              <a:headEnd/>
              <a:tailEnd/>
            </a:ln>
          </p:spPr>
          <p:txBody>
            <a:bodyPr/>
            <a:lstStyle/>
            <a:p>
              <a:endParaRPr lang="en-GB"/>
            </a:p>
          </p:txBody>
        </p:sp>
        <p:sp>
          <p:nvSpPr>
            <p:cNvPr id="111734" name="Line 115"/>
            <p:cNvSpPr>
              <a:spLocks noChangeShapeType="1"/>
            </p:cNvSpPr>
            <p:nvPr/>
          </p:nvSpPr>
          <p:spPr bwMode="auto">
            <a:xfrm>
              <a:off x="5938838" y="1536700"/>
              <a:ext cx="14287" cy="1588"/>
            </a:xfrm>
            <a:prstGeom prst="line">
              <a:avLst/>
            </a:prstGeom>
            <a:noFill/>
            <a:ln w="9525">
              <a:solidFill>
                <a:srgbClr val="000000"/>
              </a:solidFill>
              <a:round/>
              <a:headEnd/>
              <a:tailEnd/>
            </a:ln>
          </p:spPr>
          <p:txBody>
            <a:bodyPr/>
            <a:lstStyle/>
            <a:p>
              <a:endParaRPr lang="en-GB"/>
            </a:p>
          </p:txBody>
        </p:sp>
        <p:sp>
          <p:nvSpPr>
            <p:cNvPr id="111735" name="Line 116"/>
            <p:cNvSpPr>
              <a:spLocks noChangeShapeType="1"/>
            </p:cNvSpPr>
            <p:nvPr/>
          </p:nvSpPr>
          <p:spPr bwMode="auto">
            <a:xfrm>
              <a:off x="5938838" y="1522413"/>
              <a:ext cx="14287" cy="1587"/>
            </a:xfrm>
            <a:prstGeom prst="line">
              <a:avLst/>
            </a:prstGeom>
            <a:noFill/>
            <a:ln w="9525">
              <a:solidFill>
                <a:srgbClr val="000000"/>
              </a:solidFill>
              <a:round/>
              <a:headEnd/>
              <a:tailEnd/>
            </a:ln>
          </p:spPr>
          <p:txBody>
            <a:bodyPr/>
            <a:lstStyle/>
            <a:p>
              <a:endParaRPr lang="en-GB"/>
            </a:p>
          </p:txBody>
        </p:sp>
        <p:sp>
          <p:nvSpPr>
            <p:cNvPr id="111736" name="Line 117"/>
            <p:cNvSpPr>
              <a:spLocks noChangeShapeType="1"/>
            </p:cNvSpPr>
            <p:nvPr/>
          </p:nvSpPr>
          <p:spPr bwMode="auto">
            <a:xfrm>
              <a:off x="5938838" y="1509713"/>
              <a:ext cx="14287" cy="0"/>
            </a:xfrm>
            <a:prstGeom prst="line">
              <a:avLst/>
            </a:prstGeom>
            <a:noFill/>
            <a:ln w="9525">
              <a:solidFill>
                <a:srgbClr val="000000"/>
              </a:solidFill>
              <a:round/>
              <a:headEnd/>
              <a:tailEnd/>
            </a:ln>
          </p:spPr>
          <p:txBody>
            <a:bodyPr/>
            <a:lstStyle/>
            <a:p>
              <a:endParaRPr lang="en-GB"/>
            </a:p>
          </p:txBody>
        </p:sp>
        <p:sp>
          <p:nvSpPr>
            <p:cNvPr id="111737" name="Line 118"/>
            <p:cNvSpPr>
              <a:spLocks noChangeShapeType="1"/>
            </p:cNvSpPr>
            <p:nvPr/>
          </p:nvSpPr>
          <p:spPr bwMode="auto">
            <a:xfrm>
              <a:off x="5938838" y="1498600"/>
              <a:ext cx="30162" cy="1588"/>
            </a:xfrm>
            <a:prstGeom prst="line">
              <a:avLst/>
            </a:prstGeom>
            <a:noFill/>
            <a:ln w="9525">
              <a:solidFill>
                <a:srgbClr val="000000"/>
              </a:solidFill>
              <a:round/>
              <a:headEnd/>
              <a:tailEnd/>
            </a:ln>
          </p:spPr>
          <p:txBody>
            <a:bodyPr/>
            <a:lstStyle/>
            <a:p>
              <a:endParaRPr lang="en-GB"/>
            </a:p>
          </p:txBody>
        </p:sp>
        <p:sp>
          <p:nvSpPr>
            <p:cNvPr id="111738" name="Line 119"/>
            <p:cNvSpPr>
              <a:spLocks noChangeShapeType="1"/>
            </p:cNvSpPr>
            <p:nvPr/>
          </p:nvSpPr>
          <p:spPr bwMode="auto">
            <a:xfrm>
              <a:off x="5938838" y="1425575"/>
              <a:ext cx="14287" cy="1588"/>
            </a:xfrm>
            <a:prstGeom prst="line">
              <a:avLst/>
            </a:prstGeom>
            <a:noFill/>
            <a:ln w="9525">
              <a:solidFill>
                <a:srgbClr val="000000"/>
              </a:solidFill>
              <a:round/>
              <a:headEnd/>
              <a:tailEnd/>
            </a:ln>
          </p:spPr>
          <p:txBody>
            <a:bodyPr/>
            <a:lstStyle/>
            <a:p>
              <a:endParaRPr lang="en-GB"/>
            </a:p>
          </p:txBody>
        </p:sp>
        <p:sp>
          <p:nvSpPr>
            <p:cNvPr id="111739" name="Line 120"/>
            <p:cNvSpPr>
              <a:spLocks noChangeShapeType="1"/>
            </p:cNvSpPr>
            <p:nvPr/>
          </p:nvSpPr>
          <p:spPr bwMode="auto">
            <a:xfrm>
              <a:off x="5938838" y="1384300"/>
              <a:ext cx="14287" cy="1588"/>
            </a:xfrm>
            <a:prstGeom prst="line">
              <a:avLst/>
            </a:prstGeom>
            <a:noFill/>
            <a:ln w="9525">
              <a:solidFill>
                <a:srgbClr val="000000"/>
              </a:solidFill>
              <a:round/>
              <a:headEnd/>
              <a:tailEnd/>
            </a:ln>
          </p:spPr>
          <p:txBody>
            <a:bodyPr/>
            <a:lstStyle/>
            <a:p>
              <a:endParaRPr lang="en-GB"/>
            </a:p>
          </p:txBody>
        </p:sp>
        <p:sp>
          <p:nvSpPr>
            <p:cNvPr id="111740" name="Line 121"/>
            <p:cNvSpPr>
              <a:spLocks noChangeShapeType="1"/>
            </p:cNvSpPr>
            <p:nvPr/>
          </p:nvSpPr>
          <p:spPr bwMode="auto">
            <a:xfrm>
              <a:off x="5938838" y="1354138"/>
              <a:ext cx="14287" cy="0"/>
            </a:xfrm>
            <a:prstGeom prst="line">
              <a:avLst/>
            </a:prstGeom>
            <a:noFill/>
            <a:ln w="9525">
              <a:solidFill>
                <a:srgbClr val="000000"/>
              </a:solidFill>
              <a:round/>
              <a:headEnd/>
              <a:tailEnd/>
            </a:ln>
          </p:spPr>
          <p:txBody>
            <a:bodyPr/>
            <a:lstStyle/>
            <a:p>
              <a:endParaRPr lang="en-GB"/>
            </a:p>
          </p:txBody>
        </p:sp>
        <p:sp>
          <p:nvSpPr>
            <p:cNvPr id="111741" name="Line 122"/>
            <p:cNvSpPr>
              <a:spLocks noChangeShapeType="1"/>
            </p:cNvSpPr>
            <p:nvPr/>
          </p:nvSpPr>
          <p:spPr bwMode="auto">
            <a:xfrm>
              <a:off x="5938838" y="1333500"/>
              <a:ext cx="14287" cy="0"/>
            </a:xfrm>
            <a:prstGeom prst="line">
              <a:avLst/>
            </a:prstGeom>
            <a:noFill/>
            <a:ln w="9525">
              <a:solidFill>
                <a:srgbClr val="000000"/>
              </a:solidFill>
              <a:round/>
              <a:headEnd/>
              <a:tailEnd/>
            </a:ln>
          </p:spPr>
          <p:txBody>
            <a:bodyPr/>
            <a:lstStyle/>
            <a:p>
              <a:endParaRPr lang="en-GB"/>
            </a:p>
          </p:txBody>
        </p:sp>
        <p:sp>
          <p:nvSpPr>
            <p:cNvPr id="111742" name="Line 123"/>
            <p:cNvSpPr>
              <a:spLocks noChangeShapeType="1"/>
            </p:cNvSpPr>
            <p:nvPr/>
          </p:nvSpPr>
          <p:spPr bwMode="auto">
            <a:xfrm>
              <a:off x="5938838" y="1311275"/>
              <a:ext cx="14287" cy="1588"/>
            </a:xfrm>
            <a:prstGeom prst="line">
              <a:avLst/>
            </a:prstGeom>
            <a:noFill/>
            <a:ln w="9525">
              <a:solidFill>
                <a:srgbClr val="000000"/>
              </a:solidFill>
              <a:round/>
              <a:headEnd/>
              <a:tailEnd/>
            </a:ln>
          </p:spPr>
          <p:txBody>
            <a:bodyPr/>
            <a:lstStyle/>
            <a:p>
              <a:endParaRPr lang="en-GB"/>
            </a:p>
          </p:txBody>
        </p:sp>
        <p:sp>
          <p:nvSpPr>
            <p:cNvPr id="111743" name="Line 124"/>
            <p:cNvSpPr>
              <a:spLocks noChangeShapeType="1"/>
            </p:cNvSpPr>
            <p:nvPr/>
          </p:nvSpPr>
          <p:spPr bwMode="auto">
            <a:xfrm>
              <a:off x="5938838" y="1296988"/>
              <a:ext cx="14287" cy="1587"/>
            </a:xfrm>
            <a:prstGeom prst="line">
              <a:avLst/>
            </a:prstGeom>
            <a:noFill/>
            <a:ln w="9525">
              <a:solidFill>
                <a:srgbClr val="000000"/>
              </a:solidFill>
              <a:round/>
              <a:headEnd/>
              <a:tailEnd/>
            </a:ln>
          </p:spPr>
          <p:txBody>
            <a:bodyPr/>
            <a:lstStyle/>
            <a:p>
              <a:endParaRPr lang="en-GB"/>
            </a:p>
          </p:txBody>
        </p:sp>
        <p:sp>
          <p:nvSpPr>
            <p:cNvPr id="111744" name="Line 125"/>
            <p:cNvSpPr>
              <a:spLocks noChangeShapeType="1"/>
            </p:cNvSpPr>
            <p:nvPr/>
          </p:nvSpPr>
          <p:spPr bwMode="auto">
            <a:xfrm>
              <a:off x="5938838" y="1284288"/>
              <a:ext cx="14287" cy="1587"/>
            </a:xfrm>
            <a:prstGeom prst="line">
              <a:avLst/>
            </a:prstGeom>
            <a:noFill/>
            <a:ln w="9525">
              <a:solidFill>
                <a:srgbClr val="000000"/>
              </a:solidFill>
              <a:round/>
              <a:headEnd/>
              <a:tailEnd/>
            </a:ln>
          </p:spPr>
          <p:txBody>
            <a:bodyPr/>
            <a:lstStyle/>
            <a:p>
              <a:endParaRPr lang="en-GB"/>
            </a:p>
          </p:txBody>
        </p:sp>
        <p:sp>
          <p:nvSpPr>
            <p:cNvPr id="111745" name="Line 126"/>
            <p:cNvSpPr>
              <a:spLocks noChangeShapeType="1"/>
            </p:cNvSpPr>
            <p:nvPr/>
          </p:nvSpPr>
          <p:spPr bwMode="auto">
            <a:xfrm>
              <a:off x="5938838" y="1270000"/>
              <a:ext cx="14287" cy="1588"/>
            </a:xfrm>
            <a:prstGeom prst="line">
              <a:avLst/>
            </a:prstGeom>
            <a:noFill/>
            <a:ln w="9525">
              <a:solidFill>
                <a:srgbClr val="000000"/>
              </a:solidFill>
              <a:round/>
              <a:headEnd/>
              <a:tailEnd/>
            </a:ln>
          </p:spPr>
          <p:txBody>
            <a:bodyPr/>
            <a:lstStyle/>
            <a:p>
              <a:endParaRPr lang="en-GB"/>
            </a:p>
          </p:txBody>
        </p:sp>
        <p:sp>
          <p:nvSpPr>
            <p:cNvPr id="111746" name="Line 127"/>
            <p:cNvSpPr>
              <a:spLocks noChangeShapeType="1"/>
            </p:cNvSpPr>
            <p:nvPr/>
          </p:nvSpPr>
          <p:spPr bwMode="auto">
            <a:xfrm>
              <a:off x="5938838" y="1258888"/>
              <a:ext cx="30162" cy="1587"/>
            </a:xfrm>
            <a:prstGeom prst="line">
              <a:avLst/>
            </a:prstGeom>
            <a:noFill/>
            <a:ln w="9525">
              <a:solidFill>
                <a:srgbClr val="000000"/>
              </a:solidFill>
              <a:round/>
              <a:headEnd/>
              <a:tailEnd/>
            </a:ln>
          </p:spPr>
          <p:txBody>
            <a:bodyPr/>
            <a:lstStyle/>
            <a:p>
              <a:endParaRPr lang="en-GB"/>
            </a:p>
          </p:txBody>
        </p:sp>
        <p:sp>
          <p:nvSpPr>
            <p:cNvPr id="111747" name="Line 128"/>
            <p:cNvSpPr>
              <a:spLocks noChangeShapeType="1"/>
            </p:cNvSpPr>
            <p:nvPr/>
          </p:nvSpPr>
          <p:spPr bwMode="auto">
            <a:xfrm>
              <a:off x="5938838" y="1185863"/>
              <a:ext cx="14287" cy="1587"/>
            </a:xfrm>
            <a:prstGeom prst="line">
              <a:avLst/>
            </a:prstGeom>
            <a:noFill/>
            <a:ln w="9525">
              <a:solidFill>
                <a:srgbClr val="000000"/>
              </a:solidFill>
              <a:round/>
              <a:headEnd/>
              <a:tailEnd/>
            </a:ln>
          </p:spPr>
          <p:txBody>
            <a:bodyPr/>
            <a:lstStyle/>
            <a:p>
              <a:endParaRPr lang="en-GB"/>
            </a:p>
          </p:txBody>
        </p:sp>
        <p:sp>
          <p:nvSpPr>
            <p:cNvPr id="111748" name="Line 129"/>
            <p:cNvSpPr>
              <a:spLocks noChangeShapeType="1"/>
            </p:cNvSpPr>
            <p:nvPr/>
          </p:nvSpPr>
          <p:spPr bwMode="auto">
            <a:xfrm flipV="1">
              <a:off x="5938838" y="1179513"/>
              <a:ext cx="0" cy="1704975"/>
            </a:xfrm>
            <a:prstGeom prst="line">
              <a:avLst/>
            </a:prstGeom>
            <a:noFill/>
            <a:ln w="9525">
              <a:solidFill>
                <a:srgbClr val="000000"/>
              </a:solidFill>
              <a:round/>
              <a:headEnd/>
              <a:tailEnd/>
            </a:ln>
          </p:spPr>
          <p:txBody>
            <a:bodyPr/>
            <a:lstStyle/>
            <a:p>
              <a:endParaRPr lang="en-GB"/>
            </a:p>
          </p:txBody>
        </p:sp>
        <p:sp>
          <p:nvSpPr>
            <p:cNvPr id="111749" name="Line 130"/>
            <p:cNvSpPr>
              <a:spLocks noChangeShapeType="1"/>
            </p:cNvSpPr>
            <p:nvPr/>
          </p:nvSpPr>
          <p:spPr bwMode="auto">
            <a:xfrm>
              <a:off x="5938838" y="1179513"/>
              <a:ext cx="0" cy="34925"/>
            </a:xfrm>
            <a:prstGeom prst="line">
              <a:avLst/>
            </a:prstGeom>
            <a:noFill/>
            <a:ln w="9525">
              <a:solidFill>
                <a:srgbClr val="000000"/>
              </a:solidFill>
              <a:round/>
              <a:headEnd/>
              <a:tailEnd/>
            </a:ln>
          </p:spPr>
          <p:txBody>
            <a:bodyPr/>
            <a:lstStyle/>
            <a:p>
              <a:endParaRPr lang="en-GB"/>
            </a:p>
          </p:txBody>
        </p:sp>
        <p:sp>
          <p:nvSpPr>
            <p:cNvPr id="111750" name="Line 131"/>
            <p:cNvSpPr>
              <a:spLocks noChangeShapeType="1"/>
            </p:cNvSpPr>
            <p:nvPr/>
          </p:nvSpPr>
          <p:spPr bwMode="auto">
            <a:xfrm>
              <a:off x="6072188" y="1179513"/>
              <a:ext cx="1587" cy="19050"/>
            </a:xfrm>
            <a:prstGeom prst="line">
              <a:avLst/>
            </a:prstGeom>
            <a:noFill/>
            <a:ln w="9525">
              <a:solidFill>
                <a:srgbClr val="000000"/>
              </a:solidFill>
              <a:round/>
              <a:headEnd/>
              <a:tailEnd/>
            </a:ln>
          </p:spPr>
          <p:txBody>
            <a:bodyPr/>
            <a:lstStyle/>
            <a:p>
              <a:endParaRPr lang="en-GB"/>
            </a:p>
          </p:txBody>
        </p:sp>
        <p:sp>
          <p:nvSpPr>
            <p:cNvPr id="111751" name="Line 132"/>
            <p:cNvSpPr>
              <a:spLocks noChangeShapeType="1"/>
            </p:cNvSpPr>
            <p:nvPr/>
          </p:nvSpPr>
          <p:spPr bwMode="auto">
            <a:xfrm>
              <a:off x="6207125" y="1179513"/>
              <a:ext cx="1588" cy="34925"/>
            </a:xfrm>
            <a:prstGeom prst="line">
              <a:avLst/>
            </a:prstGeom>
            <a:noFill/>
            <a:ln w="9525">
              <a:solidFill>
                <a:srgbClr val="000000"/>
              </a:solidFill>
              <a:round/>
              <a:headEnd/>
              <a:tailEnd/>
            </a:ln>
          </p:spPr>
          <p:txBody>
            <a:bodyPr/>
            <a:lstStyle/>
            <a:p>
              <a:endParaRPr lang="en-GB"/>
            </a:p>
          </p:txBody>
        </p:sp>
        <p:sp>
          <p:nvSpPr>
            <p:cNvPr id="111752" name="Line 133"/>
            <p:cNvSpPr>
              <a:spLocks noChangeShapeType="1"/>
            </p:cNvSpPr>
            <p:nvPr/>
          </p:nvSpPr>
          <p:spPr bwMode="auto">
            <a:xfrm>
              <a:off x="6343650" y="1179513"/>
              <a:ext cx="1588" cy="19050"/>
            </a:xfrm>
            <a:prstGeom prst="line">
              <a:avLst/>
            </a:prstGeom>
            <a:noFill/>
            <a:ln w="9525">
              <a:solidFill>
                <a:srgbClr val="000000"/>
              </a:solidFill>
              <a:round/>
              <a:headEnd/>
              <a:tailEnd/>
            </a:ln>
          </p:spPr>
          <p:txBody>
            <a:bodyPr/>
            <a:lstStyle/>
            <a:p>
              <a:endParaRPr lang="en-GB"/>
            </a:p>
          </p:txBody>
        </p:sp>
        <p:sp>
          <p:nvSpPr>
            <p:cNvPr id="111753" name="Line 134"/>
            <p:cNvSpPr>
              <a:spLocks noChangeShapeType="1"/>
            </p:cNvSpPr>
            <p:nvPr/>
          </p:nvSpPr>
          <p:spPr bwMode="auto">
            <a:xfrm>
              <a:off x="6478588" y="1179513"/>
              <a:ext cx="1587" cy="34925"/>
            </a:xfrm>
            <a:prstGeom prst="line">
              <a:avLst/>
            </a:prstGeom>
            <a:noFill/>
            <a:ln w="9525">
              <a:solidFill>
                <a:srgbClr val="000000"/>
              </a:solidFill>
              <a:round/>
              <a:headEnd/>
              <a:tailEnd/>
            </a:ln>
          </p:spPr>
          <p:txBody>
            <a:bodyPr/>
            <a:lstStyle/>
            <a:p>
              <a:endParaRPr lang="en-GB"/>
            </a:p>
          </p:txBody>
        </p:sp>
        <p:sp>
          <p:nvSpPr>
            <p:cNvPr id="111754" name="Line 135"/>
            <p:cNvSpPr>
              <a:spLocks noChangeShapeType="1"/>
            </p:cNvSpPr>
            <p:nvPr/>
          </p:nvSpPr>
          <p:spPr bwMode="auto">
            <a:xfrm>
              <a:off x="6611938" y="1179513"/>
              <a:ext cx="1587" cy="19050"/>
            </a:xfrm>
            <a:prstGeom prst="line">
              <a:avLst/>
            </a:prstGeom>
            <a:noFill/>
            <a:ln w="9525">
              <a:solidFill>
                <a:srgbClr val="000000"/>
              </a:solidFill>
              <a:round/>
              <a:headEnd/>
              <a:tailEnd/>
            </a:ln>
          </p:spPr>
          <p:txBody>
            <a:bodyPr/>
            <a:lstStyle/>
            <a:p>
              <a:endParaRPr lang="en-GB"/>
            </a:p>
          </p:txBody>
        </p:sp>
        <p:sp>
          <p:nvSpPr>
            <p:cNvPr id="111755" name="Line 136"/>
            <p:cNvSpPr>
              <a:spLocks noChangeShapeType="1"/>
            </p:cNvSpPr>
            <p:nvPr/>
          </p:nvSpPr>
          <p:spPr bwMode="auto">
            <a:xfrm>
              <a:off x="6746875" y="1179513"/>
              <a:ext cx="0" cy="34925"/>
            </a:xfrm>
            <a:prstGeom prst="line">
              <a:avLst/>
            </a:prstGeom>
            <a:noFill/>
            <a:ln w="9525">
              <a:solidFill>
                <a:srgbClr val="000000"/>
              </a:solidFill>
              <a:round/>
              <a:headEnd/>
              <a:tailEnd/>
            </a:ln>
          </p:spPr>
          <p:txBody>
            <a:bodyPr/>
            <a:lstStyle/>
            <a:p>
              <a:endParaRPr lang="en-GB"/>
            </a:p>
          </p:txBody>
        </p:sp>
        <p:sp>
          <p:nvSpPr>
            <p:cNvPr id="111756" name="Line 137"/>
            <p:cNvSpPr>
              <a:spLocks noChangeShapeType="1"/>
            </p:cNvSpPr>
            <p:nvPr/>
          </p:nvSpPr>
          <p:spPr bwMode="auto">
            <a:xfrm>
              <a:off x="6884988" y="1179513"/>
              <a:ext cx="1587" cy="19050"/>
            </a:xfrm>
            <a:prstGeom prst="line">
              <a:avLst/>
            </a:prstGeom>
            <a:noFill/>
            <a:ln w="9525">
              <a:solidFill>
                <a:srgbClr val="000000"/>
              </a:solidFill>
              <a:round/>
              <a:headEnd/>
              <a:tailEnd/>
            </a:ln>
          </p:spPr>
          <p:txBody>
            <a:bodyPr/>
            <a:lstStyle/>
            <a:p>
              <a:endParaRPr lang="en-GB"/>
            </a:p>
          </p:txBody>
        </p:sp>
        <p:sp>
          <p:nvSpPr>
            <p:cNvPr id="111757" name="Line 138"/>
            <p:cNvSpPr>
              <a:spLocks noChangeShapeType="1"/>
            </p:cNvSpPr>
            <p:nvPr/>
          </p:nvSpPr>
          <p:spPr bwMode="auto">
            <a:xfrm>
              <a:off x="7018338" y="1179513"/>
              <a:ext cx="1587" cy="34925"/>
            </a:xfrm>
            <a:prstGeom prst="line">
              <a:avLst/>
            </a:prstGeom>
            <a:noFill/>
            <a:ln w="9525">
              <a:solidFill>
                <a:srgbClr val="000000"/>
              </a:solidFill>
              <a:round/>
              <a:headEnd/>
              <a:tailEnd/>
            </a:ln>
          </p:spPr>
          <p:txBody>
            <a:bodyPr/>
            <a:lstStyle/>
            <a:p>
              <a:endParaRPr lang="en-GB"/>
            </a:p>
          </p:txBody>
        </p:sp>
        <p:sp>
          <p:nvSpPr>
            <p:cNvPr id="111758" name="Line 139"/>
            <p:cNvSpPr>
              <a:spLocks noChangeShapeType="1"/>
            </p:cNvSpPr>
            <p:nvPr/>
          </p:nvSpPr>
          <p:spPr bwMode="auto">
            <a:xfrm>
              <a:off x="7151688" y="1179513"/>
              <a:ext cx="1587" cy="19050"/>
            </a:xfrm>
            <a:prstGeom prst="line">
              <a:avLst/>
            </a:prstGeom>
            <a:noFill/>
            <a:ln w="9525">
              <a:solidFill>
                <a:srgbClr val="000000"/>
              </a:solidFill>
              <a:round/>
              <a:headEnd/>
              <a:tailEnd/>
            </a:ln>
          </p:spPr>
          <p:txBody>
            <a:bodyPr/>
            <a:lstStyle/>
            <a:p>
              <a:endParaRPr lang="en-GB"/>
            </a:p>
          </p:txBody>
        </p:sp>
        <p:sp>
          <p:nvSpPr>
            <p:cNvPr id="111759" name="Line 140"/>
            <p:cNvSpPr>
              <a:spLocks noChangeShapeType="1"/>
            </p:cNvSpPr>
            <p:nvPr/>
          </p:nvSpPr>
          <p:spPr bwMode="auto">
            <a:xfrm>
              <a:off x="7286625" y="1179513"/>
              <a:ext cx="1588" cy="34925"/>
            </a:xfrm>
            <a:prstGeom prst="line">
              <a:avLst/>
            </a:prstGeom>
            <a:noFill/>
            <a:ln w="9525">
              <a:solidFill>
                <a:srgbClr val="000000"/>
              </a:solidFill>
              <a:round/>
              <a:headEnd/>
              <a:tailEnd/>
            </a:ln>
          </p:spPr>
          <p:txBody>
            <a:bodyPr/>
            <a:lstStyle/>
            <a:p>
              <a:endParaRPr lang="en-GB"/>
            </a:p>
          </p:txBody>
        </p:sp>
        <p:sp>
          <p:nvSpPr>
            <p:cNvPr id="111760" name="Line 141"/>
            <p:cNvSpPr>
              <a:spLocks noChangeShapeType="1"/>
            </p:cNvSpPr>
            <p:nvPr/>
          </p:nvSpPr>
          <p:spPr bwMode="auto">
            <a:xfrm>
              <a:off x="7423150" y="1179513"/>
              <a:ext cx="1588" cy="19050"/>
            </a:xfrm>
            <a:prstGeom prst="line">
              <a:avLst/>
            </a:prstGeom>
            <a:noFill/>
            <a:ln w="9525">
              <a:solidFill>
                <a:srgbClr val="000000"/>
              </a:solidFill>
              <a:round/>
              <a:headEnd/>
              <a:tailEnd/>
            </a:ln>
          </p:spPr>
          <p:txBody>
            <a:bodyPr/>
            <a:lstStyle/>
            <a:p>
              <a:endParaRPr lang="en-GB"/>
            </a:p>
          </p:txBody>
        </p:sp>
        <p:sp>
          <p:nvSpPr>
            <p:cNvPr id="111761" name="Line 142"/>
            <p:cNvSpPr>
              <a:spLocks noChangeShapeType="1"/>
            </p:cNvSpPr>
            <p:nvPr/>
          </p:nvSpPr>
          <p:spPr bwMode="auto">
            <a:xfrm>
              <a:off x="7558088" y="1179513"/>
              <a:ext cx="1587" cy="34925"/>
            </a:xfrm>
            <a:prstGeom prst="line">
              <a:avLst/>
            </a:prstGeom>
            <a:noFill/>
            <a:ln w="9525">
              <a:solidFill>
                <a:srgbClr val="000000"/>
              </a:solidFill>
              <a:round/>
              <a:headEnd/>
              <a:tailEnd/>
            </a:ln>
          </p:spPr>
          <p:txBody>
            <a:bodyPr/>
            <a:lstStyle/>
            <a:p>
              <a:endParaRPr lang="en-GB"/>
            </a:p>
          </p:txBody>
        </p:sp>
        <p:sp>
          <p:nvSpPr>
            <p:cNvPr id="111762" name="Line 143"/>
            <p:cNvSpPr>
              <a:spLocks noChangeShapeType="1"/>
            </p:cNvSpPr>
            <p:nvPr/>
          </p:nvSpPr>
          <p:spPr bwMode="auto">
            <a:xfrm>
              <a:off x="7693025" y="1179513"/>
              <a:ext cx="1588" cy="19050"/>
            </a:xfrm>
            <a:prstGeom prst="line">
              <a:avLst/>
            </a:prstGeom>
            <a:noFill/>
            <a:ln w="9525">
              <a:solidFill>
                <a:srgbClr val="000000"/>
              </a:solidFill>
              <a:round/>
              <a:headEnd/>
              <a:tailEnd/>
            </a:ln>
          </p:spPr>
          <p:txBody>
            <a:bodyPr/>
            <a:lstStyle/>
            <a:p>
              <a:endParaRPr lang="en-GB"/>
            </a:p>
          </p:txBody>
        </p:sp>
        <p:sp>
          <p:nvSpPr>
            <p:cNvPr id="111763" name="Line 144"/>
            <p:cNvSpPr>
              <a:spLocks noChangeShapeType="1"/>
            </p:cNvSpPr>
            <p:nvPr/>
          </p:nvSpPr>
          <p:spPr bwMode="auto">
            <a:xfrm>
              <a:off x="5938838" y="1179513"/>
              <a:ext cx="1754187" cy="1587"/>
            </a:xfrm>
            <a:prstGeom prst="line">
              <a:avLst/>
            </a:prstGeom>
            <a:noFill/>
            <a:ln w="9525">
              <a:solidFill>
                <a:srgbClr val="000000"/>
              </a:solidFill>
              <a:round/>
              <a:headEnd/>
              <a:tailEnd/>
            </a:ln>
          </p:spPr>
          <p:txBody>
            <a:bodyPr/>
            <a:lstStyle/>
            <a:p>
              <a:endParaRPr lang="en-GB"/>
            </a:p>
          </p:txBody>
        </p:sp>
        <p:sp>
          <p:nvSpPr>
            <p:cNvPr id="111764" name="Line 145"/>
            <p:cNvSpPr>
              <a:spLocks noChangeShapeType="1"/>
            </p:cNvSpPr>
            <p:nvPr/>
          </p:nvSpPr>
          <p:spPr bwMode="auto">
            <a:xfrm flipH="1">
              <a:off x="7678738" y="2865438"/>
              <a:ext cx="14287" cy="1587"/>
            </a:xfrm>
            <a:prstGeom prst="line">
              <a:avLst/>
            </a:prstGeom>
            <a:noFill/>
            <a:ln w="9525">
              <a:solidFill>
                <a:srgbClr val="000000"/>
              </a:solidFill>
              <a:round/>
              <a:headEnd/>
              <a:tailEnd/>
            </a:ln>
          </p:spPr>
          <p:txBody>
            <a:bodyPr/>
            <a:lstStyle/>
            <a:p>
              <a:endParaRPr lang="en-GB"/>
            </a:p>
          </p:txBody>
        </p:sp>
        <p:sp>
          <p:nvSpPr>
            <p:cNvPr id="111765" name="Line 146"/>
            <p:cNvSpPr>
              <a:spLocks noChangeShapeType="1"/>
            </p:cNvSpPr>
            <p:nvPr/>
          </p:nvSpPr>
          <p:spPr bwMode="auto">
            <a:xfrm flipH="1">
              <a:off x="7678738" y="2820988"/>
              <a:ext cx="14287" cy="1587"/>
            </a:xfrm>
            <a:prstGeom prst="line">
              <a:avLst/>
            </a:prstGeom>
            <a:noFill/>
            <a:ln w="9525">
              <a:solidFill>
                <a:srgbClr val="000000"/>
              </a:solidFill>
              <a:round/>
              <a:headEnd/>
              <a:tailEnd/>
            </a:ln>
          </p:spPr>
          <p:txBody>
            <a:bodyPr/>
            <a:lstStyle/>
            <a:p>
              <a:endParaRPr lang="en-GB"/>
            </a:p>
          </p:txBody>
        </p:sp>
        <p:sp>
          <p:nvSpPr>
            <p:cNvPr id="111766" name="Line 147"/>
            <p:cNvSpPr>
              <a:spLocks noChangeShapeType="1"/>
            </p:cNvSpPr>
            <p:nvPr/>
          </p:nvSpPr>
          <p:spPr bwMode="auto">
            <a:xfrm flipH="1">
              <a:off x="7678738" y="2794000"/>
              <a:ext cx="14287" cy="0"/>
            </a:xfrm>
            <a:prstGeom prst="line">
              <a:avLst/>
            </a:prstGeom>
            <a:noFill/>
            <a:ln w="9525">
              <a:solidFill>
                <a:srgbClr val="000000"/>
              </a:solidFill>
              <a:round/>
              <a:headEnd/>
              <a:tailEnd/>
            </a:ln>
          </p:spPr>
          <p:txBody>
            <a:bodyPr/>
            <a:lstStyle/>
            <a:p>
              <a:endParaRPr lang="en-GB"/>
            </a:p>
          </p:txBody>
        </p:sp>
        <p:sp>
          <p:nvSpPr>
            <p:cNvPr id="111767" name="Line 148"/>
            <p:cNvSpPr>
              <a:spLocks noChangeShapeType="1"/>
            </p:cNvSpPr>
            <p:nvPr/>
          </p:nvSpPr>
          <p:spPr bwMode="auto">
            <a:xfrm flipH="1">
              <a:off x="7678738" y="2768600"/>
              <a:ext cx="14287" cy="1588"/>
            </a:xfrm>
            <a:prstGeom prst="line">
              <a:avLst/>
            </a:prstGeom>
            <a:noFill/>
            <a:ln w="9525">
              <a:solidFill>
                <a:srgbClr val="000000"/>
              </a:solidFill>
              <a:round/>
              <a:headEnd/>
              <a:tailEnd/>
            </a:ln>
          </p:spPr>
          <p:txBody>
            <a:bodyPr/>
            <a:lstStyle/>
            <a:p>
              <a:endParaRPr lang="en-GB"/>
            </a:p>
          </p:txBody>
        </p:sp>
        <p:sp>
          <p:nvSpPr>
            <p:cNvPr id="111768" name="Line 149"/>
            <p:cNvSpPr>
              <a:spLocks noChangeShapeType="1"/>
            </p:cNvSpPr>
            <p:nvPr/>
          </p:nvSpPr>
          <p:spPr bwMode="auto">
            <a:xfrm flipH="1">
              <a:off x="7678738" y="2751138"/>
              <a:ext cx="14287" cy="1587"/>
            </a:xfrm>
            <a:prstGeom prst="line">
              <a:avLst/>
            </a:prstGeom>
            <a:noFill/>
            <a:ln w="9525">
              <a:solidFill>
                <a:srgbClr val="000000"/>
              </a:solidFill>
              <a:round/>
              <a:headEnd/>
              <a:tailEnd/>
            </a:ln>
          </p:spPr>
          <p:txBody>
            <a:bodyPr/>
            <a:lstStyle/>
            <a:p>
              <a:endParaRPr lang="en-GB"/>
            </a:p>
          </p:txBody>
        </p:sp>
        <p:sp>
          <p:nvSpPr>
            <p:cNvPr id="111769" name="Line 150"/>
            <p:cNvSpPr>
              <a:spLocks noChangeShapeType="1"/>
            </p:cNvSpPr>
            <p:nvPr/>
          </p:nvSpPr>
          <p:spPr bwMode="auto">
            <a:xfrm flipH="1">
              <a:off x="7678738" y="2735263"/>
              <a:ext cx="14287" cy="0"/>
            </a:xfrm>
            <a:prstGeom prst="line">
              <a:avLst/>
            </a:prstGeom>
            <a:noFill/>
            <a:ln w="9525">
              <a:solidFill>
                <a:srgbClr val="000000"/>
              </a:solidFill>
              <a:round/>
              <a:headEnd/>
              <a:tailEnd/>
            </a:ln>
          </p:spPr>
          <p:txBody>
            <a:bodyPr/>
            <a:lstStyle/>
            <a:p>
              <a:endParaRPr lang="en-GB"/>
            </a:p>
          </p:txBody>
        </p:sp>
        <p:sp>
          <p:nvSpPr>
            <p:cNvPr id="111770" name="Line 151"/>
            <p:cNvSpPr>
              <a:spLocks noChangeShapeType="1"/>
            </p:cNvSpPr>
            <p:nvPr/>
          </p:nvSpPr>
          <p:spPr bwMode="auto">
            <a:xfrm flipH="1">
              <a:off x="7678738" y="2720975"/>
              <a:ext cx="14287" cy="1588"/>
            </a:xfrm>
            <a:prstGeom prst="line">
              <a:avLst/>
            </a:prstGeom>
            <a:noFill/>
            <a:ln w="9525">
              <a:solidFill>
                <a:srgbClr val="000000"/>
              </a:solidFill>
              <a:round/>
              <a:headEnd/>
              <a:tailEnd/>
            </a:ln>
          </p:spPr>
          <p:txBody>
            <a:bodyPr/>
            <a:lstStyle/>
            <a:p>
              <a:endParaRPr lang="en-GB"/>
            </a:p>
          </p:txBody>
        </p:sp>
        <p:sp>
          <p:nvSpPr>
            <p:cNvPr id="111771" name="Line 152"/>
            <p:cNvSpPr>
              <a:spLocks noChangeShapeType="1"/>
            </p:cNvSpPr>
            <p:nvPr/>
          </p:nvSpPr>
          <p:spPr bwMode="auto">
            <a:xfrm flipH="1">
              <a:off x="7678738" y="2706688"/>
              <a:ext cx="14287" cy="1587"/>
            </a:xfrm>
            <a:prstGeom prst="line">
              <a:avLst/>
            </a:prstGeom>
            <a:noFill/>
            <a:ln w="9525">
              <a:solidFill>
                <a:srgbClr val="000000"/>
              </a:solidFill>
              <a:round/>
              <a:headEnd/>
              <a:tailEnd/>
            </a:ln>
          </p:spPr>
          <p:txBody>
            <a:bodyPr/>
            <a:lstStyle/>
            <a:p>
              <a:endParaRPr lang="en-GB"/>
            </a:p>
          </p:txBody>
        </p:sp>
        <p:sp>
          <p:nvSpPr>
            <p:cNvPr id="111772" name="Line 153"/>
            <p:cNvSpPr>
              <a:spLocks noChangeShapeType="1"/>
            </p:cNvSpPr>
            <p:nvPr/>
          </p:nvSpPr>
          <p:spPr bwMode="auto">
            <a:xfrm flipH="1">
              <a:off x="7661275" y="2695575"/>
              <a:ext cx="31750" cy="1588"/>
            </a:xfrm>
            <a:prstGeom prst="line">
              <a:avLst/>
            </a:prstGeom>
            <a:noFill/>
            <a:ln w="9525">
              <a:solidFill>
                <a:srgbClr val="000000"/>
              </a:solidFill>
              <a:round/>
              <a:headEnd/>
              <a:tailEnd/>
            </a:ln>
          </p:spPr>
          <p:txBody>
            <a:bodyPr/>
            <a:lstStyle/>
            <a:p>
              <a:endParaRPr lang="en-GB"/>
            </a:p>
          </p:txBody>
        </p:sp>
        <p:sp>
          <p:nvSpPr>
            <p:cNvPr id="111773" name="Line 154"/>
            <p:cNvSpPr>
              <a:spLocks noChangeShapeType="1"/>
            </p:cNvSpPr>
            <p:nvPr/>
          </p:nvSpPr>
          <p:spPr bwMode="auto">
            <a:xfrm flipH="1">
              <a:off x="7678738" y="2625725"/>
              <a:ext cx="14287" cy="1588"/>
            </a:xfrm>
            <a:prstGeom prst="line">
              <a:avLst/>
            </a:prstGeom>
            <a:noFill/>
            <a:ln w="9525">
              <a:solidFill>
                <a:srgbClr val="000000"/>
              </a:solidFill>
              <a:round/>
              <a:headEnd/>
              <a:tailEnd/>
            </a:ln>
          </p:spPr>
          <p:txBody>
            <a:bodyPr/>
            <a:lstStyle/>
            <a:p>
              <a:endParaRPr lang="en-GB"/>
            </a:p>
          </p:txBody>
        </p:sp>
        <p:sp>
          <p:nvSpPr>
            <p:cNvPr id="111774" name="Line 155"/>
            <p:cNvSpPr>
              <a:spLocks noChangeShapeType="1"/>
            </p:cNvSpPr>
            <p:nvPr/>
          </p:nvSpPr>
          <p:spPr bwMode="auto">
            <a:xfrm flipH="1">
              <a:off x="7678738" y="2581275"/>
              <a:ext cx="14287" cy="1588"/>
            </a:xfrm>
            <a:prstGeom prst="line">
              <a:avLst/>
            </a:prstGeom>
            <a:noFill/>
            <a:ln w="9525">
              <a:solidFill>
                <a:srgbClr val="000000"/>
              </a:solidFill>
              <a:round/>
              <a:headEnd/>
              <a:tailEnd/>
            </a:ln>
          </p:spPr>
          <p:txBody>
            <a:bodyPr/>
            <a:lstStyle/>
            <a:p>
              <a:endParaRPr lang="en-GB"/>
            </a:p>
          </p:txBody>
        </p:sp>
        <p:sp>
          <p:nvSpPr>
            <p:cNvPr id="111775" name="Line 156"/>
            <p:cNvSpPr>
              <a:spLocks noChangeShapeType="1"/>
            </p:cNvSpPr>
            <p:nvPr/>
          </p:nvSpPr>
          <p:spPr bwMode="auto">
            <a:xfrm flipH="1">
              <a:off x="7678738" y="2554288"/>
              <a:ext cx="14287" cy="0"/>
            </a:xfrm>
            <a:prstGeom prst="line">
              <a:avLst/>
            </a:prstGeom>
            <a:noFill/>
            <a:ln w="9525">
              <a:solidFill>
                <a:srgbClr val="000000"/>
              </a:solidFill>
              <a:round/>
              <a:headEnd/>
              <a:tailEnd/>
            </a:ln>
          </p:spPr>
          <p:txBody>
            <a:bodyPr/>
            <a:lstStyle/>
            <a:p>
              <a:endParaRPr lang="en-GB"/>
            </a:p>
          </p:txBody>
        </p:sp>
        <p:sp>
          <p:nvSpPr>
            <p:cNvPr id="111776" name="Line 157"/>
            <p:cNvSpPr>
              <a:spLocks noChangeShapeType="1"/>
            </p:cNvSpPr>
            <p:nvPr/>
          </p:nvSpPr>
          <p:spPr bwMode="auto">
            <a:xfrm flipH="1">
              <a:off x="7678738" y="2528888"/>
              <a:ext cx="14287" cy="1587"/>
            </a:xfrm>
            <a:prstGeom prst="line">
              <a:avLst/>
            </a:prstGeom>
            <a:noFill/>
            <a:ln w="9525">
              <a:solidFill>
                <a:srgbClr val="000000"/>
              </a:solidFill>
              <a:round/>
              <a:headEnd/>
              <a:tailEnd/>
            </a:ln>
          </p:spPr>
          <p:txBody>
            <a:bodyPr/>
            <a:lstStyle/>
            <a:p>
              <a:endParaRPr lang="en-GB"/>
            </a:p>
          </p:txBody>
        </p:sp>
        <p:sp>
          <p:nvSpPr>
            <p:cNvPr id="111777" name="Line 158"/>
            <p:cNvSpPr>
              <a:spLocks noChangeShapeType="1"/>
            </p:cNvSpPr>
            <p:nvPr/>
          </p:nvSpPr>
          <p:spPr bwMode="auto">
            <a:xfrm flipH="1">
              <a:off x="7678738" y="2513013"/>
              <a:ext cx="14287" cy="1587"/>
            </a:xfrm>
            <a:prstGeom prst="line">
              <a:avLst/>
            </a:prstGeom>
            <a:noFill/>
            <a:ln w="9525">
              <a:solidFill>
                <a:srgbClr val="000000"/>
              </a:solidFill>
              <a:round/>
              <a:headEnd/>
              <a:tailEnd/>
            </a:ln>
          </p:spPr>
          <p:txBody>
            <a:bodyPr/>
            <a:lstStyle/>
            <a:p>
              <a:endParaRPr lang="en-GB"/>
            </a:p>
          </p:txBody>
        </p:sp>
        <p:sp>
          <p:nvSpPr>
            <p:cNvPr id="111778" name="Line 159"/>
            <p:cNvSpPr>
              <a:spLocks noChangeShapeType="1"/>
            </p:cNvSpPr>
            <p:nvPr/>
          </p:nvSpPr>
          <p:spPr bwMode="auto">
            <a:xfrm flipH="1">
              <a:off x="7678738" y="2495550"/>
              <a:ext cx="14287" cy="0"/>
            </a:xfrm>
            <a:prstGeom prst="line">
              <a:avLst/>
            </a:prstGeom>
            <a:noFill/>
            <a:ln w="9525">
              <a:solidFill>
                <a:srgbClr val="000000"/>
              </a:solidFill>
              <a:round/>
              <a:headEnd/>
              <a:tailEnd/>
            </a:ln>
          </p:spPr>
          <p:txBody>
            <a:bodyPr/>
            <a:lstStyle/>
            <a:p>
              <a:endParaRPr lang="en-GB"/>
            </a:p>
          </p:txBody>
        </p:sp>
        <p:sp>
          <p:nvSpPr>
            <p:cNvPr id="111779" name="Line 160"/>
            <p:cNvSpPr>
              <a:spLocks noChangeShapeType="1"/>
            </p:cNvSpPr>
            <p:nvPr/>
          </p:nvSpPr>
          <p:spPr bwMode="auto">
            <a:xfrm flipH="1">
              <a:off x="7678738" y="2481263"/>
              <a:ext cx="14287" cy="1587"/>
            </a:xfrm>
            <a:prstGeom prst="line">
              <a:avLst/>
            </a:prstGeom>
            <a:noFill/>
            <a:ln w="9525">
              <a:solidFill>
                <a:srgbClr val="000000"/>
              </a:solidFill>
              <a:round/>
              <a:headEnd/>
              <a:tailEnd/>
            </a:ln>
          </p:spPr>
          <p:txBody>
            <a:bodyPr/>
            <a:lstStyle/>
            <a:p>
              <a:endParaRPr lang="en-GB"/>
            </a:p>
          </p:txBody>
        </p:sp>
        <p:sp>
          <p:nvSpPr>
            <p:cNvPr id="111780" name="Line 161"/>
            <p:cNvSpPr>
              <a:spLocks noChangeShapeType="1"/>
            </p:cNvSpPr>
            <p:nvPr/>
          </p:nvSpPr>
          <p:spPr bwMode="auto">
            <a:xfrm flipH="1">
              <a:off x="7678738" y="2466975"/>
              <a:ext cx="14287" cy="1588"/>
            </a:xfrm>
            <a:prstGeom prst="line">
              <a:avLst/>
            </a:prstGeom>
            <a:noFill/>
            <a:ln w="9525">
              <a:solidFill>
                <a:srgbClr val="000000"/>
              </a:solidFill>
              <a:round/>
              <a:headEnd/>
              <a:tailEnd/>
            </a:ln>
          </p:spPr>
          <p:txBody>
            <a:bodyPr/>
            <a:lstStyle/>
            <a:p>
              <a:endParaRPr lang="en-GB"/>
            </a:p>
          </p:txBody>
        </p:sp>
        <p:sp>
          <p:nvSpPr>
            <p:cNvPr id="111781" name="Line 162"/>
            <p:cNvSpPr>
              <a:spLocks noChangeShapeType="1"/>
            </p:cNvSpPr>
            <p:nvPr/>
          </p:nvSpPr>
          <p:spPr bwMode="auto">
            <a:xfrm flipH="1">
              <a:off x="7661275" y="2455863"/>
              <a:ext cx="31750" cy="1587"/>
            </a:xfrm>
            <a:prstGeom prst="line">
              <a:avLst/>
            </a:prstGeom>
            <a:noFill/>
            <a:ln w="9525">
              <a:solidFill>
                <a:srgbClr val="000000"/>
              </a:solidFill>
              <a:round/>
              <a:headEnd/>
              <a:tailEnd/>
            </a:ln>
          </p:spPr>
          <p:txBody>
            <a:bodyPr/>
            <a:lstStyle/>
            <a:p>
              <a:endParaRPr lang="en-GB"/>
            </a:p>
          </p:txBody>
        </p:sp>
        <p:sp>
          <p:nvSpPr>
            <p:cNvPr id="111782" name="Line 163"/>
            <p:cNvSpPr>
              <a:spLocks noChangeShapeType="1"/>
            </p:cNvSpPr>
            <p:nvPr/>
          </p:nvSpPr>
          <p:spPr bwMode="auto">
            <a:xfrm flipH="1">
              <a:off x="7678738" y="2384425"/>
              <a:ext cx="14287" cy="0"/>
            </a:xfrm>
            <a:prstGeom prst="line">
              <a:avLst/>
            </a:prstGeom>
            <a:noFill/>
            <a:ln w="9525">
              <a:solidFill>
                <a:srgbClr val="000000"/>
              </a:solidFill>
              <a:round/>
              <a:headEnd/>
              <a:tailEnd/>
            </a:ln>
          </p:spPr>
          <p:txBody>
            <a:bodyPr/>
            <a:lstStyle/>
            <a:p>
              <a:endParaRPr lang="en-GB"/>
            </a:p>
          </p:txBody>
        </p:sp>
        <p:sp>
          <p:nvSpPr>
            <p:cNvPr id="111783" name="Line 164"/>
            <p:cNvSpPr>
              <a:spLocks noChangeShapeType="1"/>
            </p:cNvSpPr>
            <p:nvPr/>
          </p:nvSpPr>
          <p:spPr bwMode="auto">
            <a:xfrm flipH="1">
              <a:off x="7678738" y="2341563"/>
              <a:ext cx="14287" cy="1587"/>
            </a:xfrm>
            <a:prstGeom prst="line">
              <a:avLst/>
            </a:prstGeom>
            <a:noFill/>
            <a:ln w="9525">
              <a:solidFill>
                <a:srgbClr val="000000"/>
              </a:solidFill>
              <a:round/>
              <a:headEnd/>
              <a:tailEnd/>
            </a:ln>
          </p:spPr>
          <p:txBody>
            <a:bodyPr/>
            <a:lstStyle/>
            <a:p>
              <a:endParaRPr lang="en-GB"/>
            </a:p>
          </p:txBody>
        </p:sp>
        <p:sp>
          <p:nvSpPr>
            <p:cNvPr id="111784" name="Line 165"/>
            <p:cNvSpPr>
              <a:spLocks noChangeShapeType="1"/>
            </p:cNvSpPr>
            <p:nvPr/>
          </p:nvSpPr>
          <p:spPr bwMode="auto">
            <a:xfrm flipH="1">
              <a:off x="7678738" y="2314575"/>
              <a:ext cx="14287" cy="1588"/>
            </a:xfrm>
            <a:prstGeom prst="line">
              <a:avLst/>
            </a:prstGeom>
            <a:noFill/>
            <a:ln w="9525">
              <a:solidFill>
                <a:srgbClr val="000000"/>
              </a:solidFill>
              <a:round/>
              <a:headEnd/>
              <a:tailEnd/>
            </a:ln>
          </p:spPr>
          <p:txBody>
            <a:bodyPr/>
            <a:lstStyle/>
            <a:p>
              <a:endParaRPr lang="en-GB"/>
            </a:p>
          </p:txBody>
        </p:sp>
        <p:sp>
          <p:nvSpPr>
            <p:cNvPr id="111785" name="Line 166"/>
            <p:cNvSpPr>
              <a:spLocks noChangeShapeType="1"/>
            </p:cNvSpPr>
            <p:nvPr/>
          </p:nvSpPr>
          <p:spPr bwMode="auto">
            <a:xfrm flipH="1">
              <a:off x="7678738" y="2290763"/>
              <a:ext cx="14287" cy="1587"/>
            </a:xfrm>
            <a:prstGeom prst="line">
              <a:avLst/>
            </a:prstGeom>
            <a:noFill/>
            <a:ln w="9525">
              <a:solidFill>
                <a:srgbClr val="000000"/>
              </a:solidFill>
              <a:round/>
              <a:headEnd/>
              <a:tailEnd/>
            </a:ln>
          </p:spPr>
          <p:txBody>
            <a:bodyPr/>
            <a:lstStyle/>
            <a:p>
              <a:endParaRPr lang="en-GB"/>
            </a:p>
          </p:txBody>
        </p:sp>
        <p:sp>
          <p:nvSpPr>
            <p:cNvPr id="111786" name="Line 167"/>
            <p:cNvSpPr>
              <a:spLocks noChangeShapeType="1"/>
            </p:cNvSpPr>
            <p:nvPr/>
          </p:nvSpPr>
          <p:spPr bwMode="auto">
            <a:xfrm flipH="1">
              <a:off x="7678738" y="2273300"/>
              <a:ext cx="14287" cy="1588"/>
            </a:xfrm>
            <a:prstGeom prst="line">
              <a:avLst/>
            </a:prstGeom>
            <a:noFill/>
            <a:ln w="9525">
              <a:solidFill>
                <a:srgbClr val="000000"/>
              </a:solidFill>
              <a:round/>
              <a:headEnd/>
              <a:tailEnd/>
            </a:ln>
          </p:spPr>
          <p:txBody>
            <a:bodyPr/>
            <a:lstStyle/>
            <a:p>
              <a:endParaRPr lang="en-GB"/>
            </a:p>
          </p:txBody>
        </p:sp>
        <p:sp>
          <p:nvSpPr>
            <p:cNvPr id="111787" name="Line 168"/>
            <p:cNvSpPr>
              <a:spLocks noChangeShapeType="1"/>
            </p:cNvSpPr>
            <p:nvPr/>
          </p:nvSpPr>
          <p:spPr bwMode="auto">
            <a:xfrm flipH="1">
              <a:off x="7678738" y="2255838"/>
              <a:ext cx="14287" cy="0"/>
            </a:xfrm>
            <a:prstGeom prst="line">
              <a:avLst/>
            </a:prstGeom>
            <a:noFill/>
            <a:ln w="9525">
              <a:solidFill>
                <a:srgbClr val="000000"/>
              </a:solidFill>
              <a:round/>
              <a:headEnd/>
              <a:tailEnd/>
            </a:ln>
          </p:spPr>
          <p:txBody>
            <a:bodyPr/>
            <a:lstStyle/>
            <a:p>
              <a:endParaRPr lang="en-GB"/>
            </a:p>
          </p:txBody>
        </p:sp>
        <p:sp>
          <p:nvSpPr>
            <p:cNvPr id="111788" name="Line 169"/>
            <p:cNvSpPr>
              <a:spLocks noChangeShapeType="1"/>
            </p:cNvSpPr>
            <p:nvPr/>
          </p:nvSpPr>
          <p:spPr bwMode="auto">
            <a:xfrm flipH="1">
              <a:off x="7678738" y="2241550"/>
              <a:ext cx="14287" cy="0"/>
            </a:xfrm>
            <a:prstGeom prst="line">
              <a:avLst/>
            </a:prstGeom>
            <a:noFill/>
            <a:ln w="9525">
              <a:solidFill>
                <a:srgbClr val="000000"/>
              </a:solidFill>
              <a:round/>
              <a:headEnd/>
              <a:tailEnd/>
            </a:ln>
          </p:spPr>
          <p:txBody>
            <a:bodyPr/>
            <a:lstStyle/>
            <a:p>
              <a:endParaRPr lang="en-GB"/>
            </a:p>
          </p:txBody>
        </p:sp>
        <p:sp>
          <p:nvSpPr>
            <p:cNvPr id="111789" name="Line 170"/>
            <p:cNvSpPr>
              <a:spLocks noChangeShapeType="1"/>
            </p:cNvSpPr>
            <p:nvPr/>
          </p:nvSpPr>
          <p:spPr bwMode="auto">
            <a:xfrm flipH="1">
              <a:off x="7678738" y="2228850"/>
              <a:ext cx="14287" cy="0"/>
            </a:xfrm>
            <a:prstGeom prst="line">
              <a:avLst/>
            </a:prstGeom>
            <a:noFill/>
            <a:ln w="9525">
              <a:solidFill>
                <a:srgbClr val="000000"/>
              </a:solidFill>
              <a:round/>
              <a:headEnd/>
              <a:tailEnd/>
            </a:ln>
          </p:spPr>
          <p:txBody>
            <a:bodyPr/>
            <a:lstStyle/>
            <a:p>
              <a:endParaRPr lang="en-GB"/>
            </a:p>
          </p:txBody>
        </p:sp>
        <p:sp>
          <p:nvSpPr>
            <p:cNvPr id="111790" name="Line 171"/>
            <p:cNvSpPr>
              <a:spLocks noChangeShapeType="1"/>
            </p:cNvSpPr>
            <p:nvPr/>
          </p:nvSpPr>
          <p:spPr bwMode="auto">
            <a:xfrm flipH="1">
              <a:off x="7661275" y="2216150"/>
              <a:ext cx="31750" cy="1588"/>
            </a:xfrm>
            <a:prstGeom prst="line">
              <a:avLst/>
            </a:prstGeom>
            <a:noFill/>
            <a:ln w="9525">
              <a:solidFill>
                <a:srgbClr val="000000"/>
              </a:solidFill>
              <a:round/>
              <a:headEnd/>
              <a:tailEnd/>
            </a:ln>
          </p:spPr>
          <p:txBody>
            <a:bodyPr/>
            <a:lstStyle/>
            <a:p>
              <a:endParaRPr lang="en-GB"/>
            </a:p>
          </p:txBody>
        </p:sp>
        <p:sp>
          <p:nvSpPr>
            <p:cNvPr id="111791" name="Line 172"/>
            <p:cNvSpPr>
              <a:spLocks noChangeShapeType="1"/>
            </p:cNvSpPr>
            <p:nvPr/>
          </p:nvSpPr>
          <p:spPr bwMode="auto">
            <a:xfrm flipH="1">
              <a:off x="7678738" y="2144713"/>
              <a:ext cx="14287" cy="0"/>
            </a:xfrm>
            <a:prstGeom prst="line">
              <a:avLst/>
            </a:prstGeom>
            <a:noFill/>
            <a:ln w="9525">
              <a:solidFill>
                <a:srgbClr val="000000"/>
              </a:solidFill>
              <a:round/>
              <a:headEnd/>
              <a:tailEnd/>
            </a:ln>
          </p:spPr>
          <p:txBody>
            <a:bodyPr/>
            <a:lstStyle/>
            <a:p>
              <a:endParaRPr lang="en-GB"/>
            </a:p>
          </p:txBody>
        </p:sp>
        <p:sp>
          <p:nvSpPr>
            <p:cNvPr id="111792" name="Line 173"/>
            <p:cNvSpPr>
              <a:spLocks noChangeShapeType="1"/>
            </p:cNvSpPr>
            <p:nvPr/>
          </p:nvSpPr>
          <p:spPr bwMode="auto">
            <a:xfrm flipH="1">
              <a:off x="7678738" y="2103438"/>
              <a:ext cx="14287" cy="1587"/>
            </a:xfrm>
            <a:prstGeom prst="line">
              <a:avLst/>
            </a:prstGeom>
            <a:noFill/>
            <a:ln w="9525">
              <a:solidFill>
                <a:srgbClr val="000000"/>
              </a:solidFill>
              <a:round/>
              <a:headEnd/>
              <a:tailEnd/>
            </a:ln>
          </p:spPr>
          <p:txBody>
            <a:bodyPr/>
            <a:lstStyle/>
            <a:p>
              <a:endParaRPr lang="en-GB"/>
            </a:p>
          </p:txBody>
        </p:sp>
        <p:sp>
          <p:nvSpPr>
            <p:cNvPr id="111793" name="Line 174"/>
            <p:cNvSpPr>
              <a:spLocks noChangeShapeType="1"/>
            </p:cNvSpPr>
            <p:nvPr/>
          </p:nvSpPr>
          <p:spPr bwMode="auto">
            <a:xfrm flipH="1">
              <a:off x="7678738" y="2074863"/>
              <a:ext cx="14287" cy="1587"/>
            </a:xfrm>
            <a:prstGeom prst="line">
              <a:avLst/>
            </a:prstGeom>
            <a:noFill/>
            <a:ln w="9525">
              <a:solidFill>
                <a:srgbClr val="000000"/>
              </a:solidFill>
              <a:round/>
              <a:headEnd/>
              <a:tailEnd/>
            </a:ln>
          </p:spPr>
          <p:txBody>
            <a:bodyPr/>
            <a:lstStyle/>
            <a:p>
              <a:endParaRPr lang="en-GB"/>
            </a:p>
          </p:txBody>
        </p:sp>
        <p:sp>
          <p:nvSpPr>
            <p:cNvPr id="111794" name="Line 175"/>
            <p:cNvSpPr>
              <a:spLocks noChangeShapeType="1"/>
            </p:cNvSpPr>
            <p:nvPr/>
          </p:nvSpPr>
          <p:spPr bwMode="auto">
            <a:xfrm flipH="1">
              <a:off x="7678738" y="2051050"/>
              <a:ext cx="14287" cy="1588"/>
            </a:xfrm>
            <a:prstGeom prst="line">
              <a:avLst/>
            </a:prstGeom>
            <a:noFill/>
            <a:ln w="9525">
              <a:solidFill>
                <a:srgbClr val="000000"/>
              </a:solidFill>
              <a:round/>
              <a:headEnd/>
              <a:tailEnd/>
            </a:ln>
          </p:spPr>
          <p:txBody>
            <a:bodyPr/>
            <a:lstStyle/>
            <a:p>
              <a:endParaRPr lang="en-GB"/>
            </a:p>
          </p:txBody>
        </p:sp>
        <p:sp>
          <p:nvSpPr>
            <p:cNvPr id="111795" name="Line 176"/>
            <p:cNvSpPr>
              <a:spLocks noChangeShapeType="1"/>
            </p:cNvSpPr>
            <p:nvPr/>
          </p:nvSpPr>
          <p:spPr bwMode="auto">
            <a:xfrm flipH="1">
              <a:off x="7678738" y="2030413"/>
              <a:ext cx="14287" cy="1587"/>
            </a:xfrm>
            <a:prstGeom prst="line">
              <a:avLst/>
            </a:prstGeom>
            <a:noFill/>
            <a:ln w="9525">
              <a:solidFill>
                <a:srgbClr val="000000"/>
              </a:solidFill>
              <a:round/>
              <a:headEnd/>
              <a:tailEnd/>
            </a:ln>
          </p:spPr>
          <p:txBody>
            <a:bodyPr/>
            <a:lstStyle/>
            <a:p>
              <a:endParaRPr lang="en-GB"/>
            </a:p>
          </p:txBody>
        </p:sp>
        <p:sp>
          <p:nvSpPr>
            <p:cNvPr id="111796" name="Line 177"/>
            <p:cNvSpPr>
              <a:spLocks noChangeShapeType="1"/>
            </p:cNvSpPr>
            <p:nvPr/>
          </p:nvSpPr>
          <p:spPr bwMode="auto">
            <a:xfrm flipH="1">
              <a:off x="7678738" y="2016125"/>
              <a:ext cx="14287" cy="1588"/>
            </a:xfrm>
            <a:prstGeom prst="line">
              <a:avLst/>
            </a:prstGeom>
            <a:noFill/>
            <a:ln w="9525">
              <a:solidFill>
                <a:srgbClr val="000000"/>
              </a:solidFill>
              <a:round/>
              <a:headEnd/>
              <a:tailEnd/>
            </a:ln>
          </p:spPr>
          <p:txBody>
            <a:bodyPr/>
            <a:lstStyle/>
            <a:p>
              <a:endParaRPr lang="en-GB"/>
            </a:p>
          </p:txBody>
        </p:sp>
        <p:sp>
          <p:nvSpPr>
            <p:cNvPr id="111797" name="Line 178"/>
            <p:cNvSpPr>
              <a:spLocks noChangeShapeType="1"/>
            </p:cNvSpPr>
            <p:nvPr/>
          </p:nvSpPr>
          <p:spPr bwMode="auto">
            <a:xfrm flipH="1">
              <a:off x="7678738" y="2001838"/>
              <a:ext cx="14287" cy="1587"/>
            </a:xfrm>
            <a:prstGeom prst="line">
              <a:avLst/>
            </a:prstGeom>
            <a:noFill/>
            <a:ln w="9525">
              <a:solidFill>
                <a:srgbClr val="000000"/>
              </a:solidFill>
              <a:round/>
              <a:headEnd/>
              <a:tailEnd/>
            </a:ln>
          </p:spPr>
          <p:txBody>
            <a:bodyPr/>
            <a:lstStyle/>
            <a:p>
              <a:endParaRPr lang="en-GB"/>
            </a:p>
          </p:txBody>
        </p:sp>
        <p:sp>
          <p:nvSpPr>
            <p:cNvPr id="111798" name="Line 179"/>
            <p:cNvSpPr>
              <a:spLocks noChangeShapeType="1"/>
            </p:cNvSpPr>
            <p:nvPr/>
          </p:nvSpPr>
          <p:spPr bwMode="auto">
            <a:xfrm flipH="1">
              <a:off x="7678738" y="1989138"/>
              <a:ext cx="14287" cy="0"/>
            </a:xfrm>
            <a:prstGeom prst="line">
              <a:avLst/>
            </a:prstGeom>
            <a:noFill/>
            <a:ln w="9525">
              <a:solidFill>
                <a:srgbClr val="000000"/>
              </a:solidFill>
              <a:round/>
              <a:headEnd/>
              <a:tailEnd/>
            </a:ln>
          </p:spPr>
          <p:txBody>
            <a:bodyPr/>
            <a:lstStyle/>
            <a:p>
              <a:endParaRPr lang="en-GB"/>
            </a:p>
          </p:txBody>
        </p:sp>
        <p:sp>
          <p:nvSpPr>
            <p:cNvPr id="111799" name="Line 180"/>
            <p:cNvSpPr>
              <a:spLocks noChangeShapeType="1"/>
            </p:cNvSpPr>
            <p:nvPr/>
          </p:nvSpPr>
          <p:spPr bwMode="auto">
            <a:xfrm flipH="1">
              <a:off x="7661275" y="1978025"/>
              <a:ext cx="31750" cy="1588"/>
            </a:xfrm>
            <a:prstGeom prst="line">
              <a:avLst/>
            </a:prstGeom>
            <a:noFill/>
            <a:ln w="9525">
              <a:solidFill>
                <a:srgbClr val="000000"/>
              </a:solidFill>
              <a:round/>
              <a:headEnd/>
              <a:tailEnd/>
            </a:ln>
          </p:spPr>
          <p:txBody>
            <a:bodyPr/>
            <a:lstStyle/>
            <a:p>
              <a:endParaRPr lang="en-GB"/>
            </a:p>
          </p:txBody>
        </p:sp>
        <p:sp>
          <p:nvSpPr>
            <p:cNvPr id="111800" name="Line 181"/>
            <p:cNvSpPr>
              <a:spLocks noChangeShapeType="1"/>
            </p:cNvSpPr>
            <p:nvPr/>
          </p:nvSpPr>
          <p:spPr bwMode="auto">
            <a:xfrm flipH="1">
              <a:off x="7678738" y="1905000"/>
              <a:ext cx="14287" cy="1588"/>
            </a:xfrm>
            <a:prstGeom prst="line">
              <a:avLst/>
            </a:prstGeom>
            <a:noFill/>
            <a:ln w="9525">
              <a:solidFill>
                <a:srgbClr val="000000"/>
              </a:solidFill>
              <a:round/>
              <a:headEnd/>
              <a:tailEnd/>
            </a:ln>
          </p:spPr>
          <p:txBody>
            <a:bodyPr/>
            <a:lstStyle/>
            <a:p>
              <a:endParaRPr lang="en-GB"/>
            </a:p>
          </p:txBody>
        </p:sp>
        <p:sp>
          <p:nvSpPr>
            <p:cNvPr id="111801" name="Line 182"/>
            <p:cNvSpPr>
              <a:spLocks noChangeShapeType="1"/>
            </p:cNvSpPr>
            <p:nvPr/>
          </p:nvSpPr>
          <p:spPr bwMode="auto">
            <a:xfrm flipH="1">
              <a:off x="7678738" y="1863725"/>
              <a:ext cx="14287" cy="1588"/>
            </a:xfrm>
            <a:prstGeom prst="line">
              <a:avLst/>
            </a:prstGeom>
            <a:noFill/>
            <a:ln w="9525">
              <a:solidFill>
                <a:srgbClr val="000000"/>
              </a:solidFill>
              <a:round/>
              <a:headEnd/>
              <a:tailEnd/>
            </a:ln>
          </p:spPr>
          <p:txBody>
            <a:bodyPr/>
            <a:lstStyle/>
            <a:p>
              <a:endParaRPr lang="en-GB"/>
            </a:p>
          </p:txBody>
        </p:sp>
        <p:sp>
          <p:nvSpPr>
            <p:cNvPr id="111802" name="Line 183"/>
            <p:cNvSpPr>
              <a:spLocks noChangeShapeType="1"/>
            </p:cNvSpPr>
            <p:nvPr/>
          </p:nvSpPr>
          <p:spPr bwMode="auto">
            <a:xfrm flipH="1">
              <a:off x="7678738" y="1835150"/>
              <a:ext cx="14287" cy="1588"/>
            </a:xfrm>
            <a:prstGeom prst="line">
              <a:avLst/>
            </a:prstGeom>
            <a:noFill/>
            <a:ln w="9525">
              <a:solidFill>
                <a:srgbClr val="000000"/>
              </a:solidFill>
              <a:round/>
              <a:headEnd/>
              <a:tailEnd/>
            </a:ln>
          </p:spPr>
          <p:txBody>
            <a:bodyPr/>
            <a:lstStyle/>
            <a:p>
              <a:endParaRPr lang="en-GB"/>
            </a:p>
          </p:txBody>
        </p:sp>
        <p:sp>
          <p:nvSpPr>
            <p:cNvPr id="111803" name="Line 184"/>
            <p:cNvSpPr>
              <a:spLocks noChangeShapeType="1"/>
            </p:cNvSpPr>
            <p:nvPr/>
          </p:nvSpPr>
          <p:spPr bwMode="auto">
            <a:xfrm flipH="1">
              <a:off x="7678738" y="1811338"/>
              <a:ext cx="14287" cy="1587"/>
            </a:xfrm>
            <a:prstGeom prst="line">
              <a:avLst/>
            </a:prstGeom>
            <a:noFill/>
            <a:ln w="9525">
              <a:solidFill>
                <a:srgbClr val="000000"/>
              </a:solidFill>
              <a:round/>
              <a:headEnd/>
              <a:tailEnd/>
            </a:ln>
          </p:spPr>
          <p:txBody>
            <a:bodyPr/>
            <a:lstStyle/>
            <a:p>
              <a:endParaRPr lang="en-GB"/>
            </a:p>
          </p:txBody>
        </p:sp>
        <p:sp>
          <p:nvSpPr>
            <p:cNvPr id="111804" name="Line 185"/>
            <p:cNvSpPr>
              <a:spLocks noChangeShapeType="1"/>
            </p:cNvSpPr>
            <p:nvPr/>
          </p:nvSpPr>
          <p:spPr bwMode="auto">
            <a:xfrm flipH="1">
              <a:off x="7678738" y="1790700"/>
              <a:ext cx="14287" cy="1588"/>
            </a:xfrm>
            <a:prstGeom prst="line">
              <a:avLst/>
            </a:prstGeom>
            <a:noFill/>
            <a:ln w="9525">
              <a:solidFill>
                <a:srgbClr val="000000"/>
              </a:solidFill>
              <a:round/>
              <a:headEnd/>
              <a:tailEnd/>
            </a:ln>
          </p:spPr>
          <p:txBody>
            <a:bodyPr/>
            <a:lstStyle/>
            <a:p>
              <a:endParaRPr lang="en-GB"/>
            </a:p>
          </p:txBody>
        </p:sp>
        <p:sp>
          <p:nvSpPr>
            <p:cNvPr id="111805" name="Line 186"/>
            <p:cNvSpPr>
              <a:spLocks noChangeShapeType="1"/>
            </p:cNvSpPr>
            <p:nvPr/>
          </p:nvSpPr>
          <p:spPr bwMode="auto">
            <a:xfrm flipH="1">
              <a:off x="7678738" y="1776413"/>
              <a:ext cx="14287" cy="1587"/>
            </a:xfrm>
            <a:prstGeom prst="line">
              <a:avLst/>
            </a:prstGeom>
            <a:noFill/>
            <a:ln w="9525">
              <a:solidFill>
                <a:srgbClr val="000000"/>
              </a:solidFill>
              <a:round/>
              <a:headEnd/>
              <a:tailEnd/>
            </a:ln>
          </p:spPr>
          <p:txBody>
            <a:bodyPr/>
            <a:lstStyle/>
            <a:p>
              <a:endParaRPr lang="en-GB"/>
            </a:p>
          </p:txBody>
        </p:sp>
        <p:sp>
          <p:nvSpPr>
            <p:cNvPr id="111806" name="Line 187"/>
            <p:cNvSpPr>
              <a:spLocks noChangeShapeType="1"/>
            </p:cNvSpPr>
            <p:nvPr/>
          </p:nvSpPr>
          <p:spPr bwMode="auto">
            <a:xfrm flipH="1">
              <a:off x="7678738" y="1762125"/>
              <a:ext cx="14287" cy="1588"/>
            </a:xfrm>
            <a:prstGeom prst="line">
              <a:avLst/>
            </a:prstGeom>
            <a:noFill/>
            <a:ln w="9525">
              <a:solidFill>
                <a:srgbClr val="000000"/>
              </a:solidFill>
              <a:round/>
              <a:headEnd/>
              <a:tailEnd/>
            </a:ln>
          </p:spPr>
          <p:txBody>
            <a:bodyPr/>
            <a:lstStyle/>
            <a:p>
              <a:endParaRPr lang="en-GB"/>
            </a:p>
          </p:txBody>
        </p:sp>
        <p:sp>
          <p:nvSpPr>
            <p:cNvPr id="111807" name="Line 188"/>
            <p:cNvSpPr>
              <a:spLocks noChangeShapeType="1"/>
            </p:cNvSpPr>
            <p:nvPr/>
          </p:nvSpPr>
          <p:spPr bwMode="auto">
            <a:xfrm flipH="1">
              <a:off x="7678738" y="1749425"/>
              <a:ext cx="14287" cy="0"/>
            </a:xfrm>
            <a:prstGeom prst="line">
              <a:avLst/>
            </a:prstGeom>
            <a:noFill/>
            <a:ln w="9525">
              <a:solidFill>
                <a:srgbClr val="000000"/>
              </a:solidFill>
              <a:round/>
              <a:headEnd/>
              <a:tailEnd/>
            </a:ln>
          </p:spPr>
          <p:txBody>
            <a:bodyPr/>
            <a:lstStyle/>
            <a:p>
              <a:endParaRPr lang="en-GB"/>
            </a:p>
          </p:txBody>
        </p:sp>
        <p:sp>
          <p:nvSpPr>
            <p:cNvPr id="111808" name="Line 189"/>
            <p:cNvSpPr>
              <a:spLocks noChangeShapeType="1"/>
            </p:cNvSpPr>
            <p:nvPr/>
          </p:nvSpPr>
          <p:spPr bwMode="auto">
            <a:xfrm flipH="1">
              <a:off x="7661275" y="1738313"/>
              <a:ext cx="31750" cy="1587"/>
            </a:xfrm>
            <a:prstGeom prst="line">
              <a:avLst/>
            </a:prstGeom>
            <a:noFill/>
            <a:ln w="9525">
              <a:solidFill>
                <a:srgbClr val="000000"/>
              </a:solidFill>
              <a:round/>
              <a:headEnd/>
              <a:tailEnd/>
            </a:ln>
          </p:spPr>
          <p:txBody>
            <a:bodyPr/>
            <a:lstStyle/>
            <a:p>
              <a:endParaRPr lang="en-GB"/>
            </a:p>
          </p:txBody>
        </p:sp>
        <p:sp>
          <p:nvSpPr>
            <p:cNvPr id="111809" name="Line 190"/>
            <p:cNvSpPr>
              <a:spLocks noChangeShapeType="1"/>
            </p:cNvSpPr>
            <p:nvPr/>
          </p:nvSpPr>
          <p:spPr bwMode="auto">
            <a:xfrm flipH="1">
              <a:off x="7678738" y="1665288"/>
              <a:ext cx="14287" cy="1587"/>
            </a:xfrm>
            <a:prstGeom prst="line">
              <a:avLst/>
            </a:prstGeom>
            <a:noFill/>
            <a:ln w="9525">
              <a:solidFill>
                <a:srgbClr val="000000"/>
              </a:solidFill>
              <a:round/>
              <a:headEnd/>
              <a:tailEnd/>
            </a:ln>
          </p:spPr>
          <p:txBody>
            <a:bodyPr/>
            <a:lstStyle/>
            <a:p>
              <a:endParaRPr lang="en-GB"/>
            </a:p>
          </p:txBody>
        </p:sp>
        <p:sp>
          <p:nvSpPr>
            <p:cNvPr id="111810" name="Line 191"/>
            <p:cNvSpPr>
              <a:spLocks noChangeShapeType="1"/>
            </p:cNvSpPr>
            <p:nvPr/>
          </p:nvSpPr>
          <p:spPr bwMode="auto">
            <a:xfrm flipH="1">
              <a:off x="7678738" y="1624013"/>
              <a:ext cx="14287" cy="1587"/>
            </a:xfrm>
            <a:prstGeom prst="line">
              <a:avLst/>
            </a:prstGeom>
            <a:noFill/>
            <a:ln w="9525">
              <a:solidFill>
                <a:srgbClr val="000000"/>
              </a:solidFill>
              <a:round/>
              <a:headEnd/>
              <a:tailEnd/>
            </a:ln>
          </p:spPr>
          <p:txBody>
            <a:bodyPr/>
            <a:lstStyle/>
            <a:p>
              <a:endParaRPr lang="en-GB"/>
            </a:p>
          </p:txBody>
        </p:sp>
        <p:sp>
          <p:nvSpPr>
            <p:cNvPr id="111811" name="Line 192"/>
            <p:cNvSpPr>
              <a:spLocks noChangeShapeType="1"/>
            </p:cNvSpPr>
            <p:nvPr/>
          </p:nvSpPr>
          <p:spPr bwMode="auto">
            <a:xfrm flipH="1">
              <a:off x="7678738" y="1595438"/>
              <a:ext cx="14287" cy="1587"/>
            </a:xfrm>
            <a:prstGeom prst="line">
              <a:avLst/>
            </a:prstGeom>
            <a:noFill/>
            <a:ln w="9525">
              <a:solidFill>
                <a:srgbClr val="000000"/>
              </a:solidFill>
              <a:round/>
              <a:headEnd/>
              <a:tailEnd/>
            </a:ln>
          </p:spPr>
          <p:txBody>
            <a:bodyPr/>
            <a:lstStyle/>
            <a:p>
              <a:endParaRPr lang="en-GB"/>
            </a:p>
          </p:txBody>
        </p:sp>
        <p:sp>
          <p:nvSpPr>
            <p:cNvPr id="111812" name="Line 193"/>
            <p:cNvSpPr>
              <a:spLocks noChangeShapeType="1"/>
            </p:cNvSpPr>
            <p:nvPr/>
          </p:nvSpPr>
          <p:spPr bwMode="auto">
            <a:xfrm flipH="1">
              <a:off x="7678738" y="1571625"/>
              <a:ext cx="14287" cy="1588"/>
            </a:xfrm>
            <a:prstGeom prst="line">
              <a:avLst/>
            </a:prstGeom>
            <a:noFill/>
            <a:ln w="9525">
              <a:solidFill>
                <a:srgbClr val="000000"/>
              </a:solidFill>
              <a:round/>
              <a:headEnd/>
              <a:tailEnd/>
            </a:ln>
          </p:spPr>
          <p:txBody>
            <a:bodyPr/>
            <a:lstStyle/>
            <a:p>
              <a:endParaRPr lang="en-GB"/>
            </a:p>
          </p:txBody>
        </p:sp>
        <p:sp>
          <p:nvSpPr>
            <p:cNvPr id="111813" name="Line 194"/>
            <p:cNvSpPr>
              <a:spLocks noChangeShapeType="1"/>
            </p:cNvSpPr>
            <p:nvPr/>
          </p:nvSpPr>
          <p:spPr bwMode="auto">
            <a:xfrm flipH="1">
              <a:off x="7678738" y="1550988"/>
              <a:ext cx="14287" cy="1587"/>
            </a:xfrm>
            <a:prstGeom prst="line">
              <a:avLst/>
            </a:prstGeom>
            <a:noFill/>
            <a:ln w="9525">
              <a:solidFill>
                <a:srgbClr val="000000"/>
              </a:solidFill>
              <a:round/>
              <a:headEnd/>
              <a:tailEnd/>
            </a:ln>
          </p:spPr>
          <p:txBody>
            <a:bodyPr/>
            <a:lstStyle/>
            <a:p>
              <a:endParaRPr lang="en-GB"/>
            </a:p>
          </p:txBody>
        </p:sp>
        <p:sp>
          <p:nvSpPr>
            <p:cNvPr id="111814" name="Line 195"/>
            <p:cNvSpPr>
              <a:spLocks noChangeShapeType="1"/>
            </p:cNvSpPr>
            <p:nvPr/>
          </p:nvSpPr>
          <p:spPr bwMode="auto">
            <a:xfrm flipH="1">
              <a:off x="7678738" y="1536700"/>
              <a:ext cx="14287" cy="1588"/>
            </a:xfrm>
            <a:prstGeom prst="line">
              <a:avLst/>
            </a:prstGeom>
            <a:noFill/>
            <a:ln w="9525">
              <a:solidFill>
                <a:srgbClr val="000000"/>
              </a:solidFill>
              <a:round/>
              <a:headEnd/>
              <a:tailEnd/>
            </a:ln>
          </p:spPr>
          <p:txBody>
            <a:bodyPr/>
            <a:lstStyle/>
            <a:p>
              <a:endParaRPr lang="en-GB"/>
            </a:p>
          </p:txBody>
        </p:sp>
        <p:sp>
          <p:nvSpPr>
            <p:cNvPr id="111815" name="Line 196"/>
            <p:cNvSpPr>
              <a:spLocks noChangeShapeType="1"/>
            </p:cNvSpPr>
            <p:nvPr/>
          </p:nvSpPr>
          <p:spPr bwMode="auto">
            <a:xfrm flipH="1">
              <a:off x="7678738" y="1522413"/>
              <a:ext cx="14287" cy="1587"/>
            </a:xfrm>
            <a:prstGeom prst="line">
              <a:avLst/>
            </a:prstGeom>
            <a:noFill/>
            <a:ln w="9525">
              <a:solidFill>
                <a:srgbClr val="000000"/>
              </a:solidFill>
              <a:round/>
              <a:headEnd/>
              <a:tailEnd/>
            </a:ln>
          </p:spPr>
          <p:txBody>
            <a:bodyPr/>
            <a:lstStyle/>
            <a:p>
              <a:endParaRPr lang="en-GB"/>
            </a:p>
          </p:txBody>
        </p:sp>
        <p:sp>
          <p:nvSpPr>
            <p:cNvPr id="111816" name="Line 197"/>
            <p:cNvSpPr>
              <a:spLocks noChangeShapeType="1"/>
            </p:cNvSpPr>
            <p:nvPr/>
          </p:nvSpPr>
          <p:spPr bwMode="auto">
            <a:xfrm flipH="1">
              <a:off x="7678738" y="1509713"/>
              <a:ext cx="14287" cy="0"/>
            </a:xfrm>
            <a:prstGeom prst="line">
              <a:avLst/>
            </a:prstGeom>
            <a:noFill/>
            <a:ln w="9525">
              <a:solidFill>
                <a:srgbClr val="000000"/>
              </a:solidFill>
              <a:round/>
              <a:headEnd/>
              <a:tailEnd/>
            </a:ln>
          </p:spPr>
          <p:txBody>
            <a:bodyPr/>
            <a:lstStyle/>
            <a:p>
              <a:endParaRPr lang="en-GB"/>
            </a:p>
          </p:txBody>
        </p:sp>
        <p:sp>
          <p:nvSpPr>
            <p:cNvPr id="111817" name="Line 198"/>
            <p:cNvSpPr>
              <a:spLocks noChangeShapeType="1"/>
            </p:cNvSpPr>
            <p:nvPr/>
          </p:nvSpPr>
          <p:spPr bwMode="auto">
            <a:xfrm flipH="1">
              <a:off x="7661275" y="1498600"/>
              <a:ext cx="31750" cy="1588"/>
            </a:xfrm>
            <a:prstGeom prst="line">
              <a:avLst/>
            </a:prstGeom>
            <a:noFill/>
            <a:ln w="9525">
              <a:solidFill>
                <a:srgbClr val="000000"/>
              </a:solidFill>
              <a:round/>
              <a:headEnd/>
              <a:tailEnd/>
            </a:ln>
          </p:spPr>
          <p:txBody>
            <a:bodyPr/>
            <a:lstStyle/>
            <a:p>
              <a:endParaRPr lang="en-GB"/>
            </a:p>
          </p:txBody>
        </p:sp>
        <p:sp>
          <p:nvSpPr>
            <p:cNvPr id="111818" name="Line 199"/>
            <p:cNvSpPr>
              <a:spLocks noChangeShapeType="1"/>
            </p:cNvSpPr>
            <p:nvPr/>
          </p:nvSpPr>
          <p:spPr bwMode="auto">
            <a:xfrm flipH="1">
              <a:off x="7678738" y="1425575"/>
              <a:ext cx="14287" cy="1588"/>
            </a:xfrm>
            <a:prstGeom prst="line">
              <a:avLst/>
            </a:prstGeom>
            <a:noFill/>
            <a:ln w="9525">
              <a:solidFill>
                <a:srgbClr val="000000"/>
              </a:solidFill>
              <a:round/>
              <a:headEnd/>
              <a:tailEnd/>
            </a:ln>
          </p:spPr>
          <p:txBody>
            <a:bodyPr/>
            <a:lstStyle/>
            <a:p>
              <a:endParaRPr lang="en-GB"/>
            </a:p>
          </p:txBody>
        </p:sp>
        <p:sp>
          <p:nvSpPr>
            <p:cNvPr id="111819" name="Line 200"/>
            <p:cNvSpPr>
              <a:spLocks noChangeShapeType="1"/>
            </p:cNvSpPr>
            <p:nvPr/>
          </p:nvSpPr>
          <p:spPr bwMode="auto">
            <a:xfrm flipH="1">
              <a:off x="7678738" y="1384300"/>
              <a:ext cx="14287" cy="1588"/>
            </a:xfrm>
            <a:prstGeom prst="line">
              <a:avLst/>
            </a:prstGeom>
            <a:noFill/>
            <a:ln w="9525">
              <a:solidFill>
                <a:srgbClr val="000000"/>
              </a:solidFill>
              <a:round/>
              <a:headEnd/>
              <a:tailEnd/>
            </a:ln>
          </p:spPr>
          <p:txBody>
            <a:bodyPr/>
            <a:lstStyle/>
            <a:p>
              <a:endParaRPr lang="en-GB"/>
            </a:p>
          </p:txBody>
        </p:sp>
        <p:sp>
          <p:nvSpPr>
            <p:cNvPr id="111820" name="Line 201"/>
            <p:cNvSpPr>
              <a:spLocks noChangeShapeType="1"/>
            </p:cNvSpPr>
            <p:nvPr/>
          </p:nvSpPr>
          <p:spPr bwMode="auto">
            <a:xfrm flipH="1">
              <a:off x="7678738" y="1354138"/>
              <a:ext cx="14287" cy="0"/>
            </a:xfrm>
            <a:prstGeom prst="line">
              <a:avLst/>
            </a:prstGeom>
            <a:noFill/>
            <a:ln w="9525">
              <a:solidFill>
                <a:srgbClr val="000000"/>
              </a:solidFill>
              <a:round/>
              <a:headEnd/>
              <a:tailEnd/>
            </a:ln>
          </p:spPr>
          <p:txBody>
            <a:bodyPr/>
            <a:lstStyle/>
            <a:p>
              <a:endParaRPr lang="en-GB"/>
            </a:p>
          </p:txBody>
        </p:sp>
        <p:sp>
          <p:nvSpPr>
            <p:cNvPr id="111821" name="Line 202"/>
            <p:cNvSpPr>
              <a:spLocks noChangeShapeType="1"/>
            </p:cNvSpPr>
            <p:nvPr/>
          </p:nvSpPr>
          <p:spPr bwMode="auto">
            <a:xfrm flipH="1">
              <a:off x="7678738" y="1333500"/>
              <a:ext cx="14287" cy="0"/>
            </a:xfrm>
            <a:prstGeom prst="line">
              <a:avLst/>
            </a:prstGeom>
            <a:noFill/>
            <a:ln w="9525">
              <a:solidFill>
                <a:srgbClr val="000000"/>
              </a:solidFill>
              <a:round/>
              <a:headEnd/>
              <a:tailEnd/>
            </a:ln>
          </p:spPr>
          <p:txBody>
            <a:bodyPr/>
            <a:lstStyle/>
            <a:p>
              <a:endParaRPr lang="en-GB"/>
            </a:p>
          </p:txBody>
        </p:sp>
        <p:sp>
          <p:nvSpPr>
            <p:cNvPr id="111822" name="Line 203"/>
            <p:cNvSpPr>
              <a:spLocks noChangeShapeType="1"/>
            </p:cNvSpPr>
            <p:nvPr/>
          </p:nvSpPr>
          <p:spPr bwMode="auto">
            <a:xfrm flipH="1">
              <a:off x="7678738" y="1311275"/>
              <a:ext cx="14287" cy="1588"/>
            </a:xfrm>
            <a:prstGeom prst="line">
              <a:avLst/>
            </a:prstGeom>
            <a:noFill/>
            <a:ln w="9525">
              <a:solidFill>
                <a:srgbClr val="000000"/>
              </a:solidFill>
              <a:round/>
              <a:headEnd/>
              <a:tailEnd/>
            </a:ln>
          </p:spPr>
          <p:txBody>
            <a:bodyPr/>
            <a:lstStyle/>
            <a:p>
              <a:endParaRPr lang="en-GB"/>
            </a:p>
          </p:txBody>
        </p:sp>
        <p:sp>
          <p:nvSpPr>
            <p:cNvPr id="111823" name="Line 204"/>
            <p:cNvSpPr>
              <a:spLocks noChangeShapeType="1"/>
            </p:cNvSpPr>
            <p:nvPr/>
          </p:nvSpPr>
          <p:spPr bwMode="auto">
            <a:xfrm flipH="1">
              <a:off x="7678738" y="1296988"/>
              <a:ext cx="14287" cy="1587"/>
            </a:xfrm>
            <a:prstGeom prst="line">
              <a:avLst/>
            </a:prstGeom>
            <a:noFill/>
            <a:ln w="9525">
              <a:solidFill>
                <a:srgbClr val="000000"/>
              </a:solidFill>
              <a:round/>
              <a:headEnd/>
              <a:tailEnd/>
            </a:ln>
          </p:spPr>
          <p:txBody>
            <a:bodyPr/>
            <a:lstStyle/>
            <a:p>
              <a:endParaRPr lang="en-GB"/>
            </a:p>
          </p:txBody>
        </p:sp>
        <p:sp>
          <p:nvSpPr>
            <p:cNvPr id="111824" name="Line 205"/>
            <p:cNvSpPr>
              <a:spLocks noChangeShapeType="1"/>
            </p:cNvSpPr>
            <p:nvPr/>
          </p:nvSpPr>
          <p:spPr bwMode="auto">
            <a:xfrm flipH="1">
              <a:off x="7678738" y="1284288"/>
              <a:ext cx="14287" cy="1587"/>
            </a:xfrm>
            <a:prstGeom prst="line">
              <a:avLst/>
            </a:prstGeom>
            <a:noFill/>
            <a:ln w="9525">
              <a:solidFill>
                <a:srgbClr val="000000"/>
              </a:solidFill>
              <a:round/>
              <a:headEnd/>
              <a:tailEnd/>
            </a:ln>
          </p:spPr>
          <p:txBody>
            <a:bodyPr/>
            <a:lstStyle/>
            <a:p>
              <a:endParaRPr lang="en-GB"/>
            </a:p>
          </p:txBody>
        </p:sp>
        <p:sp>
          <p:nvSpPr>
            <p:cNvPr id="111825" name="Line 206"/>
            <p:cNvSpPr>
              <a:spLocks noChangeShapeType="1"/>
            </p:cNvSpPr>
            <p:nvPr/>
          </p:nvSpPr>
          <p:spPr bwMode="auto">
            <a:xfrm flipH="1">
              <a:off x="7678738" y="1270000"/>
              <a:ext cx="14287" cy="1588"/>
            </a:xfrm>
            <a:prstGeom prst="line">
              <a:avLst/>
            </a:prstGeom>
            <a:noFill/>
            <a:ln w="9525">
              <a:solidFill>
                <a:srgbClr val="000000"/>
              </a:solidFill>
              <a:round/>
              <a:headEnd/>
              <a:tailEnd/>
            </a:ln>
          </p:spPr>
          <p:txBody>
            <a:bodyPr/>
            <a:lstStyle/>
            <a:p>
              <a:endParaRPr lang="en-GB"/>
            </a:p>
          </p:txBody>
        </p:sp>
        <p:sp>
          <p:nvSpPr>
            <p:cNvPr id="111826" name="Line 207"/>
            <p:cNvSpPr>
              <a:spLocks noChangeShapeType="1"/>
            </p:cNvSpPr>
            <p:nvPr/>
          </p:nvSpPr>
          <p:spPr bwMode="auto">
            <a:xfrm flipH="1">
              <a:off x="7661275" y="1258888"/>
              <a:ext cx="31750" cy="1587"/>
            </a:xfrm>
            <a:prstGeom prst="line">
              <a:avLst/>
            </a:prstGeom>
            <a:noFill/>
            <a:ln w="9525">
              <a:solidFill>
                <a:srgbClr val="000000"/>
              </a:solidFill>
              <a:round/>
              <a:headEnd/>
              <a:tailEnd/>
            </a:ln>
          </p:spPr>
          <p:txBody>
            <a:bodyPr/>
            <a:lstStyle/>
            <a:p>
              <a:endParaRPr lang="en-GB"/>
            </a:p>
          </p:txBody>
        </p:sp>
        <p:sp>
          <p:nvSpPr>
            <p:cNvPr id="111827" name="Line 208"/>
            <p:cNvSpPr>
              <a:spLocks noChangeShapeType="1"/>
            </p:cNvSpPr>
            <p:nvPr/>
          </p:nvSpPr>
          <p:spPr bwMode="auto">
            <a:xfrm flipH="1">
              <a:off x="7678738" y="1185863"/>
              <a:ext cx="14287" cy="1587"/>
            </a:xfrm>
            <a:prstGeom prst="line">
              <a:avLst/>
            </a:prstGeom>
            <a:noFill/>
            <a:ln w="9525">
              <a:solidFill>
                <a:srgbClr val="000000"/>
              </a:solidFill>
              <a:round/>
              <a:headEnd/>
              <a:tailEnd/>
            </a:ln>
          </p:spPr>
          <p:txBody>
            <a:bodyPr/>
            <a:lstStyle/>
            <a:p>
              <a:endParaRPr lang="en-GB"/>
            </a:p>
          </p:txBody>
        </p:sp>
        <p:sp>
          <p:nvSpPr>
            <p:cNvPr id="111828" name="Line 209"/>
            <p:cNvSpPr>
              <a:spLocks noChangeShapeType="1"/>
            </p:cNvSpPr>
            <p:nvPr/>
          </p:nvSpPr>
          <p:spPr bwMode="auto">
            <a:xfrm flipV="1">
              <a:off x="7693025" y="1179513"/>
              <a:ext cx="1588" cy="1704975"/>
            </a:xfrm>
            <a:prstGeom prst="line">
              <a:avLst/>
            </a:prstGeom>
            <a:noFill/>
            <a:ln w="9525">
              <a:solidFill>
                <a:srgbClr val="000000"/>
              </a:solidFill>
              <a:round/>
              <a:headEnd/>
              <a:tailEnd/>
            </a:ln>
          </p:spPr>
          <p:txBody>
            <a:bodyPr/>
            <a:lstStyle/>
            <a:p>
              <a:endParaRPr lang="en-GB"/>
            </a:p>
          </p:txBody>
        </p:sp>
        <p:sp>
          <p:nvSpPr>
            <p:cNvPr id="111829" name="Freeform 210"/>
            <p:cNvSpPr>
              <a:spLocks/>
            </p:cNvSpPr>
            <p:nvPr/>
          </p:nvSpPr>
          <p:spPr bwMode="auto">
            <a:xfrm>
              <a:off x="6234113" y="1416050"/>
              <a:ext cx="917575" cy="1468438"/>
            </a:xfrm>
            <a:custGeom>
              <a:avLst/>
              <a:gdLst>
                <a:gd name="T0" fmla="*/ 0 w 857"/>
                <a:gd name="T1" fmla="*/ 2147483647 h 1151"/>
                <a:gd name="T2" fmla="*/ 2147483647 w 857"/>
                <a:gd name="T3" fmla="*/ 2147483647 h 1151"/>
                <a:gd name="T4" fmla="*/ 2147483647 w 857"/>
                <a:gd name="T5" fmla="*/ 2147483647 h 1151"/>
                <a:gd name="T6" fmla="*/ 2147483647 w 857"/>
                <a:gd name="T7" fmla="*/ 2147483647 h 1151"/>
                <a:gd name="T8" fmla="*/ 2147483647 w 857"/>
                <a:gd name="T9" fmla="*/ 2147483647 h 1151"/>
                <a:gd name="T10" fmla="*/ 2147483647 w 857"/>
                <a:gd name="T11" fmla="*/ 2147483647 h 1151"/>
                <a:gd name="T12" fmla="*/ 2147483647 w 857"/>
                <a:gd name="T13" fmla="*/ 2147483647 h 1151"/>
                <a:gd name="T14" fmla="*/ 2147483647 w 857"/>
                <a:gd name="T15" fmla="*/ 2147483647 h 1151"/>
                <a:gd name="T16" fmla="*/ 2147483647 w 857"/>
                <a:gd name="T17" fmla="*/ 2147483647 h 1151"/>
                <a:gd name="T18" fmla="*/ 2147483647 w 857"/>
                <a:gd name="T19" fmla="*/ 2147483647 h 1151"/>
                <a:gd name="T20" fmla="*/ 2147483647 w 857"/>
                <a:gd name="T21" fmla="*/ 2147483647 h 1151"/>
                <a:gd name="T22" fmla="*/ 2147483647 w 857"/>
                <a:gd name="T23" fmla="*/ 2147483647 h 1151"/>
                <a:gd name="T24" fmla="*/ 2147483647 w 857"/>
                <a:gd name="T25" fmla="*/ 2147483647 h 1151"/>
                <a:gd name="T26" fmla="*/ 2147483647 w 857"/>
                <a:gd name="T27" fmla="*/ 2147483647 h 1151"/>
                <a:gd name="T28" fmla="*/ 2147483647 w 857"/>
                <a:gd name="T29" fmla="*/ 2147483647 h 1151"/>
                <a:gd name="T30" fmla="*/ 2147483647 w 857"/>
                <a:gd name="T31" fmla="*/ 2147483647 h 1151"/>
                <a:gd name="T32" fmla="*/ 2147483647 w 857"/>
                <a:gd name="T33" fmla="*/ 2147483647 h 1151"/>
                <a:gd name="T34" fmla="*/ 2147483647 w 857"/>
                <a:gd name="T35" fmla="*/ 2147483647 h 1151"/>
                <a:gd name="T36" fmla="*/ 2147483647 w 857"/>
                <a:gd name="T37" fmla="*/ 2147483647 h 1151"/>
                <a:gd name="T38" fmla="*/ 2147483647 w 857"/>
                <a:gd name="T39" fmla="*/ 2147483647 h 1151"/>
                <a:gd name="T40" fmla="*/ 2147483647 w 857"/>
                <a:gd name="T41" fmla="*/ 2147483647 h 1151"/>
                <a:gd name="T42" fmla="*/ 2147483647 w 857"/>
                <a:gd name="T43" fmla="*/ 2147483647 h 1151"/>
                <a:gd name="T44" fmla="*/ 2147483647 w 857"/>
                <a:gd name="T45" fmla="*/ 2147483647 h 1151"/>
                <a:gd name="T46" fmla="*/ 2147483647 w 857"/>
                <a:gd name="T47" fmla="*/ 2147483647 h 1151"/>
                <a:gd name="T48" fmla="*/ 2147483647 w 857"/>
                <a:gd name="T49" fmla="*/ 2147483647 h 1151"/>
                <a:gd name="T50" fmla="*/ 2147483647 w 857"/>
                <a:gd name="T51" fmla="*/ 2147483647 h 1151"/>
                <a:gd name="T52" fmla="*/ 2147483647 w 857"/>
                <a:gd name="T53" fmla="*/ 2147483647 h 1151"/>
                <a:gd name="T54" fmla="*/ 2147483647 w 857"/>
                <a:gd name="T55" fmla="*/ 2147483647 h 1151"/>
                <a:gd name="T56" fmla="*/ 2147483647 w 857"/>
                <a:gd name="T57" fmla="*/ 2147483647 h 1151"/>
                <a:gd name="T58" fmla="*/ 2147483647 w 857"/>
                <a:gd name="T59" fmla="*/ 2147483647 h 1151"/>
                <a:gd name="T60" fmla="*/ 2147483647 w 857"/>
                <a:gd name="T61" fmla="*/ 2147483647 h 1151"/>
                <a:gd name="T62" fmla="*/ 2147483647 w 857"/>
                <a:gd name="T63" fmla="*/ 2147483647 h 1151"/>
                <a:gd name="T64" fmla="*/ 2147483647 w 857"/>
                <a:gd name="T65" fmla="*/ 2147483647 h 1151"/>
                <a:gd name="T66" fmla="*/ 2147483647 w 857"/>
                <a:gd name="T67" fmla="*/ 2147483647 h 1151"/>
                <a:gd name="T68" fmla="*/ 2147483647 w 857"/>
                <a:gd name="T69" fmla="*/ 0 h 1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7"/>
                <a:gd name="T106" fmla="*/ 0 h 1151"/>
                <a:gd name="T107" fmla="*/ 857 w 857"/>
                <a:gd name="T108" fmla="*/ 1151 h 11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7" h="1151">
                  <a:moveTo>
                    <a:pt x="0" y="1151"/>
                  </a:moveTo>
                  <a:lnTo>
                    <a:pt x="0" y="1140"/>
                  </a:lnTo>
                  <a:lnTo>
                    <a:pt x="14" y="1009"/>
                  </a:lnTo>
                  <a:lnTo>
                    <a:pt x="26" y="881"/>
                  </a:lnTo>
                  <a:lnTo>
                    <a:pt x="40" y="759"/>
                  </a:lnTo>
                  <a:lnTo>
                    <a:pt x="51" y="647"/>
                  </a:lnTo>
                  <a:lnTo>
                    <a:pt x="63" y="552"/>
                  </a:lnTo>
                  <a:lnTo>
                    <a:pt x="77" y="473"/>
                  </a:lnTo>
                  <a:lnTo>
                    <a:pt x="88" y="413"/>
                  </a:lnTo>
                  <a:lnTo>
                    <a:pt x="103" y="365"/>
                  </a:lnTo>
                  <a:lnTo>
                    <a:pt x="114" y="326"/>
                  </a:lnTo>
                  <a:lnTo>
                    <a:pt x="128" y="294"/>
                  </a:lnTo>
                  <a:lnTo>
                    <a:pt x="140" y="269"/>
                  </a:lnTo>
                  <a:lnTo>
                    <a:pt x="151" y="245"/>
                  </a:lnTo>
                  <a:lnTo>
                    <a:pt x="165" y="226"/>
                  </a:lnTo>
                  <a:lnTo>
                    <a:pt x="177" y="209"/>
                  </a:lnTo>
                  <a:lnTo>
                    <a:pt x="191" y="196"/>
                  </a:lnTo>
                  <a:lnTo>
                    <a:pt x="202" y="182"/>
                  </a:lnTo>
                  <a:lnTo>
                    <a:pt x="217" y="171"/>
                  </a:lnTo>
                  <a:lnTo>
                    <a:pt x="228" y="160"/>
                  </a:lnTo>
                  <a:lnTo>
                    <a:pt x="239" y="152"/>
                  </a:lnTo>
                  <a:lnTo>
                    <a:pt x="254" y="144"/>
                  </a:lnTo>
                  <a:lnTo>
                    <a:pt x="265" y="136"/>
                  </a:lnTo>
                  <a:lnTo>
                    <a:pt x="279" y="128"/>
                  </a:lnTo>
                  <a:lnTo>
                    <a:pt x="291" y="120"/>
                  </a:lnTo>
                  <a:lnTo>
                    <a:pt x="302" y="114"/>
                  </a:lnTo>
                  <a:lnTo>
                    <a:pt x="316" y="109"/>
                  </a:lnTo>
                  <a:lnTo>
                    <a:pt x="328" y="103"/>
                  </a:lnTo>
                  <a:lnTo>
                    <a:pt x="342" y="98"/>
                  </a:lnTo>
                  <a:lnTo>
                    <a:pt x="353" y="92"/>
                  </a:lnTo>
                  <a:lnTo>
                    <a:pt x="367" y="87"/>
                  </a:lnTo>
                  <a:lnTo>
                    <a:pt x="379" y="84"/>
                  </a:lnTo>
                  <a:lnTo>
                    <a:pt x="390" y="79"/>
                  </a:lnTo>
                  <a:lnTo>
                    <a:pt x="404" y="73"/>
                  </a:lnTo>
                  <a:lnTo>
                    <a:pt x="416" y="71"/>
                  </a:lnTo>
                  <a:lnTo>
                    <a:pt x="430" y="68"/>
                  </a:lnTo>
                  <a:lnTo>
                    <a:pt x="441" y="63"/>
                  </a:lnTo>
                  <a:lnTo>
                    <a:pt x="456" y="60"/>
                  </a:lnTo>
                  <a:lnTo>
                    <a:pt x="467" y="57"/>
                  </a:lnTo>
                  <a:lnTo>
                    <a:pt x="478" y="54"/>
                  </a:lnTo>
                  <a:lnTo>
                    <a:pt x="493" y="52"/>
                  </a:lnTo>
                  <a:lnTo>
                    <a:pt x="504" y="49"/>
                  </a:lnTo>
                  <a:lnTo>
                    <a:pt x="518" y="46"/>
                  </a:lnTo>
                  <a:lnTo>
                    <a:pt x="530" y="43"/>
                  </a:lnTo>
                  <a:lnTo>
                    <a:pt x="544" y="41"/>
                  </a:lnTo>
                  <a:lnTo>
                    <a:pt x="555" y="38"/>
                  </a:lnTo>
                  <a:lnTo>
                    <a:pt x="567" y="35"/>
                  </a:lnTo>
                  <a:lnTo>
                    <a:pt x="581" y="33"/>
                  </a:lnTo>
                  <a:lnTo>
                    <a:pt x="592" y="33"/>
                  </a:lnTo>
                  <a:lnTo>
                    <a:pt x="607" y="30"/>
                  </a:lnTo>
                  <a:lnTo>
                    <a:pt x="618" y="27"/>
                  </a:lnTo>
                  <a:lnTo>
                    <a:pt x="629" y="24"/>
                  </a:lnTo>
                  <a:lnTo>
                    <a:pt x="644" y="24"/>
                  </a:lnTo>
                  <a:lnTo>
                    <a:pt x="655" y="22"/>
                  </a:lnTo>
                  <a:lnTo>
                    <a:pt x="669" y="19"/>
                  </a:lnTo>
                  <a:lnTo>
                    <a:pt x="681" y="19"/>
                  </a:lnTo>
                  <a:lnTo>
                    <a:pt x="695" y="16"/>
                  </a:lnTo>
                  <a:lnTo>
                    <a:pt x="706" y="16"/>
                  </a:lnTo>
                  <a:lnTo>
                    <a:pt x="718" y="14"/>
                  </a:lnTo>
                  <a:lnTo>
                    <a:pt x="732" y="11"/>
                  </a:lnTo>
                  <a:lnTo>
                    <a:pt x="743" y="11"/>
                  </a:lnTo>
                  <a:lnTo>
                    <a:pt x="757" y="8"/>
                  </a:lnTo>
                  <a:lnTo>
                    <a:pt x="769" y="8"/>
                  </a:lnTo>
                  <a:lnTo>
                    <a:pt x="783" y="5"/>
                  </a:lnTo>
                  <a:lnTo>
                    <a:pt x="794" y="5"/>
                  </a:lnTo>
                  <a:lnTo>
                    <a:pt x="806" y="3"/>
                  </a:lnTo>
                  <a:lnTo>
                    <a:pt x="820" y="3"/>
                  </a:lnTo>
                  <a:lnTo>
                    <a:pt x="831" y="3"/>
                  </a:lnTo>
                  <a:lnTo>
                    <a:pt x="846" y="0"/>
                  </a:lnTo>
                  <a:lnTo>
                    <a:pt x="857" y="0"/>
                  </a:lnTo>
                </a:path>
              </a:pathLst>
            </a:custGeom>
            <a:noFill/>
            <a:ln w="4763">
              <a:solidFill>
                <a:srgbClr val="000000"/>
              </a:solidFill>
              <a:prstDash val="solid"/>
              <a:round/>
              <a:headEnd/>
              <a:tailEnd/>
            </a:ln>
          </p:spPr>
          <p:txBody>
            <a:bodyPr/>
            <a:lstStyle/>
            <a:p>
              <a:endParaRPr lang="en-GB"/>
            </a:p>
          </p:txBody>
        </p:sp>
        <p:sp>
          <p:nvSpPr>
            <p:cNvPr id="111830" name="Freeform 211"/>
            <p:cNvSpPr>
              <a:spLocks/>
            </p:cNvSpPr>
            <p:nvPr/>
          </p:nvSpPr>
          <p:spPr bwMode="auto">
            <a:xfrm>
              <a:off x="6800850" y="1484313"/>
              <a:ext cx="512763" cy="1400175"/>
            </a:xfrm>
            <a:custGeom>
              <a:avLst/>
              <a:gdLst>
                <a:gd name="T0" fmla="*/ 0 w 478"/>
                <a:gd name="T1" fmla="*/ 2147483647 h 1097"/>
                <a:gd name="T2" fmla="*/ 0 w 478"/>
                <a:gd name="T3" fmla="*/ 2147483647 h 1097"/>
                <a:gd name="T4" fmla="*/ 2147483647 w 478"/>
                <a:gd name="T5" fmla="*/ 2147483647 h 1097"/>
                <a:gd name="T6" fmla="*/ 2147483647 w 478"/>
                <a:gd name="T7" fmla="*/ 2147483647 h 1097"/>
                <a:gd name="T8" fmla="*/ 2147483647 w 478"/>
                <a:gd name="T9" fmla="*/ 2147483647 h 1097"/>
                <a:gd name="T10" fmla="*/ 2147483647 w 478"/>
                <a:gd name="T11" fmla="*/ 2147483647 h 1097"/>
                <a:gd name="T12" fmla="*/ 2147483647 w 478"/>
                <a:gd name="T13" fmla="*/ 2147483647 h 1097"/>
                <a:gd name="T14" fmla="*/ 2147483647 w 478"/>
                <a:gd name="T15" fmla="*/ 2147483647 h 1097"/>
                <a:gd name="T16" fmla="*/ 2147483647 w 478"/>
                <a:gd name="T17" fmla="*/ 2147483647 h 1097"/>
                <a:gd name="T18" fmla="*/ 2147483647 w 478"/>
                <a:gd name="T19" fmla="*/ 2147483647 h 1097"/>
                <a:gd name="T20" fmla="*/ 2147483647 w 478"/>
                <a:gd name="T21" fmla="*/ 2147483647 h 1097"/>
                <a:gd name="T22" fmla="*/ 2147483647 w 478"/>
                <a:gd name="T23" fmla="*/ 2147483647 h 1097"/>
                <a:gd name="T24" fmla="*/ 2147483647 w 478"/>
                <a:gd name="T25" fmla="*/ 2147483647 h 1097"/>
                <a:gd name="T26" fmla="*/ 2147483647 w 478"/>
                <a:gd name="T27" fmla="*/ 2147483647 h 1097"/>
                <a:gd name="T28" fmla="*/ 2147483647 w 478"/>
                <a:gd name="T29" fmla="*/ 2147483647 h 1097"/>
                <a:gd name="T30" fmla="*/ 2147483647 w 478"/>
                <a:gd name="T31" fmla="*/ 2147483647 h 1097"/>
                <a:gd name="T32" fmla="*/ 2147483647 w 478"/>
                <a:gd name="T33" fmla="*/ 2147483647 h 1097"/>
                <a:gd name="T34" fmla="*/ 2147483647 w 478"/>
                <a:gd name="T35" fmla="*/ 2147483647 h 1097"/>
                <a:gd name="T36" fmla="*/ 2147483647 w 478"/>
                <a:gd name="T37" fmla="*/ 2147483647 h 1097"/>
                <a:gd name="T38" fmla="*/ 2147483647 w 478"/>
                <a:gd name="T39" fmla="*/ 2147483647 h 1097"/>
                <a:gd name="T40" fmla="*/ 2147483647 w 478"/>
                <a:gd name="T41" fmla="*/ 2147483647 h 1097"/>
                <a:gd name="T42" fmla="*/ 2147483647 w 478"/>
                <a:gd name="T43" fmla="*/ 2147483647 h 1097"/>
                <a:gd name="T44" fmla="*/ 2147483647 w 478"/>
                <a:gd name="T45" fmla="*/ 2147483647 h 1097"/>
                <a:gd name="T46" fmla="*/ 2147483647 w 478"/>
                <a:gd name="T47" fmla="*/ 2147483647 h 1097"/>
                <a:gd name="T48" fmla="*/ 2147483647 w 478"/>
                <a:gd name="T49" fmla="*/ 2147483647 h 1097"/>
                <a:gd name="T50" fmla="*/ 2147483647 w 478"/>
                <a:gd name="T51" fmla="*/ 2147483647 h 1097"/>
                <a:gd name="T52" fmla="*/ 2147483647 w 478"/>
                <a:gd name="T53" fmla="*/ 2147483647 h 1097"/>
                <a:gd name="T54" fmla="*/ 2147483647 w 478"/>
                <a:gd name="T55" fmla="*/ 2147483647 h 1097"/>
                <a:gd name="T56" fmla="*/ 2147483647 w 478"/>
                <a:gd name="T57" fmla="*/ 2147483647 h 1097"/>
                <a:gd name="T58" fmla="*/ 2147483647 w 478"/>
                <a:gd name="T59" fmla="*/ 2147483647 h 1097"/>
                <a:gd name="T60" fmla="*/ 2147483647 w 478"/>
                <a:gd name="T61" fmla="*/ 2147483647 h 1097"/>
                <a:gd name="T62" fmla="*/ 2147483647 w 478"/>
                <a:gd name="T63" fmla="*/ 2147483647 h 1097"/>
                <a:gd name="T64" fmla="*/ 2147483647 w 478"/>
                <a:gd name="T65" fmla="*/ 2147483647 h 1097"/>
                <a:gd name="T66" fmla="*/ 2147483647 w 478"/>
                <a:gd name="T67" fmla="*/ 2147483647 h 1097"/>
                <a:gd name="T68" fmla="*/ 2147483647 w 478"/>
                <a:gd name="T69" fmla="*/ 2147483647 h 1097"/>
                <a:gd name="T70" fmla="*/ 2147483647 w 478"/>
                <a:gd name="T71" fmla="*/ 2147483647 h 1097"/>
                <a:gd name="T72" fmla="*/ 2147483647 w 478"/>
                <a:gd name="T73" fmla="*/ 2147483647 h 1097"/>
                <a:gd name="T74" fmla="*/ 2147483647 w 478"/>
                <a:gd name="T75" fmla="*/ 2147483647 h 1097"/>
                <a:gd name="T76" fmla="*/ 2147483647 w 478"/>
                <a:gd name="T77" fmla="*/ 2147483647 h 1097"/>
                <a:gd name="T78" fmla="*/ 2147483647 w 478"/>
                <a:gd name="T79" fmla="*/ 0 h 10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8"/>
                <a:gd name="T121" fmla="*/ 0 h 1097"/>
                <a:gd name="T122" fmla="*/ 478 w 478"/>
                <a:gd name="T123" fmla="*/ 1097 h 10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8" h="1097">
                  <a:moveTo>
                    <a:pt x="0" y="1097"/>
                  </a:moveTo>
                  <a:lnTo>
                    <a:pt x="0" y="1086"/>
                  </a:lnTo>
                  <a:lnTo>
                    <a:pt x="11" y="955"/>
                  </a:lnTo>
                  <a:lnTo>
                    <a:pt x="25" y="827"/>
                  </a:lnTo>
                  <a:lnTo>
                    <a:pt x="37" y="705"/>
                  </a:lnTo>
                  <a:lnTo>
                    <a:pt x="51" y="593"/>
                  </a:lnTo>
                  <a:lnTo>
                    <a:pt x="62" y="498"/>
                  </a:lnTo>
                  <a:lnTo>
                    <a:pt x="74" y="419"/>
                  </a:lnTo>
                  <a:lnTo>
                    <a:pt x="88" y="359"/>
                  </a:lnTo>
                  <a:lnTo>
                    <a:pt x="99" y="311"/>
                  </a:lnTo>
                  <a:lnTo>
                    <a:pt x="113" y="272"/>
                  </a:lnTo>
                  <a:lnTo>
                    <a:pt x="125" y="240"/>
                  </a:lnTo>
                  <a:lnTo>
                    <a:pt x="139" y="215"/>
                  </a:lnTo>
                  <a:lnTo>
                    <a:pt x="150" y="191"/>
                  </a:lnTo>
                  <a:lnTo>
                    <a:pt x="162" y="172"/>
                  </a:lnTo>
                  <a:lnTo>
                    <a:pt x="176" y="155"/>
                  </a:lnTo>
                  <a:lnTo>
                    <a:pt x="187" y="142"/>
                  </a:lnTo>
                  <a:lnTo>
                    <a:pt x="202" y="128"/>
                  </a:lnTo>
                  <a:lnTo>
                    <a:pt x="213" y="117"/>
                  </a:lnTo>
                  <a:lnTo>
                    <a:pt x="227" y="106"/>
                  </a:lnTo>
                  <a:lnTo>
                    <a:pt x="239" y="98"/>
                  </a:lnTo>
                  <a:lnTo>
                    <a:pt x="250" y="90"/>
                  </a:lnTo>
                  <a:lnTo>
                    <a:pt x="264" y="82"/>
                  </a:lnTo>
                  <a:lnTo>
                    <a:pt x="276" y="74"/>
                  </a:lnTo>
                  <a:lnTo>
                    <a:pt x="290" y="66"/>
                  </a:lnTo>
                  <a:lnTo>
                    <a:pt x="301" y="60"/>
                  </a:lnTo>
                  <a:lnTo>
                    <a:pt x="316" y="55"/>
                  </a:lnTo>
                  <a:lnTo>
                    <a:pt x="327" y="49"/>
                  </a:lnTo>
                  <a:lnTo>
                    <a:pt x="338" y="44"/>
                  </a:lnTo>
                  <a:lnTo>
                    <a:pt x="353" y="38"/>
                  </a:lnTo>
                  <a:lnTo>
                    <a:pt x="364" y="33"/>
                  </a:lnTo>
                  <a:lnTo>
                    <a:pt x="378" y="30"/>
                  </a:lnTo>
                  <a:lnTo>
                    <a:pt x="390" y="25"/>
                  </a:lnTo>
                  <a:lnTo>
                    <a:pt x="401" y="19"/>
                  </a:lnTo>
                  <a:lnTo>
                    <a:pt x="415" y="17"/>
                  </a:lnTo>
                  <a:lnTo>
                    <a:pt x="427" y="14"/>
                  </a:lnTo>
                  <a:lnTo>
                    <a:pt x="441" y="9"/>
                  </a:lnTo>
                  <a:lnTo>
                    <a:pt x="452" y="6"/>
                  </a:lnTo>
                  <a:lnTo>
                    <a:pt x="466" y="3"/>
                  </a:lnTo>
                  <a:lnTo>
                    <a:pt x="478" y="0"/>
                  </a:lnTo>
                </a:path>
              </a:pathLst>
            </a:custGeom>
            <a:noFill/>
            <a:ln w="4763">
              <a:solidFill>
                <a:srgbClr val="000000"/>
              </a:solidFill>
              <a:prstDash val="solid"/>
              <a:round/>
              <a:headEnd/>
              <a:tailEnd/>
            </a:ln>
          </p:spPr>
          <p:txBody>
            <a:bodyPr/>
            <a:lstStyle/>
            <a:p>
              <a:endParaRPr lang="en-GB"/>
            </a:p>
          </p:txBody>
        </p:sp>
        <p:sp>
          <p:nvSpPr>
            <p:cNvPr id="111831" name="Rectangle 212"/>
            <p:cNvSpPr>
              <a:spLocks noChangeArrowheads="1"/>
            </p:cNvSpPr>
            <p:nvPr/>
          </p:nvSpPr>
          <p:spPr bwMode="auto">
            <a:xfrm>
              <a:off x="7129463" y="1571625"/>
              <a:ext cx="188912" cy="182563"/>
            </a:xfrm>
            <a:prstGeom prst="rect">
              <a:avLst/>
            </a:prstGeom>
            <a:noFill/>
            <a:ln w="9525">
              <a:noFill/>
              <a:miter lim="800000"/>
              <a:headEnd/>
              <a:tailEnd/>
            </a:ln>
          </p:spPr>
          <p:txBody>
            <a:bodyPr wrap="none" lIns="0" tIns="0" rIns="0" bIns="0">
              <a:spAutoFit/>
            </a:bodyPr>
            <a:lstStyle/>
            <a:p>
              <a:pPr defTabSz="762000"/>
              <a:r>
                <a:rPr lang="en-GB" sz="1200">
                  <a:solidFill>
                    <a:srgbClr val="000000"/>
                  </a:solidFill>
                </a:rPr>
                <a:t>”0"</a:t>
              </a:r>
              <a:endParaRPr lang="en-GB" sz="1200"/>
            </a:p>
          </p:txBody>
        </p:sp>
        <p:sp>
          <p:nvSpPr>
            <p:cNvPr id="111832" name="Rectangle 213"/>
            <p:cNvSpPr>
              <a:spLocks noChangeArrowheads="1"/>
            </p:cNvSpPr>
            <p:nvPr/>
          </p:nvSpPr>
          <p:spPr bwMode="auto">
            <a:xfrm>
              <a:off x="6403975" y="1281113"/>
              <a:ext cx="188913" cy="182562"/>
            </a:xfrm>
            <a:prstGeom prst="rect">
              <a:avLst/>
            </a:prstGeom>
            <a:noFill/>
            <a:ln w="9525">
              <a:noFill/>
              <a:miter lim="800000"/>
              <a:headEnd/>
              <a:tailEnd/>
            </a:ln>
          </p:spPr>
          <p:txBody>
            <a:bodyPr wrap="none" lIns="0" tIns="0" rIns="0" bIns="0">
              <a:spAutoFit/>
            </a:bodyPr>
            <a:lstStyle/>
            <a:p>
              <a:pPr defTabSz="762000"/>
              <a:r>
                <a:rPr lang="en-GB" sz="1200">
                  <a:solidFill>
                    <a:srgbClr val="000000"/>
                  </a:solidFill>
                </a:rPr>
                <a:t>”1"</a:t>
              </a:r>
              <a:endParaRPr lang="en-GB" sz="1200"/>
            </a:p>
          </p:txBody>
        </p:sp>
        <p:sp>
          <p:nvSpPr>
            <p:cNvPr id="111833" name="Oval 214"/>
            <p:cNvSpPr>
              <a:spLocks noChangeArrowheads="1"/>
            </p:cNvSpPr>
            <p:nvPr/>
          </p:nvSpPr>
          <p:spPr bwMode="auto">
            <a:xfrm>
              <a:off x="6503988" y="1516063"/>
              <a:ext cx="49212" cy="84137"/>
            </a:xfrm>
            <a:prstGeom prst="ellipse">
              <a:avLst/>
            </a:prstGeom>
            <a:solidFill>
              <a:srgbClr val="000000"/>
            </a:solidFill>
            <a:ln w="9525">
              <a:solidFill>
                <a:srgbClr val="FF0000"/>
              </a:solidFill>
              <a:round/>
              <a:headEnd/>
              <a:tailEnd/>
            </a:ln>
          </p:spPr>
          <p:txBody>
            <a:bodyPr/>
            <a:lstStyle/>
            <a:p>
              <a:endParaRPr lang="en-GB"/>
            </a:p>
          </p:txBody>
        </p:sp>
        <p:sp>
          <p:nvSpPr>
            <p:cNvPr id="111834" name="Rectangle 215"/>
            <p:cNvSpPr>
              <a:spLocks noChangeArrowheads="1"/>
            </p:cNvSpPr>
            <p:nvPr/>
          </p:nvSpPr>
          <p:spPr bwMode="auto">
            <a:xfrm rot="-5400000">
              <a:off x="4951413" y="2120900"/>
              <a:ext cx="668337" cy="182563"/>
            </a:xfrm>
            <a:prstGeom prst="rect">
              <a:avLst/>
            </a:prstGeom>
            <a:noFill/>
            <a:ln w="9525">
              <a:noFill/>
              <a:miter lim="800000"/>
              <a:headEnd/>
              <a:tailEnd/>
            </a:ln>
          </p:spPr>
          <p:txBody>
            <a:bodyPr wrap="none" lIns="0" tIns="0" rIns="0" bIns="0">
              <a:spAutoFit/>
            </a:bodyPr>
            <a:lstStyle/>
            <a:p>
              <a:pPr defTabSz="762000"/>
              <a:r>
                <a:rPr lang="en-GB" sz="1200">
                  <a:solidFill>
                    <a:srgbClr val="000000"/>
                  </a:solidFill>
                </a:rPr>
                <a:t> Idrain (A)</a:t>
              </a:r>
              <a:endParaRPr lang="en-GB" sz="1200"/>
            </a:p>
          </p:txBody>
        </p:sp>
        <p:sp>
          <p:nvSpPr>
            <p:cNvPr id="111835" name="Rectangle 216"/>
            <p:cNvSpPr>
              <a:spLocks noChangeArrowheads="1"/>
            </p:cNvSpPr>
            <p:nvPr/>
          </p:nvSpPr>
          <p:spPr bwMode="auto">
            <a:xfrm>
              <a:off x="6538913" y="3192463"/>
              <a:ext cx="508000" cy="182562"/>
            </a:xfrm>
            <a:prstGeom prst="rect">
              <a:avLst/>
            </a:prstGeom>
            <a:noFill/>
            <a:ln w="9525">
              <a:noFill/>
              <a:miter lim="800000"/>
              <a:headEnd/>
              <a:tailEnd/>
            </a:ln>
          </p:spPr>
          <p:txBody>
            <a:bodyPr wrap="none" lIns="0" tIns="0" rIns="0" bIns="0">
              <a:spAutoFit/>
            </a:bodyPr>
            <a:lstStyle/>
            <a:p>
              <a:pPr defTabSz="762000"/>
              <a:r>
                <a:rPr lang="en-GB" sz="1200">
                  <a:solidFill>
                    <a:srgbClr val="000000"/>
                  </a:solidFill>
                </a:rPr>
                <a:t>Vcg (V)</a:t>
              </a:r>
              <a:endParaRPr lang="en-GB" sz="1200"/>
            </a:p>
          </p:txBody>
        </p:sp>
        <p:sp>
          <p:nvSpPr>
            <p:cNvPr id="111836" name="Line 217"/>
            <p:cNvSpPr>
              <a:spLocks noChangeShapeType="1"/>
            </p:cNvSpPr>
            <p:nvPr/>
          </p:nvSpPr>
          <p:spPr bwMode="auto">
            <a:xfrm>
              <a:off x="6535738" y="1552575"/>
              <a:ext cx="1587" cy="1571625"/>
            </a:xfrm>
            <a:prstGeom prst="line">
              <a:avLst/>
            </a:prstGeom>
            <a:noFill/>
            <a:ln w="12700">
              <a:solidFill>
                <a:schemeClr val="tx1"/>
              </a:solidFill>
              <a:prstDash val="sysDot"/>
              <a:round/>
              <a:headEnd/>
              <a:tailEnd/>
            </a:ln>
          </p:spPr>
          <p:txBody>
            <a:bodyPr wrap="none" anchor="ctr"/>
            <a:lstStyle/>
            <a:p>
              <a:endParaRPr lang="en-GB"/>
            </a:p>
          </p:txBody>
        </p:sp>
      </p:grpSp>
      <p:sp>
        <p:nvSpPr>
          <p:cNvPr id="212" name="Freeform 211"/>
          <p:cNvSpPr/>
          <p:nvPr/>
        </p:nvSpPr>
        <p:spPr>
          <a:xfrm>
            <a:off x="2000250" y="1876425"/>
            <a:ext cx="447675" cy="1919288"/>
          </a:xfrm>
          <a:custGeom>
            <a:avLst/>
            <a:gdLst>
              <a:gd name="connsiteX0" fmla="*/ 28575 w 447675"/>
              <a:gd name="connsiteY0" fmla="*/ 1914525 h 1919288"/>
              <a:gd name="connsiteX1" fmla="*/ 366713 w 447675"/>
              <a:gd name="connsiteY1" fmla="*/ 1914525 h 1919288"/>
              <a:gd name="connsiteX2" fmla="*/ 447675 w 447675"/>
              <a:gd name="connsiteY2" fmla="*/ 1919288 h 1919288"/>
              <a:gd name="connsiteX3" fmla="*/ 442913 w 447675"/>
              <a:gd name="connsiteY3" fmla="*/ 1814513 h 1919288"/>
              <a:gd name="connsiteX4" fmla="*/ 447675 w 447675"/>
              <a:gd name="connsiteY4" fmla="*/ 1690688 h 1919288"/>
              <a:gd name="connsiteX5" fmla="*/ 428625 w 447675"/>
              <a:gd name="connsiteY5" fmla="*/ 1509713 h 1919288"/>
              <a:gd name="connsiteX6" fmla="*/ 423863 w 447675"/>
              <a:gd name="connsiteY6" fmla="*/ 1309688 h 1919288"/>
              <a:gd name="connsiteX7" fmla="*/ 423863 w 447675"/>
              <a:gd name="connsiteY7" fmla="*/ 1100138 h 1919288"/>
              <a:gd name="connsiteX8" fmla="*/ 423863 w 447675"/>
              <a:gd name="connsiteY8" fmla="*/ 804863 h 1919288"/>
              <a:gd name="connsiteX9" fmla="*/ 409575 w 447675"/>
              <a:gd name="connsiteY9" fmla="*/ 500063 h 1919288"/>
              <a:gd name="connsiteX10" fmla="*/ 404813 w 447675"/>
              <a:gd name="connsiteY10" fmla="*/ 352425 h 1919288"/>
              <a:gd name="connsiteX11" fmla="*/ 400050 w 447675"/>
              <a:gd name="connsiteY11" fmla="*/ 185738 h 1919288"/>
              <a:gd name="connsiteX12" fmla="*/ 385763 w 447675"/>
              <a:gd name="connsiteY12" fmla="*/ 71438 h 1919288"/>
              <a:gd name="connsiteX13" fmla="*/ 328613 w 447675"/>
              <a:gd name="connsiteY13" fmla="*/ 28575 h 1919288"/>
              <a:gd name="connsiteX14" fmla="*/ 261938 w 447675"/>
              <a:gd name="connsiteY14" fmla="*/ 9525 h 1919288"/>
              <a:gd name="connsiteX15" fmla="*/ 190500 w 447675"/>
              <a:gd name="connsiteY15" fmla="*/ 0 h 1919288"/>
              <a:gd name="connsiteX16" fmla="*/ 133350 w 447675"/>
              <a:gd name="connsiteY16" fmla="*/ 23813 h 1919288"/>
              <a:gd name="connsiteX17" fmla="*/ 71438 w 447675"/>
              <a:gd name="connsiteY17" fmla="*/ 85725 h 1919288"/>
              <a:gd name="connsiteX18" fmla="*/ 38100 w 447675"/>
              <a:gd name="connsiteY18" fmla="*/ 152400 h 1919288"/>
              <a:gd name="connsiteX19" fmla="*/ 19050 w 447675"/>
              <a:gd name="connsiteY19" fmla="*/ 242888 h 1919288"/>
              <a:gd name="connsiteX20" fmla="*/ 14288 w 447675"/>
              <a:gd name="connsiteY20" fmla="*/ 366713 h 1919288"/>
              <a:gd name="connsiteX21" fmla="*/ 4763 w 447675"/>
              <a:gd name="connsiteY21" fmla="*/ 538163 h 1919288"/>
              <a:gd name="connsiteX22" fmla="*/ 4763 w 447675"/>
              <a:gd name="connsiteY22" fmla="*/ 866775 h 1919288"/>
              <a:gd name="connsiteX23" fmla="*/ 0 w 447675"/>
              <a:gd name="connsiteY23" fmla="*/ 1238250 h 1919288"/>
              <a:gd name="connsiteX24" fmla="*/ 0 w 447675"/>
              <a:gd name="connsiteY24" fmla="*/ 1452563 h 1919288"/>
              <a:gd name="connsiteX25" fmla="*/ 0 w 447675"/>
              <a:gd name="connsiteY25" fmla="*/ 1562100 h 1919288"/>
              <a:gd name="connsiteX26" fmla="*/ 0 w 447675"/>
              <a:gd name="connsiteY26" fmla="*/ 1728788 h 1919288"/>
              <a:gd name="connsiteX27" fmla="*/ 0 w 447675"/>
              <a:gd name="connsiteY27" fmla="*/ 1833563 h 1919288"/>
              <a:gd name="connsiteX28" fmla="*/ 28575 w 447675"/>
              <a:gd name="connsiteY28" fmla="*/ 1914525 h 191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675" h="1919288">
                <a:moveTo>
                  <a:pt x="28575" y="1914525"/>
                </a:moveTo>
                <a:lnTo>
                  <a:pt x="366713" y="1914525"/>
                </a:lnTo>
                <a:lnTo>
                  <a:pt x="447675" y="1919288"/>
                </a:lnTo>
                <a:lnTo>
                  <a:pt x="442913" y="1814513"/>
                </a:lnTo>
                <a:lnTo>
                  <a:pt x="447675" y="1690688"/>
                </a:lnTo>
                <a:lnTo>
                  <a:pt x="428625" y="1509713"/>
                </a:lnTo>
                <a:lnTo>
                  <a:pt x="423863" y="1309688"/>
                </a:lnTo>
                <a:lnTo>
                  <a:pt x="423863" y="1100138"/>
                </a:lnTo>
                <a:lnTo>
                  <a:pt x="423863" y="804863"/>
                </a:lnTo>
                <a:lnTo>
                  <a:pt x="409575" y="500063"/>
                </a:lnTo>
                <a:lnTo>
                  <a:pt x="404813" y="352425"/>
                </a:lnTo>
                <a:lnTo>
                  <a:pt x="400050" y="185738"/>
                </a:lnTo>
                <a:lnTo>
                  <a:pt x="385763" y="71438"/>
                </a:lnTo>
                <a:lnTo>
                  <a:pt x="328613" y="28575"/>
                </a:lnTo>
                <a:lnTo>
                  <a:pt x="261938" y="9525"/>
                </a:lnTo>
                <a:lnTo>
                  <a:pt x="190500" y="0"/>
                </a:lnTo>
                <a:lnTo>
                  <a:pt x="133350" y="23813"/>
                </a:lnTo>
                <a:lnTo>
                  <a:pt x="71438" y="85725"/>
                </a:lnTo>
                <a:lnTo>
                  <a:pt x="38100" y="152400"/>
                </a:lnTo>
                <a:lnTo>
                  <a:pt x="19050" y="242888"/>
                </a:lnTo>
                <a:lnTo>
                  <a:pt x="14288" y="366713"/>
                </a:lnTo>
                <a:lnTo>
                  <a:pt x="4763" y="538163"/>
                </a:lnTo>
                <a:lnTo>
                  <a:pt x="4763" y="866775"/>
                </a:lnTo>
                <a:cubicBezTo>
                  <a:pt x="3175" y="990600"/>
                  <a:pt x="1588" y="1114425"/>
                  <a:pt x="0" y="1238250"/>
                </a:cubicBezTo>
                <a:lnTo>
                  <a:pt x="0" y="1452563"/>
                </a:lnTo>
                <a:lnTo>
                  <a:pt x="0" y="1562100"/>
                </a:lnTo>
                <a:lnTo>
                  <a:pt x="0" y="1728788"/>
                </a:lnTo>
                <a:lnTo>
                  <a:pt x="0" y="1833563"/>
                </a:lnTo>
                <a:lnTo>
                  <a:pt x="28575" y="1914525"/>
                </a:lnTo>
                <a:close/>
              </a:path>
            </a:pathLst>
          </a:custGeom>
          <a:solidFill>
            <a:schemeClr val="accent1">
              <a:alpha val="22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215" name="Freeform 214"/>
          <p:cNvSpPr/>
          <p:nvPr/>
        </p:nvSpPr>
        <p:spPr>
          <a:xfrm>
            <a:off x="1319213" y="1662113"/>
            <a:ext cx="1752600" cy="2024062"/>
          </a:xfrm>
          <a:custGeom>
            <a:avLst/>
            <a:gdLst>
              <a:gd name="connsiteX0" fmla="*/ 0 w 1752600"/>
              <a:gd name="connsiteY0" fmla="*/ 1690687 h 2024062"/>
              <a:gd name="connsiteX1" fmla="*/ 0 w 1752600"/>
              <a:gd name="connsiteY1" fmla="*/ 1690687 h 2024062"/>
              <a:gd name="connsiteX2" fmla="*/ 47625 w 1752600"/>
              <a:gd name="connsiteY2" fmla="*/ 1814512 h 2024062"/>
              <a:gd name="connsiteX3" fmla="*/ 114300 w 1752600"/>
              <a:gd name="connsiteY3" fmla="*/ 1890712 h 2024062"/>
              <a:gd name="connsiteX4" fmla="*/ 195262 w 1752600"/>
              <a:gd name="connsiteY4" fmla="*/ 1919287 h 2024062"/>
              <a:gd name="connsiteX5" fmla="*/ 323850 w 1752600"/>
              <a:gd name="connsiteY5" fmla="*/ 1900237 h 2024062"/>
              <a:gd name="connsiteX6" fmla="*/ 381000 w 1752600"/>
              <a:gd name="connsiteY6" fmla="*/ 1824037 h 2024062"/>
              <a:gd name="connsiteX7" fmla="*/ 423862 w 1752600"/>
              <a:gd name="connsiteY7" fmla="*/ 1728787 h 2024062"/>
              <a:gd name="connsiteX8" fmla="*/ 438150 w 1752600"/>
              <a:gd name="connsiteY8" fmla="*/ 1490662 h 2024062"/>
              <a:gd name="connsiteX9" fmla="*/ 447675 w 1752600"/>
              <a:gd name="connsiteY9" fmla="*/ 1176337 h 2024062"/>
              <a:gd name="connsiteX10" fmla="*/ 447675 w 1752600"/>
              <a:gd name="connsiteY10" fmla="*/ 942975 h 2024062"/>
              <a:gd name="connsiteX11" fmla="*/ 466725 w 1752600"/>
              <a:gd name="connsiteY11" fmla="*/ 652462 h 2024062"/>
              <a:gd name="connsiteX12" fmla="*/ 490537 w 1752600"/>
              <a:gd name="connsiteY12" fmla="*/ 395287 h 2024062"/>
              <a:gd name="connsiteX13" fmla="*/ 533400 w 1752600"/>
              <a:gd name="connsiteY13" fmla="*/ 180975 h 2024062"/>
              <a:gd name="connsiteX14" fmla="*/ 609600 w 1752600"/>
              <a:gd name="connsiteY14" fmla="*/ 109537 h 2024062"/>
              <a:gd name="connsiteX15" fmla="*/ 704850 w 1752600"/>
              <a:gd name="connsiteY15" fmla="*/ 28575 h 2024062"/>
              <a:gd name="connsiteX16" fmla="*/ 800100 w 1752600"/>
              <a:gd name="connsiteY16" fmla="*/ 4762 h 2024062"/>
              <a:gd name="connsiteX17" fmla="*/ 923925 w 1752600"/>
              <a:gd name="connsiteY17" fmla="*/ 0 h 2024062"/>
              <a:gd name="connsiteX18" fmla="*/ 1057275 w 1752600"/>
              <a:gd name="connsiteY18" fmla="*/ 14287 h 2024062"/>
              <a:gd name="connsiteX19" fmla="*/ 1138237 w 1752600"/>
              <a:gd name="connsiteY19" fmla="*/ 71437 h 2024062"/>
              <a:gd name="connsiteX20" fmla="*/ 1228725 w 1752600"/>
              <a:gd name="connsiteY20" fmla="*/ 147637 h 2024062"/>
              <a:gd name="connsiteX21" fmla="*/ 1276350 w 1752600"/>
              <a:gd name="connsiteY21" fmla="*/ 271462 h 2024062"/>
              <a:gd name="connsiteX22" fmla="*/ 1285875 w 1752600"/>
              <a:gd name="connsiteY22" fmla="*/ 414337 h 2024062"/>
              <a:gd name="connsiteX23" fmla="*/ 1300162 w 1752600"/>
              <a:gd name="connsiteY23" fmla="*/ 604837 h 2024062"/>
              <a:gd name="connsiteX24" fmla="*/ 1309687 w 1752600"/>
              <a:gd name="connsiteY24" fmla="*/ 895350 h 2024062"/>
              <a:gd name="connsiteX25" fmla="*/ 1323975 w 1752600"/>
              <a:gd name="connsiteY25" fmla="*/ 1223962 h 2024062"/>
              <a:gd name="connsiteX26" fmla="*/ 1328737 w 1752600"/>
              <a:gd name="connsiteY26" fmla="*/ 1500187 h 2024062"/>
              <a:gd name="connsiteX27" fmla="*/ 1338262 w 1752600"/>
              <a:gd name="connsiteY27" fmla="*/ 1709737 h 2024062"/>
              <a:gd name="connsiteX28" fmla="*/ 1366837 w 1752600"/>
              <a:gd name="connsiteY28" fmla="*/ 1847850 h 2024062"/>
              <a:gd name="connsiteX29" fmla="*/ 1433512 w 1752600"/>
              <a:gd name="connsiteY29" fmla="*/ 1909762 h 2024062"/>
              <a:gd name="connsiteX30" fmla="*/ 1547812 w 1752600"/>
              <a:gd name="connsiteY30" fmla="*/ 1938337 h 2024062"/>
              <a:gd name="connsiteX31" fmla="*/ 1643062 w 1752600"/>
              <a:gd name="connsiteY31" fmla="*/ 1952625 h 2024062"/>
              <a:gd name="connsiteX32" fmla="*/ 1704975 w 1752600"/>
              <a:gd name="connsiteY32" fmla="*/ 1943100 h 2024062"/>
              <a:gd name="connsiteX33" fmla="*/ 1747837 w 1752600"/>
              <a:gd name="connsiteY33" fmla="*/ 1919287 h 2024062"/>
              <a:gd name="connsiteX34" fmla="*/ 1752600 w 1752600"/>
              <a:gd name="connsiteY34" fmla="*/ 1990725 h 2024062"/>
              <a:gd name="connsiteX35" fmla="*/ 1695450 w 1752600"/>
              <a:gd name="connsiteY35" fmla="*/ 2019300 h 2024062"/>
              <a:gd name="connsiteX36" fmla="*/ 1566862 w 1752600"/>
              <a:gd name="connsiteY36" fmla="*/ 2024062 h 2024062"/>
              <a:gd name="connsiteX37" fmla="*/ 1462087 w 1752600"/>
              <a:gd name="connsiteY37" fmla="*/ 2005012 h 2024062"/>
              <a:gd name="connsiteX38" fmla="*/ 1385887 w 1752600"/>
              <a:gd name="connsiteY38" fmla="*/ 1976437 h 2024062"/>
              <a:gd name="connsiteX39" fmla="*/ 1328737 w 1752600"/>
              <a:gd name="connsiteY39" fmla="*/ 1933575 h 2024062"/>
              <a:gd name="connsiteX40" fmla="*/ 1319212 w 1752600"/>
              <a:gd name="connsiteY40" fmla="*/ 1895475 h 2024062"/>
              <a:gd name="connsiteX41" fmla="*/ 1285875 w 1752600"/>
              <a:gd name="connsiteY41" fmla="*/ 1824037 h 2024062"/>
              <a:gd name="connsiteX42" fmla="*/ 1262062 w 1752600"/>
              <a:gd name="connsiteY42" fmla="*/ 1652587 h 2024062"/>
              <a:gd name="connsiteX43" fmla="*/ 1257300 w 1752600"/>
              <a:gd name="connsiteY43" fmla="*/ 1428750 h 2024062"/>
              <a:gd name="connsiteX44" fmla="*/ 1238250 w 1752600"/>
              <a:gd name="connsiteY44" fmla="*/ 1100137 h 2024062"/>
              <a:gd name="connsiteX45" fmla="*/ 1228725 w 1752600"/>
              <a:gd name="connsiteY45" fmla="*/ 842962 h 2024062"/>
              <a:gd name="connsiteX46" fmla="*/ 1223962 w 1752600"/>
              <a:gd name="connsiteY46" fmla="*/ 642937 h 2024062"/>
              <a:gd name="connsiteX47" fmla="*/ 1223962 w 1752600"/>
              <a:gd name="connsiteY47" fmla="*/ 471487 h 2024062"/>
              <a:gd name="connsiteX48" fmla="*/ 1209675 w 1752600"/>
              <a:gd name="connsiteY48" fmla="*/ 323850 h 2024062"/>
              <a:gd name="connsiteX49" fmla="*/ 1166812 w 1752600"/>
              <a:gd name="connsiteY49" fmla="*/ 214312 h 2024062"/>
              <a:gd name="connsiteX50" fmla="*/ 1100137 w 1752600"/>
              <a:gd name="connsiteY50" fmla="*/ 128587 h 2024062"/>
              <a:gd name="connsiteX51" fmla="*/ 1038225 w 1752600"/>
              <a:gd name="connsiteY51" fmla="*/ 85725 h 2024062"/>
              <a:gd name="connsiteX52" fmla="*/ 947737 w 1752600"/>
              <a:gd name="connsiteY52" fmla="*/ 66675 h 2024062"/>
              <a:gd name="connsiteX53" fmla="*/ 833437 w 1752600"/>
              <a:gd name="connsiteY53" fmla="*/ 71437 h 2024062"/>
              <a:gd name="connsiteX54" fmla="*/ 747712 w 1752600"/>
              <a:gd name="connsiteY54" fmla="*/ 95250 h 2024062"/>
              <a:gd name="connsiteX55" fmla="*/ 657225 w 1752600"/>
              <a:gd name="connsiteY55" fmla="*/ 166687 h 2024062"/>
              <a:gd name="connsiteX56" fmla="*/ 604837 w 1752600"/>
              <a:gd name="connsiteY56" fmla="*/ 242887 h 2024062"/>
              <a:gd name="connsiteX57" fmla="*/ 576262 w 1752600"/>
              <a:gd name="connsiteY57" fmla="*/ 347662 h 2024062"/>
              <a:gd name="connsiteX58" fmla="*/ 552450 w 1752600"/>
              <a:gd name="connsiteY58" fmla="*/ 566737 h 2024062"/>
              <a:gd name="connsiteX59" fmla="*/ 542925 w 1752600"/>
              <a:gd name="connsiteY59" fmla="*/ 819150 h 2024062"/>
              <a:gd name="connsiteX60" fmla="*/ 538162 w 1752600"/>
              <a:gd name="connsiteY60" fmla="*/ 1128712 h 2024062"/>
              <a:gd name="connsiteX61" fmla="*/ 528637 w 1752600"/>
              <a:gd name="connsiteY61" fmla="*/ 1419225 h 2024062"/>
              <a:gd name="connsiteX62" fmla="*/ 519112 w 1752600"/>
              <a:gd name="connsiteY62" fmla="*/ 1695450 h 2024062"/>
              <a:gd name="connsiteX63" fmla="*/ 481012 w 1752600"/>
              <a:gd name="connsiteY63" fmla="*/ 1871662 h 2024062"/>
              <a:gd name="connsiteX64" fmla="*/ 404812 w 1752600"/>
              <a:gd name="connsiteY64" fmla="*/ 1943100 h 2024062"/>
              <a:gd name="connsiteX65" fmla="*/ 295275 w 1752600"/>
              <a:gd name="connsiteY65" fmla="*/ 1985962 h 2024062"/>
              <a:gd name="connsiteX66" fmla="*/ 133350 w 1752600"/>
              <a:gd name="connsiteY66" fmla="*/ 2000250 h 2024062"/>
              <a:gd name="connsiteX67" fmla="*/ 19050 w 1752600"/>
              <a:gd name="connsiteY67" fmla="*/ 1943100 h 2024062"/>
              <a:gd name="connsiteX68" fmla="*/ 4762 w 1752600"/>
              <a:gd name="connsiteY68" fmla="*/ 1900237 h 2024062"/>
              <a:gd name="connsiteX69" fmla="*/ 0 w 1752600"/>
              <a:gd name="connsiteY69" fmla="*/ 1690687 h 202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52600" h="2024062">
                <a:moveTo>
                  <a:pt x="0" y="1690687"/>
                </a:moveTo>
                <a:lnTo>
                  <a:pt x="0" y="1690687"/>
                </a:lnTo>
                <a:lnTo>
                  <a:pt x="47625" y="1814512"/>
                </a:lnTo>
                <a:lnTo>
                  <a:pt x="114300" y="1890712"/>
                </a:lnTo>
                <a:lnTo>
                  <a:pt x="195262" y="1919287"/>
                </a:lnTo>
                <a:lnTo>
                  <a:pt x="323850" y="1900237"/>
                </a:lnTo>
                <a:lnTo>
                  <a:pt x="381000" y="1824037"/>
                </a:lnTo>
                <a:lnTo>
                  <a:pt x="423862" y="1728787"/>
                </a:lnTo>
                <a:lnTo>
                  <a:pt x="438150" y="1490662"/>
                </a:lnTo>
                <a:lnTo>
                  <a:pt x="447675" y="1176337"/>
                </a:lnTo>
                <a:lnTo>
                  <a:pt x="447675" y="942975"/>
                </a:lnTo>
                <a:lnTo>
                  <a:pt x="466725" y="652462"/>
                </a:lnTo>
                <a:lnTo>
                  <a:pt x="490537" y="395287"/>
                </a:lnTo>
                <a:lnTo>
                  <a:pt x="533400" y="180975"/>
                </a:lnTo>
                <a:lnTo>
                  <a:pt x="609600" y="109537"/>
                </a:lnTo>
                <a:lnTo>
                  <a:pt x="704850" y="28575"/>
                </a:lnTo>
                <a:lnTo>
                  <a:pt x="800100" y="4762"/>
                </a:lnTo>
                <a:lnTo>
                  <a:pt x="923925" y="0"/>
                </a:lnTo>
                <a:lnTo>
                  <a:pt x="1057275" y="14287"/>
                </a:lnTo>
                <a:lnTo>
                  <a:pt x="1138237" y="71437"/>
                </a:lnTo>
                <a:lnTo>
                  <a:pt x="1228725" y="147637"/>
                </a:lnTo>
                <a:lnTo>
                  <a:pt x="1276350" y="271462"/>
                </a:lnTo>
                <a:lnTo>
                  <a:pt x="1285875" y="414337"/>
                </a:lnTo>
                <a:lnTo>
                  <a:pt x="1300162" y="604837"/>
                </a:lnTo>
                <a:lnTo>
                  <a:pt x="1309687" y="895350"/>
                </a:lnTo>
                <a:lnTo>
                  <a:pt x="1323975" y="1223962"/>
                </a:lnTo>
                <a:cubicBezTo>
                  <a:pt x="1325562" y="1316037"/>
                  <a:pt x="1327150" y="1408112"/>
                  <a:pt x="1328737" y="1500187"/>
                </a:cubicBezTo>
                <a:lnTo>
                  <a:pt x="1338262" y="1709737"/>
                </a:lnTo>
                <a:lnTo>
                  <a:pt x="1366837" y="1847850"/>
                </a:lnTo>
                <a:lnTo>
                  <a:pt x="1433512" y="1909762"/>
                </a:lnTo>
                <a:lnTo>
                  <a:pt x="1547812" y="1938337"/>
                </a:lnTo>
                <a:lnTo>
                  <a:pt x="1643062" y="1952625"/>
                </a:lnTo>
                <a:lnTo>
                  <a:pt x="1704975" y="1943100"/>
                </a:lnTo>
                <a:lnTo>
                  <a:pt x="1747837" y="1919287"/>
                </a:lnTo>
                <a:lnTo>
                  <a:pt x="1752600" y="1990725"/>
                </a:lnTo>
                <a:lnTo>
                  <a:pt x="1695450" y="2019300"/>
                </a:lnTo>
                <a:lnTo>
                  <a:pt x="1566862" y="2024062"/>
                </a:lnTo>
                <a:lnTo>
                  <a:pt x="1462087" y="2005012"/>
                </a:lnTo>
                <a:lnTo>
                  <a:pt x="1385887" y="1976437"/>
                </a:lnTo>
                <a:lnTo>
                  <a:pt x="1328737" y="1933575"/>
                </a:lnTo>
                <a:lnTo>
                  <a:pt x="1319212" y="1895475"/>
                </a:lnTo>
                <a:lnTo>
                  <a:pt x="1285875" y="1824037"/>
                </a:lnTo>
                <a:lnTo>
                  <a:pt x="1262062" y="1652587"/>
                </a:lnTo>
                <a:lnTo>
                  <a:pt x="1257300" y="1428750"/>
                </a:lnTo>
                <a:lnTo>
                  <a:pt x="1238250" y="1100137"/>
                </a:lnTo>
                <a:lnTo>
                  <a:pt x="1228725" y="842962"/>
                </a:lnTo>
                <a:lnTo>
                  <a:pt x="1223962" y="642937"/>
                </a:lnTo>
                <a:lnTo>
                  <a:pt x="1223962" y="471487"/>
                </a:lnTo>
                <a:lnTo>
                  <a:pt x="1209675" y="323850"/>
                </a:lnTo>
                <a:lnTo>
                  <a:pt x="1166812" y="214312"/>
                </a:lnTo>
                <a:lnTo>
                  <a:pt x="1100137" y="128587"/>
                </a:lnTo>
                <a:lnTo>
                  <a:pt x="1038225" y="85725"/>
                </a:lnTo>
                <a:lnTo>
                  <a:pt x="947737" y="66675"/>
                </a:lnTo>
                <a:lnTo>
                  <a:pt x="833437" y="71437"/>
                </a:lnTo>
                <a:lnTo>
                  <a:pt x="747712" y="95250"/>
                </a:lnTo>
                <a:lnTo>
                  <a:pt x="657225" y="166687"/>
                </a:lnTo>
                <a:lnTo>
                  <a:pt x="604837" y="242887"/>
                </a:lnTo>
                <a:lnTo>
                  <a:pt x="576262" y="347662"/>
                </a:lnTo>
                <a:lnTo>
                  <a:pt x="552450" y="566737"/>
                </a:lnTo>
                <a:lnTo>
                  <a:pt x="542925" y="819150"/>
                </a:lnTo>
                <a:cubicBezTo>
                  <a:pt x="541337" y="922337"/>
                  <a:pt x="539750" y="1025525"/>
                  <a:pt x="538162" y="1128712"/>
                </a:cubicBezTo>
                <a:lnTo>
                  <a:pt x="528637" y="1419225"/>
                </a:lnTo>
                <a:lnTo>
                  <a:pt x="519112" y="1695450"/>
                </a:lnTo>
                <a:lnTo>
                  <a:pt x="481012" y="1871662"/>
                </a:lnTo>
                <a:lnTo>
                  <a:pt x="404812" y="1943100"/>
                </a:lnTo>
                <a:lnTo>
                  <a:pt x="295275" y="1985962"/>
                </a:lnTo>
                <a:lnTo>
                  <a:pt x="133350" y="2000250"/>
                </a:lnTo>
                <a:lnTo>
                  <a:pt x="19050" y="1943100"/>
                </a:lnTo>
                <a:lnTo>
                  <a:pt x="4762" y="1900237"/>
                </a:lnTo>
                <a:lnTo>
                  <a:pt x="0" y="1690687"/>
                </a:lnTo>
                <a:close/>
              </a:path>
            </a:pathLst>
          </a:custGeom>
          <a:solidFill>
            <a:schemeClr val="bg1">
              <a:lumMod val="65000"/>
              <a:alpha val="39000"/>
            </a:schemeClr>
          </a:solidFill>
          <a:ln w="12700">
            <a:solidFill>
              <a:schemeClr val="tx1">
                <a:alpha val="13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216" name="Freeform 215"/>
          <p:cNvSpPr/>
          <p:nvPr/>
        </p:nvSpPr>
        <p:spPr>
          <a:xfrm>
            <a:off x="1309688" y="1682750"/>
            <a:ext cx="1747837" cy="2047875"/>
          </a:xfrm>
          <a:custGeom>
            <a:avLst/>
            <a:gdLst>
              <a:gd name="connsiteX0" fmla="*/ 0 w 1747838"/>
              <a:gd name="connsiteY0" fmla="*/ 1852613 h 2047875"/>
              <a:gd name="connsiteX1" fmla="*/ 42863 w 1747838"/>
              <a:gd name="connsiteY1" fmla="*/ 1900238 h 2047875"/>
              <a:gd name="connsiteX2" fmla="*/ 119063 w 1747838"/>
              <a:gd name="connsiteY2" fmla="*/ 1933575 h 2047875"/>
              <a:gd name="connsiteX3" fmla="*/ 219075 w 1747838"/>
              <a:gd name="connsiteY3" fmla="*/ 1933575 h 2047875"/>
              <a:gd name="connsiteX4" fmla="*/ 295275 w 1747838"/>
              <a:gd name="connsiteY4" fmla="*/ 1924050 h 2047875"/>
              <a:gd name="connsiteX5" fmla="*/ 371475 w 1747838"/>
              <a:gd name="connsiteY5" fmla="*/ 1900238 h 2047875"/>
              <a:gd name="connsiteX6" fmla="*/ 452438 w 1747838"/>
              <a:gd name="connsiteY6" fmla="*/ 1843088 h 2047875"/>
              <a:gd name="connsiteX7" fmla="*/ 485775 w 1747838"/>
              <a:gd name="connsiteY7" fmla="*/ 1814513 h 2047875"/>
              <a:gd name="connsiteX8" fmla="*/ 528638 w 1747838"/>
              <a:gd name="connsiteY8" fmla="*/ 1609725 h 2047875"/>
              <a:gd name="connsiteX9" fmla="*/ 538163 w 1747838"/>
              <a:gd name="connsiteY9" fmla="*/ 1281113 h 2047875"/>
              <a:gd name="connsiteX10" fmla="*/ 533400 w 1747838"/>
              <a:gd name="connsiteY10" fmla="*/ 881063 h 2047875"/>
              <a:gd name="connsiteX11" fmla="*/ 552450 w 1747838"/>
              <a:gd name="connsiteY11" fmla="*/ 557213 h 2047875"/>
              <a:gd name="connsiteX12" fmla="*/ 571500 w 1747838"/>
              <a:gd name="connsiteY12" fmla="*/ 309563 h 2047875"/>
              <a:gd name="connsiteX13" fmla="*/ 609600 w 1747838"/>
              <a:gd name="connsiteY13" fmla="*/ 166688 h 2047875"/>
              <a:gd name="connsiteX14" fmla="*/ 661988 w 1747838"/>
              <a:gd name="connsiteY14" fmla="*/ 104775 h 2047875"/>
              <a:gd name="connsiteX15" fmla="*/ 728663 w 1747838"/>
              <a:gd name="connsiteY15" fmla="*/ 42863 h 2047875"/>
              <a:gd name="connsiteX16" fmla="*/ 852488 w 1747838"/>
              <a:gd name="connsiteY16" fmla="*/ 0 h 2047875"/>
              <a:gd name="connsiteX17" fmla="*/ 1009650 w 1747838"/>
              <a:gd name="connsiteY17" fmla="*/ 9525 h 2047875"/>
              <a:gd name="connsiteX18" fmla="*/ 1085850 w 1747838"/>
              <a:gd name="connsiteY18" fmla="*/ 52388 h 2047875"/>
              <a:gd name="connsiteX19" fmla="*/ 1157288 w 1747838"/>
              <a:gd name="connsiteY19" fmla="*/ 128588 h 2047875"/>
              <a:gd name="connsiteX20" fmla="*/ 1214438 w 1747838"/>
              <a:gd name="connsiteY20" fmla="*/ 266700 h 2047875"/>
              <a:gd name="connsiteX21" fmla="*/ 1223963 w 1747838"/>
              <a:gd name="connsiteY21" fmla="*/ 452438 h 2047875"/>
              <a:gd name="connsiteX22" fmla="*/ 1223963 w 1747838"/>
              <a:gd name="connsiteY22" fmla="*/ 661988 h 2047875"/>
              <a:gd name="connsiteX23" fmla="*/ 1233488 w 1747838"/>
              <a:gd name="connsiteY23" fmla="*/ 890588 h 2047875"/>
              <a:gd name="connsiteX24" fmla="*/ 1243013 w 1747838"/>
              <a:gd name="connsiteY24" fmla="*/ 1128713 h 2047875"/>
              <a:gd name="connsiteX25" fmla="*/ 1247775 w 1747838"/>
              <a:gd name="connsiteY25" fmla="*/ 1376363 h 2047875"/>
              <a:gd name="connsiteX26" fmla="*/ 1262063 w 1747838"/>
              <a:gd name="connsiteY26" fmla="*/ 1538288 h 2047875"/>
              <a:gd name="connsiteX27" fmla="*/ 1271588 w 1747838"/>
              <a:gd name="connsiteY27" fmla="*/ 1671638 h 2047875"/>
              <a:gd name="connsiteX28" fmla="*/ 1285875 w 1747838"/>
              <a:gd name="connsiteY28" fmla="*/ 1738313 h 2047875"/>
              <a:gd name="connsiteX29" fmla="*/ 1304925 w 1747838"/>
              <a:gd name="connsiteY29" fmla="*/ 1809750 h 2047875"/>
              <a:gd name="connsiteX30" fmla="*/ 1323975 w 1747838"/>
              <a:gd name="connsiteY30" fmla="*/ 1866900 h 2047875"/>
              <a:gd name="connsiteX31" fmla="*/ 1371600 w 1747838"/>
              <a:gd name="connsiteY31" fmla="*/ 1914525 h 2047875"/>
              <a:gd name="connsiteX32" fmla="*/ 1514475 w 1747838"/>
              <a:gd name="connsiteY32" fmla="*/ 1962150 h 2047875"/>
              <a:gd name="connsiteX33" fmla="*/ 1581150 w 1747838"/>
              <a:gd name="connsiteY33" fmla="*/ 1962150 h 2047875"/>
              <a:gd name="connsiteX34" fmla="*/ 1695450 w 1747838"/>
              <a:gd name="connsiteY34" fmla="*/ 1962150 h 2047875"/>
              <a:gd name="connsiteX35" fmla="*/ 1738313 w 1747838"/>
              <a:gd name="connsiteY35" fmla="*/ 1943100 h 2047875"/>
              <a:gd name="connsiteX36" fmla="*/ 1747838 w 1747838"/>
              <a:gd name="connsiteY36" fmla="*/ 1933575 h 2047875"/>
              <a:gd name="connsiteX37" fmla="*/ 1747838 w 1747838"/>
              <a:gd name="connsiteY37" fmla="*/ 2028825 h 2047875"/>
              <a:gd name="connsiteX38" fmla="*/ 1652588 w 1747838"/>
              <a:gd name="connsiteY38" fmla="*/ 2047875 h 2047875"/>
              <a:gd name="connsiteX39" fmla="*/ 1519238 w 1747838"/>
              <a:gd name="connsiteY39" fmla="*/ 2038350 h 2047875"/>
              <a:gd name="connsiteX40" fmla="*/ 1395413 w 1747838"/>
              <a:gd name="connsiteY40" fmla="*/ 2019300 h 2047875"/>
              <a:gd name="connsiteX41" fmla="*/ 1323975 w 1747838"/>
              <a:gd name="connsiteY41" fmla="*/ 1985963 h 2047875"/>
              <a:gd name="connsiteX42" fmla="*/ 1238250 w 1747838"/>
              <a:gd name="connsiteY42" fmla="*/ 1909763 h 2047875"/>
              <a:gd name="connsiteX43" fmla="*/ 1209675 w 1747838"/>
              <a:gd name="connsiteY43" fmla="*/ 1790700 h 2047875"/>
              <a:gd name="connsiteX44" fmla="*/ 1181100 w 1747838"/>
              <a:gd name="connsiteY44" fmla="*/ 1447800 h 2047875"/>
              <a:gd name="connsiteX45" fmla="*/ 1171575 w 1747838"/>
              <a:gd name="connsiteY45" fmla="*/ 1190625 h 2047875"/>
              <a:gd name="connsiteX46" fmla="*/ 1166813 w 1747838"/>
              <a:gd name="connsiteY46" fmla="*/ 962025 h 2047875"/>
              <a:gd name="connsiteX47" fmla="*/ 1152525 w 1747838"/>
              <a:gd name="connsiteY47" fmla="*/ 642938 h 2047875"/>
              <a:gd name="connsiteX48" fmla="*/ 1143000 w 1747838"/>
              <a:gd name="connsiteY48" fmla="*/ 452438 h 2047875"/>
              <a:gd name="connsiteX49" fmla="*/ 1138238 w 1747838"/>
              <a:gd name="connsiteY49" fmla="*/ 290513 h 2047875"/>
              <a:gd name="connsiteX50" fmla="*/ 1123950 w 1747838"/>
              <a:gd name="connsiteY50" fmla="*/ 209550 h 2047875"/>
              <a:gd name="connsiteX51" fmla="*/ 1076325 w 1747838"/>
              <a:gd name="connsiteY51" fmla="*/ 142875 h 2047875"/>
              <a:gd name="connsiteX52" fmla="*/ 1019175 w 1747838"/>
              <a:gd name="connsiteY52" fmla="*/ 104775 h 2047875"/>
              <a:gd name="connsiteX53" fmla="*/ 947738 w 1747838"/>
              <a:gd name="connsiteY53" fmla="*/ 85725 h 2047875"/>
              <a:gd name="connsiteX54" fmla="*/ 871538 w 1747838"/>
              <a:gd name="connsiteY54" fmla="*/ 85725 h 2047875"/>
              <a:gd name="connsiteX55" fmla="*/ 809625 w 1747838"/>
              <a:gd name="connsiteY55" fmla="*/ 100013 h 2047875"/>
              <a:gd name="connsiteX56" fmla="*/ 728663 w 1747838"/>
              <a:gd name="connsiteY56" fmla="*/ 128588 h 2047875"/>
              <a:gd name="connsiteX57" fmla="*/ 690563 w 1747838"/>
              <a:gd name="connsiteY57" fmla="*/ 171450 h 2047875"/>
              <a:gd name="connsiteX58" fmla="*/ 657225 w 1747838"/>
              <a:gd name="connsiteY58" fmla="*/ 242888 h 2047875"/>
              <a:gd name="connsiteX59" fmla="*/ 633413 w 1747838"/>
              <a:gd name="connsiteY59" fmla="*/ 357188 h 2047875"/>
              <a:gd name="connsiteX60" fmla="*/ 623888 w 1747838"/>
              <a:gd name="connsiteY60" fmla="*/ 523875 h 2047875"/>
              <a:gd name="connsiteX61" fmla="*/ 614363 w 1747838"/>
              <a:gd name="connsiteY61" fmla="*/ 704850 h 2047875"/>
              <a:gd name="connsiteX62" fmla="*/ 600075 w 1747838"/>
              <a:gd name="connsiteY62" fmla="*/ 895350 h 2047875"/>
              <a:gd name="connsiteX63" fmla="*/ 604838 w 1747838"/>
              <a:gd name="connsiteY63" fmla="*/ 1090613 h 2047875"/>
              <a:gd name="connsiteX64" fmla="*/ 600075 w 1747838"/>
              <a:gd name="connsiteY64" fmla="*/ 1247775 h 2047875"/>
              <a:gd name="connsiteX65" fmla="*/ 595313 w 1747838"/>
              <a:gd name="connsiteY65" fmla="*/ 1428750 h 2047875"/>
              <a:gd name="connsiteX66" fmla="*/ 590550 w 1747838"/>
              <a:gd name="connsiteY66" fmla="*/ 1619250 h 2047875"/>
              <a:gd name="connsiteX67" fmla="*/ 561975 w 1747838"/>
              <a:gd name="connsiteY67" fmla="*/ 1790700 h 2047875"/>
              <a:gd name="connsiteX68" fmla="*/ 533400 w 1747838"/>
              <a:gd name="connsiteY68" fmla="*/ 1847850 h 2047875"/>
              <a:gd name="connsiteX69" fmla="*/ 461963 w 1747838"/>
              <a:gd name="connsiteY69" fmla="*/ 1928813 h 2047875"/>
              <a:gd name="connsiteX70" fmla="*/ 366713 w 1747838"/>
              <a:gd name="connsiteY70" fmla="*/ 1971675 h 2047875"/>
              <a:gd name="connsiteX71" fmla="*/ 261938 w 1747838"/>
              <a:gd name="connsiteY71" fmla="*/ 1990725 h 2047875"/>
              <a:gd name="connsiteX72" fmla="*/ 138113 w 1747838"/>
              <a:gd name="connsiteY72" fmla="*/ 1995488 h 2047875"/>
              <a:gd name="connsiteX73" fmla="*/ 71438 w 1747838"/>
              <a:gd name="connsiteY73" fmla="*/ 1981200 h 2047875"/>
              <a:gd name="connsiteX74" fmla="*/ 23813 w 1747838"/>
              <a:gd name="connsiteY74" fmla="*/ 1957388 h 2047875"/>
              <a:gd name="connsiteX75" fmla="*/ 0 w 1747838"/>
              <a:gd name="connsiteY75" fmla="*/ 1938338 h 2047875"/>
              <a:gd name="connsiteX76" fmla="*/ 0 w 1747838"/>
              <a:gd name="connsiteY76" fmla="*/ 1852613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47838" h="2047875">
                <a:moveTo>
                  <a:pt x="0" y="1852613"/>
                </a:moveTo>
                <a:lnTo>
                  <a:pt x="42863" y="1900238"/>
                </a:lnTo>
                <a:lnTo>
                  <a:pt x="119063" y="1933575"/>
                </a:lnTo>
                <a:lnTo>
                  <a:pt x="219075" y="1933575"/>
                </a:lnTo>
                <a:lnTo>
                  <a:pt x="295275" y="1924050"/>
                </a:lnTo>
                <a:lnTo>
                  <a:pt x="371475" y="1900238"/>
                </a:lnTo>
                <a:lnTo>
                  <a:pt x="452438" y="1843088"/>
                </a:lnTo>
                <a:lnTo>
                  <a:pt x="485775" y="1814513"/>
                </a:lnTo>
                <a:lnTo>
                  <a:pt x="528638" y="1609725"/>
                </a:lnTo>
                <a:lnTo>
                  <a:pt x="538163" y="1281113"/>
                </a:lnTo>
                <a:cubicBezTo>
                  <a:pt x="536575" y="1147763"/>
                  <a:pt x="534988" y="1014413"/>
                  <a:pt x="533400" y="881063"/>
                </a:cubicBezTo>
                <a:lnTo>
                  <a:pt x="552450" y="557213"/>
                </a:lnTo>
                <a:lnTo>
                  <a:pt x="571500" y="309563"/>
                </a:lnTo>
                <a:lnTo>
                  <a:pt x="609600" y="166688"/>
                </a:lnTo>
                <a:lnTo>
                  <a:pt x="661988" y="104775"/>
                </a:lnTo>
                <a:lnTo>
                  <a:pt x="728663" y="42863"/>
                </a:lnTo>
                <a:lnTo>
                  <a:pt x="852488" y="0"/>
                </a:lnTo>
                <a:lnTo>
                  <a:pt x="1009650" y="9525"/>
                </a:lnTo>
                <a:lnTo>
                  <a:pt x="1085850" y="52388"/>
                </a:lnTo>
                <a:lnTo>
                  <a:pt x="1157288" y="128588"/>
                </a:lnTo>
                <a:lnTo>
                  <a:pt x="1214438" y="266700"/>
                </a:lnTo>
                <a:lnTo>
                  <a:pt x="1223963" y="452438"/>
                </a:lnTo>
                <a:lnTo>
                  <a:pt x="1223963" y="661988"/>
                </a:lnTo>
                <a:lnTo>
                  <a:pt x="1233488" y="890588"/>
                </a:lnTo>
                <a:lnTo>
                  <a:pt x="1243013" y="1128713"/>
                </a:lnTo>
                <a:cubicBezTo>
                  <a:pt x="1244600" y="1211263"/>
                  <a:pt x="1246188" y="1293813"/>
                  <a:pt x="1247775" y="1376363"/>
                </a:cubicBezTo>
                <a:lnTo>
                  <a:pt x="1262063" y="1538288"/>
                </a:lnTo>
                <a:lnTo>
                  <a:pt x="1271588" y="1671638"/>
                </a:lnTo>
                <a:lnTo>
                  <a:pt x="1285875" y="1738313"/>
                </a:lnTo>
                <a:lnTo>
                  <a:pt x="1304925" y="1809750"/>
                </a:lnTo>
                <a:lnTo>
                  <a:pt x="1323975" y="1866900"/>
                </a:lnTo>
                <a:lnTo>
                  <a:pt x="1371600" y="1914525"/>
                </a:lnTo>
                <a:lnTo>
                  <a:pt x="1514475" y="1962150"/>
                </a:lnTo>
                <a:lnTo>
                  <a:pt x="1581150" y="1962150"/>
                </a:lnTo>
                <a:lnTo>
                  <a:pt x="1695450" y="1962150"/>
                </a:lnTo>
                <a:lnTo>
                  <a:pt x="1738313" y="1943100"/>
                </a:lnTo>
                <a:lnTo>
                  <a:pt x="1747838" y="1933575"/>
                </a:lnTo>
                <a:lnTo>
                  <a:pt x="1747838" y="2028825"/>
                </a:lnTo>
                <a:lnTo>
                  <a:pt x="1652588" y="2047875"/>
                </a:lnTo>
                <a:lnTo>
                  <a:pt x="1519238" y="2038350"/>
                </a:lnTo>
                <a:lnTo>
                  <a:pt x="1395413" y="2019300"/>
                </a:lnTo>
                <a:lnTo>
                  <a:pt x="1323975" y="1985963"/>
                </a:lnTo>
                <a:lnTo>
                  <a:pt x="1238250" y="1909763"/>
                </a:lnTo>
                <a:lnTo>
                  <a:pt x="1209675" y="1790700"/>
                </a:lnTo>
                <a:lnTo>
                  <a:pt x="1181100" y="1447800"/>
                </a:lnTo>
                <a:lnTo>
                  <a:pt x="1171575" y="1190625"/>
                </a:lnTo>
                <a:cubicBezTo>
                  <a:pt x="1169988" y="1114425"/>
                  <a:pt x="1168400" y="1038225"/>
                  <a:pt x="1166813" y="962025"/>
                </a:cubicBezTo>
                <a:lnTo>
                  <a:pt x="1152525" y="642938"/>
                </a:lnTo>
                <a:lnTo>
                  <a:pt x="1143000" y="452438"/>
                </a:lnTo>
                <a:lnTo>
                  <a:pt x="1138238" y="290513"/>
                </a:lnTo>
                <a:lnTo>
                  <a:pt x="1123950" y="209550"/>
                </a:lnTo>
                <a:lnTo>
                  <a:pt x="1076325" y="142875"/>
                </a:lnTo>
                <a:lnTo>
                  <a:pt x="1019175" y="104775"/>
                </a:lnTo>
                <a:lnTo>
                  <a:pt x="947738" y="85725"/>
                </a:lnTo>
                <a:lnTo>
                  <a:pt x="871538" y="85725"/>
                </a:lnTo>
                <a:lnTo>
                  <a:pt x="809625" y="100013"/>
                </a:lnTo>
                <a:lnTo>
                  <a:pt x="728663" y="128588"/>
                </a:lnTo>
                <a:lnTo>
                  <a:pt x="690563" y="171450"/>
                </a:lnTo>
                <a:lnTo>
                  <a:pt x="657225" y="242888"/>
                </a:lnTo>
                <a:lnTo>
                  <a:pt x="633413" y="357188"/>
                </a:lnTo>
                <a:lnTo>
                  <a:pt x="623888" y="523875"/>
                </a:lnTo>
                <a:lnTo>
                  <a:pt x="614363" y="704850"/>
                </a:lnTo>
                <a:lnTo>
                  <a:pt x="600075" y="895350"/>
                </a:lnTo>
                <a:lnTo>
                  <a:pt x="604838" y="1090613"/>
                </a:lnTo>
                <a:lnTo>
                  <a:pt x="600075" y="1247775"/>
                </a:lnTo>
                <a:lnTo>
                  <a:pt x="595313" y="1428750"/>
                </a:lnTo>
                <a:lnTo>
                  <a:pt x="590550" y="1619250"/>
                </a:lnTo>
                <a:lnTo>
                  <a:pt x="561975" y="1790700"/>
                </a:lnTo>
                <a:lnTo>
                  <a:pt x="533400" y="1847850"/>
                </a:lnTo>
                <a:lnTo>
                  <a:pt x="461963" y="1928813"/>
                </a:lnTo>
                <a:lnTo>
                  <a:pt x="366713" y="1971675"/>
                </a:lnTo>
                <a:lnTo>
                  <a:pt x="261938" y="1990725"/>
                </a:lnTo>
                <a:lnTo>
                  <a:pt x="138113" y="1995488"/>
                </a:lnTo>
                <a:lnTo>
                  <a:pt x="71438" y="1981200"/>
                </a:lnTo>
                <a:lnTo>
                  <a:pt x="23813" y="1957388"/>
                </a:lnTo>
                <a:lnTo>
                  <a:pt x="0" y="1938338"/>
                </a:lnTo>
                <a:lnTo>
                  <a:pt x="0" y="1852613"/>
                </a:lnTo>
                <a:close/>
              </a:path>
            </a:pathLst>
          </a:custGeom>
          <a:solidFill>
            <a:srgbClr val="FF9900">
              <a:alpha val="17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202" name="TextBox 201"/>
          <p:cNvSpPr txBox="1"/>
          <p:nvPr/>
        </p:nvSpPr>
        <p:spPr>
          <a:xfrm>
            <a:off x="384175" y="6089650"/>
            <a:ext cx="4667250" cy="557213"/>
          </a:xfrm>
          <a:prstGeom prst="rect">
            <a:avLst/>
          </a:prstGeom>
          <a:noFill/>
        </p:spPr>
        <p:txBody>
          <a:bodyPr lIns="72000" tIns="72000" rIns="72000" bIns="72000"/>
          <a:lstStyle/>
          <a:p>
            <a:pPr marL="273050" indent="-273050">
              <a:buClr>
                <a:srgbClr val="E30034"/>
              </a:buClr>
              <a:defRPr/>
            </a:pPr>
            <a:r>
              <a:rPr lang="en-GB" sz="2000" dirty="0">
                <a:solidFill>
                  <a:schemeClr val="accent3"/>
                </a:solidFill>
                <a:latin typeface="Verdana" pitchFamily="34" charset="0"/>
                <a:cs typeface="Arial" charset="0"/>
              </a:rPr>
              <a:t>Source: </a:t>
            </a:r>
            <a:r>
              <a:rPr lang="en-GB" sz="2000" dirty="0" err="1">
                <a:solidFill>
                  <a:schemeClr val="accent3"/>
                </a:solidFill>
                <a:latin typeface="Verdana" pitchFamily="34" charset="0"/>
                <a:cs typeface="Arial" charset="0"/>
              </a:rPr>
              <a:t>Hynix</a:t>
            </a:r>
            <a:endParaRPr lang="en-GB" sz="2000" dirty="0">
              <a:solidFill>
                <a:schemeClr val="accent3"/>
              </a:solidFill>
              <a:latin typeface="Verdana" pitchFamily="34" charset="0"/>
              <a:cs typeface="Arial" charset="0"/>
            </a:endParaRPr>
          </a:p>
        </p:txBody>
      </p:sp>
      <p:sp>
        <p:nvSpPr>
          <p:cNvPr id="203" name="TextBox 202"/>
          <p:cNvSpPr txBox="1"/>
          <p:nvPr/>
        </p:nvSpPr>
        <p:spPr>
          <a:xfrm>
            <a:off x="3406775" y="1889125"/>
            <a:ext cx="2509838" cy="766763"/>
          </a:xfrm>
          <a:prstGeom prst="rect">
            <a:avLst/>
          </a:prstGeom>
          <a:noFill/>
        </p:spPr>
        <p:txBody>
          <a:bodyPr lIns="72000" tIns="72000" rIns="72000" bIns="72000"/>
          <a:lstStyle/>
          <a:p>
            <a:pPr marL="273050" indent="-273050">
              <a:buClr>
                <a:srgbClr val="E30034"/>
              </a:buClr>
              <a:defRPr/>
            </a:pPr>
            <a:r>
              <a:rPr lang="en-GB" dirty="0">
                <a:solidFill>
                  <a:schemeClr val="accent3"/>
                </a:solidFill>
                <a:latin typeface="Verdana" pitchFamily="34" charset="0"/>
                <a:cs typeface="Arial" charset="0"/>
              </a:rPr>
              <a:t>Floating</a:t>
            </a:r>
          </a:p>
          <a:p>
            <a:pPr marL="273050" indent="-273050">
              <a:buClr>
                <a:srgbClr val="E30034"/>
              </a:buClr>
              <a:defRPr/>
            </a:pPr>
            <a:r>
              <a:rPr lang="en-GB" dirty="0">
                <a:solidFill>
                  <a:schemeClr val="accent3"/>
                </a:solidFill>
                <a:latin typeface="Verdana" pitchFamily="34" charset="0"/>
                <a:cs typeface="Arial" charset="0"/>
              </a:rPr>
              <a:t>Gate</a:t>
            </a:r>
          </a:p>
        </p:txBody>
      </p:sp>
      <p:cxnSp>
        <p:nvCxnSpPr>
          <p:cNvPr id="205" name="Straight Connector 204"/>
          <p:cNvCxnSpPr/>
          <p:nvPr/>
        </p:nvCxnSpPr>
        <p:spPr>
          <a:xfrm rot="10800000" flipV="1">
            <a:off x="2238375" y="2200275"/>
            <a:ext cx="1057275" cy="238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08"/>
          <p:cNvGrpSpPr>
            <a:grpSpLocks/>
          </p:cNvGrpSpPr>
          <p:nvPr/>
        </p:nvGrpSpPr>
        <p:grpSpPr bwMode="auto">
          <a:xfrm>
            <a:off x="2198688" y="2840038"/>
            <a:ext cx="150812" cy="146050"/>
            <a:chOff x="778214" y="2208178"/>
            <a:chExt cx="150778" cy="145915"/>
          </a:xfrm>
        </p:grpSpPr>
        <p:sp>
          <p:nvSpPr>
            <p:cNvPr id="204" name="Oval 203"/>
            <p:cNvSpPr/>
            <p:nvPr/>
          </p:nvSpPr>
          <p:spPr>
            <a:xfrm>
              <a:off x="778214" y="2208178"/>
              <a:ext cx="150778" cy="145915"/>
            </a:xfrm>
            <a:prstGeom prst="ellipse">
              <a:avLst/>
            </a:prstGeom>
            <a:noFill/>
            <a:ln w="19050">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cxnSp>
          <p:nvCxnSpPr>
            <p:cNvPr id="207" name="Straight Connector 206"/>
            <p:cNvCxnSpPr/>
            <p:nvPr/>
          </p:nvCxnSpPr>
          <p:spPr>
            <a:xfrm flipV="1">
              <a:off x="802021" y="2276377"/>
              <a:ext cx="98403" cy="4759"/>
            </a:xfrm>
            <a:prstGeom prst="line">
              <a:avLst/>
            </a:prstGeom>
            <a:noFill/>
            <a:ln w="19050">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 name="Group 210"/>
          <p:cNvGrpSpPr>
            <a:grpSpLocks/>
          </p:cNvGrpSpPr>
          <p:nvPr/>
        </p:nvGrpSpPr>
        <p:grpSpPr bwMode="auto">
          <a:xfrm>
            <a:off x="2044700" y="3060700"/>
            <a:ext cx="150813" cy="146050"/>
            <a:chOff x="778214" y="2208178"/>
            <a:chExt cx="150778" cy="145915"/>
          </a:xfrm>
        </p:grpSpPr>
        <p:sp>
          <p:nvSpPr>
            <p:cNvPr id="213" name="Oval 212"/>
            <p:cNvSpPr/>
            <p:nvPr/>
          </p:nvSpPr>
          <p:spPr>
            <a:xfrm>
              <a:off x="778214" y="2208178"/>
              <a:ext cx="150778" cy="145915"/>
            </a:xfrm>
            <a:prstGeom prst="ellipse">
              <a:avLst/>
            </a:prstGeom>
            <a:noFill/>
            <a:ln w="19050">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cxnSp>
          <p:nvCxnSpPr>
            <p:cNvPr id="214" name="Straight Connector 213"/>
            <p:cNvCxnSpPr/>
            <p:nvPr/>
          </p:nvCxnSpPr>
          <p:spPr>
            <a:xfrm flipV="1">
              <a:off x="802021" y="2276378"/>
              <a:ext cx="98402" cy="4758"/>
            </a:xfrm>
            <a:prstGeom prst="line">
              <a:avLst/>
            </a:prstGeom>
            <a:noFill/>
            <a:ln w="19050">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8" name="Group 216"/>
          <p:cNvGrpSpPr>
            <a:grpSpLocks/>
          </p:cNvGrpSpPr>
          <p:nvPr/>
        </p:nvGrpSpPr>
        <p:grpSpPr bwMode="auto">
          <a:xfrm>
            <a:off x="2225675" y="3309938"/>
            <a:ext cx="150813" cy="146050"/>
            <a:chOff x="778214" y="2208178"/>
            <a:chExt cx="150778" cy="145915"/>
          </a:xfrm>
        </p:grpSpPr>
        <p:sp>
          <p:nvSpPr>
            <p:cNvPr id="218" name="Oval 217"/>
            <p:cNvSpPr/>
            <p:nvPr/>
          </p:nvSpPr>
          <p:spPr>
            <a:xfrm>
              <a:off x="778214" y="2208178"/>
              <a:ext cx="150778" cy="145915"/>
            </a:xfrm>
            <a:prstGeom prst="ellipse">
              <a:avLst/>
            </a:prstGeom>
            <a:noFill/>
            <a:ln w="19050">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cxnSp>
          <p:nvCxnSpPr>
            <p:cNvPr id="219" name="Straight Connector 218"/>
            <p:cNvCxnSpPr/>
            <p:nvPr/>
          </p:nvCxnSpPr>
          <p:spPr>
            <a:xfrm flipV="1">
              <a:off x="802021" y="2276377"/>
              <a:ext cx="98402" cy="4759"/>
            </a:xfrm>
            <a:prstGeom prst="line">
              <a:avLst/>
            </a:prstGeom>
            <a:noFill/>
            <a:ln w="19050">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 name="Group 219"/>
          <p:cNvGrpSpPr>
            <a:grpSpLocks/>
          </p:cNvGrpSpPr>
          <p:nvPr/>
        </p:nvGrpSpPr>
        <p:grpSpPr bwMode="auto">
          <a:xfrm>
            <a:off x="2028825" y="3462338"/>
            <a:ext cx="150813" cy="146050"/>
            <a:chOff x="778214" y="2208178"/>
            <a:chExt cx="150778" cy="145915"/>
          </a:xfrm>
        </p:grpSpPr>
        <p:sp>
          <p:nvSpPr>
            <p:cNvPr id="221" name="Oval 220"/>
            <p:cNvSpPr/>
            <p:nvPr/>
          </p:nvSpPr>
          <p:spPr>
            <a:xfrm>
              <a:off x="778214" y="2208178"/>
              <a:ext cx="150778" cy="145915"/>
            </a:xfrm>
            <a:prstGeom prst="ellipse">
              <a:avLst/>
            </a:prstGeom>
            <a:noFill/>
            <a:ln w="19050">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cxnSp>
          <p:nvCxnSpPr>
            <p:cNvPr id="222" name="Straight Connector 221"/>
            <p:cNvCxnSpPr/>
            <p:nvPr/>
          </p:nvCxnSpPr>
          <p:spPr>
            <a:xfrm flipV="1">
              <a:off x="802021" y="2276377"/>
              <a:ext cx="98402" cy="4759"/>
            </a:xfrm>
            <a:prstGeom prst="line">
              <a:avLst/>
            </a:prstGeom>
            <a:noFill/>
            <a:ln w="19050">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0" name="Group 222"/>
          <p:cNvGrpSpPr>
            <a:grpSpLocks/>
          </p:cNvGrpSpPr>
          <p:nvPr/>
        </p:nvGrpSpPr>
        <p:grpSpPr bwMode="auto">
          <a:xfrm>
            <a:off x="2103438" y="2560638"/>
            <a:ext cx="150812" cy="146050"/>
            <a:chOff x="778214" y="2208178"/>
            <a:chExt cx="150778" cy="145915"/>
          </a:xfrm>
        </p:grpSpPr>
        <p:sp>
          <p:nvSpPr>
            <p:cNvPr id="224" name="Oval 223"/>
            <p:cNvSpPr/>
            <p:nvPr/>
          </p:nvSpPr>
          <p:spPr>
            <a:xfrm>
              <a:off x="778214" y="2208178"/>
              <a:ext cx="150778" cy="145915"/>
            </a:xfrm>
            <a:prstGeom prst="ellipse">
              <a:avLst/>
            </a:prstGeom>
            <a:noFill/>
            <a:ln w="19050">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cxnSp>
          <p:nvCxnSpPr>
            <p:cNvPr id="225" name="Straight Connector 224"/>
            <p:cNvCxnSpPr/>
            <p:nvPr/>
          </p:nvCxnSpPr>
          <p:spPr>
            <a:xfrm flipV="1">
              <a:off x="802021" y="2276377"/>
              <a:ext cx="98403" cy="4759"/>
            </a:xfrm>
            <a:prstGeom prst="line">
              <a:avLst/>
            </a:prstGeom>
            <a:noFill/>
            <a:ln w="19050">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220" name="Straight Connector 219"/>
          <p:cNvCxnSpPr/>
          <p:nvPr/>
        </p:nvCxnSpPr>
        <p:spPr>
          <a:xfrm rot="10800000">
            <a:off x="968375" y="1692275"/>
            <a:ext cx="650875" cy="196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109538" y="1317625"/>
            <a:ext cx="2509837" cy="766763"/>
          </a:xfrm>
          <a:prstGeom prst="rect">
            <a:avLst/>
          </a:prstGeom>
          <a:noFill/>
        </p:spPr>
        <p:txBody>
          <a:bodyPr lIns="72000" tIns="72000" rIns="72000" bIns="72000"/>
          <a:lstStyle/>
          <a:p>
            <a:pPr marL="273050" indent="-273050">
              <a:buClr>
                <a:srgbClr val="E30034"/>
              </a:buClr>
              <a:defRPr/>
            </a:pPr>
            <a:r>
              <a:rPr lang="en-GB" dirty="0">
                <a:solidFill>
                  <a:schemeClr val="accent3"/>
                </a:solidFill>
                <a:latin typeface="Verdana" pitchFamily="34" charset="0"/>
                <a:cs typeface="Arial" charset="0"/>
              </a:rPr>
              <a:t>Gate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792663" y="3332163"/>
            <a:ext cx="3167062" cy="2700337"/>
          </a:xfrm>
          <a:prstGeom prst="rect">
            <a:avLst/>
          </a:prstGeom>
          <a:solidFill>
            <a:schemeClr val="accent2">
              <a:lumMod val="90000"/>
            </a:schemeClr>
          </a:solidFill>
          <a:ln w="1270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5" name="Rectangle 14"/>
          <p:cNvSpPr/>
          <p:nvPr/>
        </p:nvSpPr>
        <p:spPr>
          <a:xfrm>
            <a:off x="682625" y="3343275"/>
            <a:ext cx="3165475" cy="2662238"/>
          </a:xfrm>
          <a:prstGeom prst="rect">
            <a:avLst/>
          </a:prstGeom>
          <a:solidFill>
            <a:schemeClr val="accent2">
              <a:lumMod val="90000"/>
            </a:schemeClr>
          </a:solidFill>
          <a:ln w="1270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7410" name="Datumsplatzhalter 3"/>
          <p:cNvSpPr>
            <a:spLocks noGrp="1"/>
          </p:cNvSpPr>
          <p:nvPr>
            <p:ph type="dt" sz="quarter" idx="11"/>
          </p:nvPr>
        </p:nvSpPr>
        <p:spPr bwMode="auto">
          <a:ln>
            <a:miter lim="800000"/>
            <a:headEnd/>
            <a:tailEnd/>
          </a:ln>
        </p:spPr>
        <p:txBody>
          <a:bodyPr wrap="square" numCol="1" anchorCtr="0" compatLnSpc="1">
            <a:prstTxWarp prst="textNoShape">
              <a:avLst/>
            </a:prstTxWarp>
          </a:bodyPr>
          <a:lstStyle/>
          <a:p>
            <a:pPr>
              <a:defRPr/>
            </a:pPr>
            <a:fld id="{852D6546-38D4-43F1-9328-7AF8171DC9CD}" type="datetime1">
              <a:rPr lang="en-US" smtClean="0"/>
              <a:pPr>
                <a:defRPr/>
              </a:pPr>
              <a:t>5/9/2010</a:t>
            </a:fld>
            <a:endParaRPr lang="de-DE" smtClean="0"/>
          </a:p>
        </p:txBody>
      </p:sp>
      <p:sp>
        <p:nvSpPr>
          <p:cNvPr id="17411" name="Foliennummernplatzhalter 5"/>
          <p:cNvSpPr>
            <a:spLocks noGrp="1"/>
          </p:cNvSpPr>
          <p:nvPr>
            <p:ph type="sldNum" sz="quarter" idx="13"/>
          </p:nvPr>
        </p:nvSpPr>
        <p:spPr bwMode="auto">
          <a:ln>
            <a:miter lim="800000"/>
            <a:headEnd/>
            <a:tailEnd/>
          </a:ln>
        </p:spPr>
        <p:txBody>
          <a:bodyPr wrap="square" numCol="1" anchorCtr="0" compatLnSpc="1">
            <a:prstTxWarp prst="textNoShape">
              <a:avLst/>
            </a:prstTxWarp>
          </a:bodyPr>
          <a:lstStyle/>
          <a:p>
            <a:pPr>
              <a:defRPr/>
            </a:pPr>
            <a:r>
              <a:rPr lang="de-DE" smtClean="0"/>
              <a:t>Page </a:t>
            </a:r>
            <a:fld id="{F03EE6EA-BD2D-41BB-9401-BAFBE616454B}" type="slidenum">
              <a:rPr lang="de-DE" smtClean="0"/>
              <a:pPr>
                <a:defRPr/>
              </a:pPr>
              <a:t>27</a:t>
            </a:fld>
            <a:endParaRPr lang="de-DE" smtClean="0"/>
          </a:p>
        </p:txBody>
      </p:sp>
      <p:sp>
        <p:nvSpPr>
          <p:cNvPr id="17412" name="Fußzeilenplatzhalter 4"/>
          <p:cNvSpPr>
            <a:spLocks noGrp="1"/>
          </p:cNvSpPr>
          <p:nvPr>
            <p:ph type="ftr" sz="quarter" idx="12"/>
          </p:nvPr>
        </p:nvSpPr>
        <p:spPr bwMode="auto">
          <a:ln>
            <a:miter lim="800000"/>
            <a:headEnd/>
            <a:tailEnd/>
          </a:ln>
        </p:spPr>
        <p:txBody>
          <a:bodyPr wrap="square" numCol="1" anchorCtr="0" compatLnSpc="1">
            <a:prstTxWarp prst="textNoShape">
              <a:avLst/>
            </a:prstTxWarp>
          </a:bodyPr>
          <a:lstStyle/>
          <a:p>
            <a:pPr>
              <a:defRPr/>
            </a:pPr>
            <a:r>
              <a:rPr lang="en-US" dirty="0" smtClean="0"/>
              <a:t>Copyright © Infineon Technologies 2009. All rights reserved.</a:t>
            </a:r>
            <a:endParaRPr lang="de-DE" dirty="0" smtClean="0"/>
          </a:p>
        </p:txBody>
      </p:sp>
      <p:sp>
        <p:nvSpPr>
          <p:cNvPr id="94215" name="Title 6"/>
          <p:cNvSpPr>
            <a:spLocks noGrp="1"/>
          </p:cNvSpPr>
          <p:nvPr>
            <p:ph type="title"/>
          </p:nvPr>
        </p:nvSpPr>
        <p:spPr/>
        <p:txBody>
          <a:bodyPr/>
          <a:lstStyle/>
          <a:p>
            <a:pPr defTabSz="865188" eaLnBrk="1" hangingPunct="1">
              <a:lnSpc>
                <a:spcPct val="90000"/>
              </a:lnSpc>
            </a:pPr>
            <a:r>
              <a:rPr lang="en-US" dirty="0" err="1" smtClean="0">
                <a:solidFill>
                  <a:srgbClr val="003366"/>
                </a:solidFill>
                <a:sym typeface="Symbol" pitchFamily="18" charset="2"/>
              </a:rPr>
              <a:t>Skaling</a:t>
            </a:r>
            <a:r>
              <a:rPr lang="en-US" dirty="0" smtClean="0">
                <a:solidFill>
                  <a:srgbClr val="003366"/>
                </a:solidFill>
                <a:sym typeface="Symbol" pitchFamily="18" charset="2"/>
              </a:rPr>
              <a:t> Theory</a:t>
            </a:r>
          </a:p>
        </p:txBody>
      </p:sp>
      <p:sp>
        <p:nvSpPr>
          <p:cNvPr id="94216" name="Date Placeholder 3"/>
          <p:cNvSpPr txBox="1">
            <a:spLocks/>
          </p:cNvSpPr>
          <p:nvPr/>
        </p:nvSpPr>
        <p:spPr bwMode="auto">
          <a:xfrm>
            <a:off x="147638" y="6594475"/>
            <a:ext cx="900112" cy="215900"/>
          </a:xfrm>
          <a:prstGeom prst="rect">
            <a:avLst/>
          </a:prstGeom>
          <a:noFill/>
          <a:ln w="9525">
            <a:noFill/>
            <a:miter lim="800000"/>
            <a:headEnd/>
            <a:tailEnd/>
          </a:ln>
        </p:spPr>
        <p:txBody>
          <a:bodyPr/>
          <a:lstStyle/>
          <a:p>
            <a:pPr>
              <a:spcBef>
                <a:spcPct val="0"/>
              </a:spcBef>
            </a:pPr>
            <a:r>
              <a:rPr lang="de-DE" sz="800" smtClean="0">
                <a:solidFill>
                  <a:srgbClr val="969696"/>
                </a:solidFill>
                <a:cs typeface="Arial" pitchFamily="34" charset="0"/>
              </a:rPr>
              <a:t>2009-09-09</a:t>
            </a:r>
          </a:p>
        </p:txBody>
      </p:sp>
      <p:sp>
        <p:nvSpPr>
          <p:cNvPr id="17" name="Rectangle 3"/>
          <p:cNvSpPr>
            <a:spLocks noChangeArrowheads="1"/>
          </p:cNvSpPr>
          <p:nvPr/>
        </p:nvSpPr>
        <p:spPr bwMode="auto">
          <a:xfrm>
            <a:off x="1704975" y="6396038"/>
            <a:ext cx="184150" cy="333375"/>
          </a:xfrm>
          <a:prstGeom prst="rect">
            <a:avLst/>
          </a:prstGeom>
          <a:noFill/>
          <a:ln w="12700">
            <a:noFill/>
            <a:miter lim="800000"/>
            <a:headEnd/>
            <a:tailEnd/>
          </a:ln>
          <a:effectLst/>
        </p:spPr>
        <p:txBody>
          <a:bodyPr wrap="none" anchor="ctr"/>
          <a:lstStyle/>
          <a:p>
            <a:pPr fontAlgn="auto">
              <a:spcBef>
                <a:spcPts val="0"/>
              </a:spcBef>
              <a:spcAft>
                <a:spcPts val="0"/>
              </a:spcAft>
              <a:defRPr/>
            </a:pPr>
            <a:endParaRPr lang="en-GB" sz="1800" kern="0">
              <a:solidFill>
                <a:srgbClr val="00214A"/>
              </a:solidFill>
              <a:latin typeface="Arial" charset="0"/>
              <a:cs typeface="Arial" pitchFamily="34" charset="0"/>
            </a:endParaRPr>
          </a:p>
        </p:txBody>
      </p:sp>
      <p:sp>
        <p:nvSpPr>
          <p:cNvPr id="18" name="Rectangle 4"/>
          <p:cNvSpPr>
            <a:spLocks noChangeArrowheads="1"/>
          </p:cNvSpPr>
          <p:nvPr/>
        </p:nvSpPr>
        <p:spPr bwMode="auto">
          <a:xfrm>
            <a:off x="290513" y="249238"/>
            <a:ext cx="7737475" cy="525462"/>
          </a:xfrm>
          <a:prstGeom prst="rect">
            <a:avLst/>
          </a:prstGeom>
          <a:noFill/>
          <a:ln w="9525" algn="ctr">
            <a:noFill/>
            <a:miter lim="800000"/>
            <a:headEnd/>
            <a:tailEnd/>
          </a:ln>
          <a:effectLst/>
        </p:spPr>
        <p:txBody>
          <a:bodyPr lIns="0" tIns="0" rIns="0" bIns="0" anchor="b"/>
          <a:lstStyle/>
          <a:p>
            <a:pPr defTabSz="865188" fontAlgn="auto">
              <a:lnSpc>
                <a:spcPct val="90000"/>
              </a:lnSpc>
              <a:spcBef>
                <a:spcPts val="0"/>
              </a:spcBef>
              <a:spcAft>
                <a:spcPts val="0"/>
              </a:spcAft>
              <a:defRPr/>
            </a:pPr>
            <a:endParaRPr lang="en-US" sz="2400" kern="0" dirty="0">
              <a:solidFill>
                <a:srgbClr val="003366"/>
              </a:solidFill>
              <a:latin typeface="Arial" charset="0"/>
              <a:cs typeface="Arial" pitchFamily="34" charset="0"/>
              <a:sym typeface="Symbol" pitchFamily="18" charset="2"/>
            </a:endParaRPr>
          </a:p>
        </p:txBody>
      </p:sp>
      <p:sp>
        <p:nvSpPr>
          <p:cNvPr id="94219" name="Rectangle 11"/>
          <p:cNvSpPr>
            <a:spLocks noChangeArrowheads="1"/>
          </p:cNvSpPr>
          <p:nvPr/>
        </p:nvSpPr>
        <p:spPr bwMode="auto">
          <a:xfrm>
            <a:off x="4865688" y="3632200"/>
            <a:ext cx="2981325" cy="2144713"/>
          </a:xfrm>
          <a:prstGeom prst="rect">
            <a:avLst/>
          </a:prstGeom>
          <a:noFill/>
          <a:ln w="9525">
            <a:noFill/>
            <a:miter lim="800000"/>
            <a:headEnd/>
            <a:tailEnd/>
          </a:ln>
        </p:spPr>
        <p:txBody>
          <a:bodyPr>
            <a:spAutoFit/>
          </a:bodyPr>
          <a:lstStyle/>
          <a:p>
            <a:pPr eaLnBrk="0" hangingPunct="0">
              <a:spcBef>
                <a:spcPct val="0"/>
              </a:spcBef>
            </a:pPr>
            <a:r>
              <a:rPr lang="de-DE" sz="2000" dirty="0" err="1" smtClean="0">
                <a:solidFill>
                  <a:srgbClr val="00214A"/>
                </a:solidFill>
                <a:latin typeface="Arial" pitchFamily="34" charset="0"/>
                <a:cs typeface="Arial" pitchFamily="34" charset="0"/>
              </a:rPr>
              <a:t>Result</a:t>
            </a:r>
            <a:r>
              <a:rPr lang="de-DE" sz="2000" dirty="0" smtClean="0">
                <a:solidFill>
                  <a:srgbClr val="00214A"/>
                </a:solidFill>
                <a:latin typeface="Arial" pitchFamily="34" charset="0"/>
                <a:cs typeface="Arial" pitchFamily="34" charset="0"/>
              </a:rPr>
              <a:t>:</a:t>
            </a:r>
          </a:p>
          <a:p>
            <a:pPr eaLnBrk="0" hangingPunct="0">
              <a:spcBef>
                <a:spcPct val="0"/>
              </a:spcBef>
            </a:pPr>
            <a:endParaRPr lang="de-DE" sz="2000" dirty="0" smtClean="0">
              <a:solidFill>
                <a:srgbClr val="00214A"/>
              </a:solidFill>
              <a:latin typeface="Arial" pitchFamily="34" charset="0"/>
              <a:cs typeface="Arial" pitchFamily="34" charset="0"/>
            </a:endParaRPr>
          </a:p>
          <a:p>
            <a:pPr eaLnBrk="0" hangingPunct="0">
              <a:spcBef>
                <a:spcPct val="0"/>
              </a:spcBef>
            </a:pPr>
            <a:r>
              <a:rPr lang="de-DE" sz="2000" dirty="0" err="1" smtClean="0">
                <a:solidFill>
                  <a:srgbClr val="00214A"/>
                </a:solidFill>
                <a:latin typeface="Arial" pitchFamily="34" charset="0"/>
                <a:cs typeface="Arial" pitchFamily="34" charset="0"/>
              </a:rPr>
              <a:t>Density</a:t>
            </a:r>
            <a:r>
              <a:rPr lang="de-DE" sz="2000" dirty="0" smtClean="0">
                <a:solidFill>
                  <a:srgbClr val="00214A"/>
                </a:solidFill>
                <a:latin typeface="Arial" pitchFamily="34" charset="0"/>
                <a:cs typeface="Arial" pitchFamily="34" charset="0"/>
              </a:rPr>
              <a:t>		</a:t>
            </a:r>
            <a:r>
              <a:rPr lang="de-DE" sz="2000" dirty="0" smtClean="0">
                <a:solidFill>
                  <a:srgbClr val="00214A"/>
                </a:solidFill>
                <a:latin typeface="Arial" pitchFamily="34" charset="0"/>
                <a:cs typeface="Arial" pitchFamily="34" charset="0"/>
                <a:sym typeface="Symbol" pitchFamily="18" charset="2"/>
              </a:rPr>
              <a:t> </a:t>
            </a:r>
            <a:r>
              <a:rPr lang="de-DE" sz="2000" baseline="30000" dirty="0" smtClean="0">
                <a:solidFill>
                  <a:srgbClr val="00214A"/>
                </a:solidFill>
                <a:latin typeface="Arial" pitchFamily="34" charset="0"/>
                <a:cs typeface="Arial" pitchFamily="34" charset="0"/>
                <a:sym typeface="Symbol" pitchFamily="18" charset="2"/>
              </a:rPr>
              <a:t>2</a:t>
            </a:r>
            <a:r>
              <a:rPr lang="de-DE" sz="2000" dirty="0" smtClean="0">
                <a:solidFill>
                  <a:srgbClr val="00214A"/>
                </a:solidFill>
                <a:latin typeface="Arial" pitchFamily="34" charset="0"/>
                <a:cs typeface="Arial" pitchFamily="34" charset="0"/>
              </a:rPr>
              <a:t> </a:t>
            </a:r>
          </a:p>
          <a:p>
            <a:pPr eaLnBrk="0" hangingPunct="0">
              <a:spcBef>
                <a:spcPct val="0"/>
              </a:spcBef>
            </a:pPr>
            <a:r>
              <a:rPr lang="de-DE" sz="2000" dirty="0" smtClean="0">
                <a:solidFill>
                  <a:srgbClr val="00214A"/>
                </a:solidFill>
                <a:latin typeface="Arial" pitchFamily="34" charset="0"/>
                <a:cs typeface="Arial" pitchFamily="34" charset="0"/>
              </a:rPr>
              <a:t>Speed		</a:t>
            </a:r>
            <a:r>
              <a:rPr lang="de-DE" sz="2000" dirty="0" smtClean="0">
                <a:solidFill>
                  <a:srgbClr val="00214A"/>
                </a:solidFill>
                <a:latin typeface="Arial" pitchFamily="34" charset="0"/>
                <a:cs typeface="Arial" pitchFamily="34" charset="0"/>
                <a:sym typeface="Symbol" pitchFamily="18" charset="2"/>
              </a:rPr>
              <a:t> </a:t>
            </a:r>
            <a:r>
              <a:rPr lang="de-DE" sz="2000" dirty="0" smtClean="0">
                <a:solidFill>
                  <a:srgbClr val="00214A"/>
                </a:solidFill>
                <a:latin typeface="Arial" pitchFamily="34" charset="0"/>
                <a:cs typeface="Arial" pitchFamily="34" charset="0"/>
              </a:rPr>
              <a:t> </a:t>
            </a:r>
          </a:p>
          <a:p>
            <a:pPr eaLnBrk="0" hangingPunct="0">
              <a:spcBef>
                <a:spcPct val="0"/>
              </a:spcBef>
            </a:pPr>
            <a:r>
              <a:rPr lang="de-DE" sz="2000" dirty="0" smtClean="0">
                <a:solidFill>
                  <a:srgbClr val="00214A"/>
                </a:solidFill>
                <a:latin typeface="Arial" pitchFamily="34" charset="0"/>
                <a:cs typeface="Arial" pitchFamily="34" charset="0"/>
              </a:rPr>
              <a:t>Power		</a:t>
            </a:r>
            <a:r>
              <a:rPr lang="de-DE" sz="2000" dirty="0" smtClean="0">
                <a:solidFill>
                  <a:srgbClr val="00214A"/>
                </a:solidFill>
                <a:latin typeface="Arial" pitchFamily="34" charset="0"/>
                <a:cs typeface="Arial" pitchFamily="34" charset="0"/>
                <a:sym typeface="Symbol" pitchFamily="18" charset="2"/>
              </a:rPr>
              <a:t> </a:t>
            </a:r>
            <a:r>
              <a:rPr lang="de-DE" sz="2000" dirty="0" smtClean="0">
                <a:solidFill>
                  <a:srgbClr val="00214A"/>
                </a:solidFill>
                <a:latin typeface="Arial" pitchFamily="34" charset="0"/>
                <a:cs typeface="Arial" pitchFamily="34" charset="0"/>
              </a:rPr>
              <a:t>1/ </a:t>
            </a:r>
            <a:r>
              <a:rPr lang="de-DE" sz="2000" dirty="0" smtClean="0">
                <a:solidFill>
                  <a:srgbClr val="00214A"/>
                </a:solidFill>
                <a:latin typeface="Arial" pitchFamily="34" charset="0"/>
                <a:cs typeface="Arial" pitchFamily="34" charset="0"/>
                <a:sym typeface="Symbol" pitchFamily="18" charset="2"/>
              </a:rPr>
              <a:t></a:t>
            </a:r>
            <a:r>
              <a:rPr lang="de-DE" sz="2000" baseline="30000" dirty="0" smtClean="0">
                <a:solidFill>
                  <a:srgbClr val="00214A"/>
                </a:solidFill>
                <a:latin typeface="Arial" pitchFamily="34" charset="0"/>
                <a:cs typeface="Arial" pitchFamily="34" charset="0"/>
              </a:rPr>
              <a:t>2</a:t>
            </a:r>
          </a:p>
          <a:p>
            <a:pPr eaLnBrk="0" hangingPunct="0">
              <a:spcBef>
                <a:spcPct val="0"/>
              </a:spcBef>
            </a:pPr>
            <a:endParaRPr lang="de-DE" sz="2000" baseline="30000" dirty="0" smtClean="0">
              <a:solidFill>
                <a:srgbClr val="00214A"/>
              </a:solidFill>
              <a:latin typeface="Arial" pitchFamily="34" charset="0"/>
              <a:cs typeface="Arial" pitchFamily="34" charset="0"/>
            </a:endParaRPr>
          </a:p>
          <a:p>
            <a:pPr eaLnBrk="0" hangingPunct="0">
              <a:spcBef>
                <a:spcPct val="0"/>
              </a:spcBef>
            </a:pPr>
            <a:endParaRPr lang="de-DE" sz="2000" dirty="0" smtClean="0">
              <a:solidFill>
                <a:srgbClr val="00214A"/>
              </a:solidFill>
              <a:latin typeface="Arial" pitchFamily="34" charset="0"/>
              <a:cs typeface="Arial" pitchFamily="34" charset="0"/>
            </a:endParaRPr>
          </a:p>
        </p:txBody>
      </p:sp>
      <p:sp>
        <p:nvSpPr>
          <p:cNvPr id="14" name="Isosceles Triangle 13"/>
          <p:cNvSpPr/>
          <p:nvPr/>
        </p:nvSpPr>
        <p:spPr>
          <a:xfrm rot="5400000">
            <a:off x="3255169" y="4353719"/>
            <a:ext cx="2217738" cy="457200"/>
          </a:xfrm>
          <a:prstGeom prst="triangle">
            <a:avLst/>
          </a:prstGeom>
          <a:solidFill>
            <a:srgbClr val="005D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grpSp>
        <p:nvGrpSpPr>
          <p:cNvPr id="2" name="Group 73"/>
          <p:cNvGrpSpPr>
            <a:grpSpLocks/>
          </p:cNvGrpSpPr>
          <p:nvPr/>
        </p:nvGrpSpPr>
        <p:grpSpPr bwMode="auto">
          <a:xfrm>
            <a:off x="38100" y="1349375"/>
            <a:ext cx="4424363" cy="1884363"/>
            <a:chOff x="65088" y="1349343"/>
            <a:chExt cx="4425025" cy="1885075"/>
          </a:xfrm>
        </p:grpSpPr>
        <p:grpSp>
          <p:nvGrpSpPr>
            <p:cNvPr id="3" name="Group 55"/>
            <p:cNvGrpSpPr>
              <a:grpSpLocks/>
            </p:cNvGrpSpPr>
            <p:nvPr/>
          </p:nvGrpSpPr>
          <p:grpSpPr bwMode="auto">
            <a:xfrm>
              <a:off x="2655888" y="1705869"/>
              <a:ext cx="1834225" cy="1528549"/>
              <a:chOff x="2655888" y="1705869"/>
              <a:chExt cx="1834225" cy="1528549"/>
            </a:xfrm>
          </p:grpSpPr>
          <p:sp>
            <p:nvSpPr>
              <p:cNvPr id="26" name="Oval 25"/>
              <p:cNvSpPr/>
              <p:nvPr/>
            </p:nvSpPr>
            <p:spPr bwMode="auto">
              <a:xfrm>
                <a:off x="2707084" y="1743192"/>
                <a:ext cx="1709993" cy="1448347"/>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27" name="Rectangle 26"/>
              <p:cNvSpPr/>
              <p:nvPr/>
            </p:nvSpPr>
            <p:spPr bwMode="auto">
              <a:xfrm>
                <a:off x="2656276" y="1705078"/>
                <a:ext cx="1819547" cy="7622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41" name="TextBox 40"/>
              <p:cNvSpPr txBox="1"/>
              <p:nvPr/>
            </p:nvSpPr>
            <p:spPr>
              <a:xfrm>
                <a:off x="2710259" y="2489599"/>
                <a:ext cx="995512" cy="533601"/>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Drain</a:t>
                </a:r>
              </a:p>
            </p:txBody>
          </p:sp>
          <p:sp>
            <p:nvSpPr>
              <p:cNvPr id="55" name="Rectangle 54"/>
              <p:cNvSpPr/>
              <p:nvPr/>
            </p:nvSpPr>
            <p:spPr bwMode="auto">
              <a:xfrm>
                <a:off x="3572401" y="2472130"/>
                <a:ext cx="917712" cy="7622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grpSp>
        <p:grpSp>
          <p:nvGrpSpPr>
            <p:cNvPr id="4" name="Group 26"/>
            <p:cNvGrpSpPr>
              <a:grpSpLocks/>
            </p:cNvGrpSpPr>
            <p:nvPr/>
          </p:nvGrpSpPr>
          <p:grpSpPr bwMode="auto">
            <a:xfrm flipH="1">
              <a:off x="65088" y="1715394"/>
              <a:ext cx="1819275" cy="1514475"/>
              <a:chOff x="3676742" y="3667020"/>
              <a:chExt cx="1819282" cy="1514580"/>
            </a:xfrm>
          </p:grpSpPr>
          <p:sp>
            <p:nvSpPr>
              <p:cNvPr id="29" name="Oval 28"/>
              <p:cNvSpPr/>
              <p:nvPr/>
            </p:nvSpPr>
            <p:spPr>
              <a:xfrm>
                <a:off x="3727278" y="3704349"/>
                <a:ext cx="1709999" cy="1448447"/>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0" name="Rectangle 29"/>
              <p:cNvSpPr/>
              <p:nvPr/>
            </p:nvSpPr>
            <p:spPr>
              <a:xfrm>
                <a:off x="3676470" y="3666232"/>
                <a:ext cx="1819554" cy="76234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1" name="Rectangle 30"/>
              <p:cNvSpPr/>
              <p:nvPr/>
            </p:nvSpPr>
            <p:spPr>
              <a:xfrm>
                <a:off x="4586246" y="4395220"/>
                <a:ext cx="881198" cy="7861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grpSp>
        <p:sp>
          <p:nvSpPr>
            <p:cNvPr id="32" name="Parallelogram 31"/>
            <p:cNvSpPr/>
            <p:nvPr/>
          </p:nvSpPr>
          <p:spPr>
            <a:xfrm>
              <a:off x="919291" y="1992524"/>
              <a:ext cx="3051632" cy="460549"/>
            </a:xfrm>
            <a:prstGeom prst="parallelogram">
              <a:avLst>
                <a:gd name="adj" fmla="val 99891"/>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5" name="Cube 34"/>
            <p:cNvSpPr/>
            <p:nvPr/>
          </p:nvSpPr>
          <p:spPr>
            <a:xfrm>
              <a:off x="1667116" y="1419219"/>
              <a:ext cx="1403560" cy="1011620"/>
            </a:xfrm>
            <a:prstGeom prst="cube">
              <a:avLst>
                <a:gd name="adj" fmla="val 40839"/>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6" name="Rectangle 35"/>
            <p:cNvSpPr/>
            <p:nvPr/>
          </p:nvSpPr>
          <p:spPr>
            <a:xfrm>
              <a:off x="974862" y="2429251"/>
              <a:ext cx="2559433" cy="53995"/>
            </a:xfrm>
            <a:prstGeom prst="rect">
              <a:avLst/>
            </a:prstGeom>
            <a:blipFill>
              <a:blip r:embed="rId2" cstate="print"/>
              <a:tile tx="0" ty="0" sx="100000" sy="100000" flip="none" algn="tl"/>
            </a:blip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8" name="TextBox 37"/>
            <p:cNvSpPr txBox="1"/>
            <p:nvPr/>
          </p:nvSpPr>
          <p:spPr>
            <a:xfrm>
              <a:off x="846255" y="2483246"/>
              <a:ext cx="997099" cy="532014"/>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Source</a:t>
              </a:r>
            </a:p>
          </p:txBody>
        </p:sp>
        <p:sp>
          <p:nvSpPr>
            <p:cNvPr id="43" name="TextBox 42"/>
            <p:cNvSpPr txBox="1"/>
            <p:nvPr/>
          </p:nvSpPr>
          <p:spPr>
            <a:xfrm>
              <a:off x="2003716" y="1349343"/>
              <a:ext cx="995511" cy="532014"/>
            </a:xfrm>
            <a:prstGeom prst="rect">
              <a:avLst/>
            </a:prstGeom>
            <a:noFill/>
          </p:spPr>
          <p:txBody>
            <a:bodyPr lIns="72000" tIns="72000" rIns="72000" bIns="72000"/>
            <a:lstStyle/>
            <a:p>
              <a:pPr marL="273050" indent="-273050">
                <a:spcBef>
                  <a:spcPct val="0"/>
                </a:spcBef>
                <a:buClr>
                  <a:srgbClr val="E30034"/>
                </a:buClr>
                <a:defRPr/>
              </a:pPr>
              <a:endParaRPr lang="en-GB" sz="1800" dirty="0">
                <a:solidFill>
                  <a:srgbClr val="00214A"/>
                </a:solidFill>
                <a:cs typeface="Arial" charset="0"/>
              </a:endParaRPr>
            </a:p>
          </p:txBody>
        </p:sp>
      </p:grpSp>
      <p:grpSp>
        <p:nvGrpSpPr>
          <p:cNvPr id="5" name="Group 75"/>
          <p:cNvGrpSpPr>
            <a:grpSpLocks/>
          </p:cNvGrpSpPr>
          <p:nvPr/>
        </p:nvGrpSpPr>
        <p:grpSpPr bwMode="auto">
          <a:xfrm>
            <a:off x="4708525" y="1570038"/>
            <a:ext cx="2963863" cy="1255712"/>
            <a:chOff x="4558337" y="1569483"/>
            <a:chExt cx="2963904" cy="1255604"/>
          </a:xfrm>
        </p:grpSpPr>
        <p:grpSp>
          <p:nvGrpSpPr>
            <p:cNvPr id="6" name="Group 71"/>
            <p:cNvGrpSpPr>
              <a:grpSpLocks/>
            </p:cNvGrpSpPr>
            <p:nvPr/>
          </p:nvGrpSpPr>
          <p:grpSpPr bwMode="auto">
            <a:xfrm>
              <a:off x="6293668" y="1828401"/>
              <a:ext cx="1228573" cy="876017"/>
              <a:chOff x="6293668" y="1828401"/>
              <a:chExt cx="1228573" cy="876017"/>
            </a:xfrm>
          </p:grpSpPr>
          <p:sp>
            <p:nvSpPr>
              <p:cNvPr id="58" name="Oval 57"/>
              <p:cNvSpPr/>
              <p:nvPr/>
            </p:nvSpPr>
            <p:spPr bwMode="auto">
              <a:xfrm>
                <a:off x="6326836" y="1850446"/>
                <a:ext cx="1146191" cy="830192"/>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59" name="Rectangle 58"/>
              <p:cNvSpPr/>
              <p:nvPr/>
            </p:nvSpPr>
            <p:spPr bwMode="auto">
              <a:xfrm>
                <a:off x="6293499" y="1828223"/>
                <a:ext cx="1219217" cy="4365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1" name="Rectangle 60"/>
              <p:cNvSpPr/>
              <p:nvPr/>
            </p:nvSpPr>
            <p:spPr bwMode="auto">
              <a:xfrm>
                <a:off x="6907869" y="2267923"/>
                <a:ext cx="614372" cy="43652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0" name="TextBox 59"/>
              <p:cNvSpPr txBox="1"/>
              <p:nvPr/>
            </p:nvSpPr>
            <p:spPr>
              <a:xfrm>
                <a:off x="6330012" y="2277448"/>
                <a:ext cx="1066815" cy="369855"/>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Drain</a:t>
                </a:r>
              </a:p>
            </p:txBody>
          </p:sp>
        </p:grpSp>
        <p:grpSp>
          <p:nvGrpSpPr>
            <p:cNvPr id="7" name="Group 26"/>
            <p:cNvGrpSpPr>
              <a:grpSpLocks/>
            </p:cNvGrpSpPr>
            <p:nvPr/>
          </p:nvGrpSpPr>
          <p:grpSpPr bwMode="auto">
            <a:xfrm flipH="1">
              <a:off x="4558337" y="1833860"/>
              <a:ext cx="1218560" cy="867951"/>
              <a:chOff x="3676742" y="3667020"/>
              <a:chExt cx="1819282" cy="1514580"/>
            </a:xfrm>
          </p:grpSpPr>
          <p:sp>
            <p:nvSpPr>
              <p:cNvPr id="63" name="Oval 62"/>
              <p:cNvSpPr/>
              <p:nvPr/>
            </p:nvSpPr>
            <p:spPr>
              <a:xfrm>
                <a:off x="3725533" y="3707042"/>
                <a:ext cx="1711237" cy="1445918"/>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4" name="Rectangle 63"/>
              <p:cNvSpPr/>
              <p:nvPr/>
            </p:nvSpPr>
            <p:spPr>
              <a:xfrm>
                <a:off x="3675761" y="3668262"/>
                <a:ext cx="1820263" cy="7617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5" name="Rectangle 64"/>
              <p:cNvSpPr/>
              <p:nvPr/>
            </p:nvSpPr>
            <p:spPr>
              <a:xfrm>
                <a:off x="4585893" y="4396762"/>
                <a:ext cx="881690" cy="78389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grpSp>
        <p:sp>
          <p:nvSpPr>
            <p:cNvPr id="66" name="Parallelogram 65"/>
            <p:cNvSpPr/>
            <p:nvPr/>
          </p:nvSpPr>
          <p:spPr>
            <a:xfrm>
              <a:off x="5158420" y="1993309"/>
              <a:ext cx="2043141" cy="263502"/>
            </a:xfrm>
            <a:prstGeom prst="parallelogram">
              <a:avLst>
                <a:gd name="adj" fmla="val 99891"/>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7" name="Cube 66"/>
            <p:cNvSpPr/>
            <p:nvPr/>
          </p:nvSpPr>
          <p:spPr>
            <a:xfrm>
              <a:off x="5631502" y="1664725"/>
              <a:ext cx="939813" cy="579387"/>
            </a:xfrm>
            <a:prstGeom prst="cube">
              <a:avLst>
                <a:gd name="adj" fmla="val 40839"/>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8" name="Rectangle 67"/>
            <p:cNvSpPr/>
            <p:nvPr/>
          </p:nvSpPr>
          <p:spPr>
            <a:xfrm>
              <a:off x="5167945" y="2242525"/>
              <a:ext cx="1714524" cy="31747"/>
            </a:xfrm>
            <a:prstGeom prst="rect">
              <a:avLst/>
            </a:prstGeom>
            <a:blipFill>
              <a:blip r:embed="rId2" cstate="print"/>
              <a:tile tx="0" ty="0" sx="100000" sy="100000" flip="none" algn="tl"/>
            </a:blip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9" name="TextBox 68"/>
            <p:cNvSpPr txBox="1"/>
            <p:nvPr/>
          </p:nvSpPr>
          <p:spPr>
            <a:xfrm>
              <a:off x="5082219" y="2274272"/>
              <a:ext cx="977914" cy="550815"/>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Source</a:t>
              </a:r>
            </a:p>
          </p:txBody>
        </p:sp>
        <p:sp>
          <p:nvSpPr>
            <p:cNvPr id="70" name="TextBox 69"/>
            <p:cNvSpPr txBox="1"/>
            <p:nvPr/>
          </p:nvSpPr>
          <p:spPr>
            <a:xfrm>
              <a:off x="5747391" y="1569483"/>
              <a:ext cx="1212867" cy="463510"/>
            </a:xfrm>
            <a:prstGeom prst="rect">
              <a:avLst/>
            </a:prstGeom>
            <a:noFill/>
          </p:spPr>
          <p:txBody>
            <a:bodyPr lIns="72000" tIns="72000" rIns="72000" bIns="72000"/>
            <a:lstStyle/>
            <a:p>
              <a:pPr marL="273050" indent="-273050">
                <a:spcBef>
                  <a:spcPct val="0"/>
                </a:spcBef>
                <a:buClr>
                  <a:srgbClr val="E30034"/>
                </a:buClr>
                <a:defRPr/>
              </a:pPr>
              <a:endParaRPr lang="en-GB" sz="1800" dirty="0">
                <a:solidFill>
                  <a:srgbClr val="00214A"/>
                </a:solidFill>
                <a:cs typeface="Arial" charset="0"/>
              </a:endParaRPr>
            </a:p>
          </p:txBody>
        </p:sp>
      </p:grpSp>
      <p:sp>
        <p:nvSpPr>
          <p:cNvPr id="73" name="Isosceles Triangle 72"/>
          <p:cNvSpPr/>
          <p:nvPr/>
        </p:nvSpPr>
        <p:spPr>
          <a:xfrm rot="5400000">
            <a:off x="4013993" y="2040732"/>
            <a:ext cx="919163" cy="241300"/>
          </a:xfrm>
          <a:prstGeom prst="triangle">
            <a:avLst/>
          </a:prstGeom>
          <a:solidFill>
            <a:srgbClr val="005D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94224" name="Text Box 2"/>
          <p:cNvSpPr txBox="1">
            <a:spLocks noChangeArrowheads="1"/>
          </p:cNvSpPr>
          <p:nvPr/>
        </p:nvSpPr>
        <p:spPr bwMode="auto">
          <a:xfrm>
            <a:off x="766763" y="3635375"/>
            <a:ext cx="3259137" cy="2554545"/>
          </a:xfrm>
          <a:prstGeom prst="rect">
            <a:avLst/>
          </a:prstGeom>
          <a:noFill/>
          <a:ln w="9525">
            <a:noFill/>
            <a:miter lim="800000"/>
            <a:headEnd/>
            <a:tailEnd/>
          </a:ln>
        </p:spPr>
        <p:txBody>
          <a:bodyPr>
            <a:spAutoFit/>
          </a:bodyPr>
          <a:lstStyle/>
          <a:p>
            <a:pPr eaLnBrk="0" hangingPunct="0">
              <a:spcBef>
                <a:spcPct val="0"/>
              </a:spcBef>
            </a:pPr>
            <a:r>
              <a:rPr lang="de-DE" sz="2000" dirty="0" err="1" smtClean="0">
                <a:solidFill>
                  <a:srgbClr val="00214A"/>
                </a:solidFill>
                <a:latin typeface="Arial" pitchFamily="34" charset="0"/>
                <a:cs typeface="Arial" pitchFamily="34" charset="0"/>
              </a:rPr>
              <a:t>Skaling</a:t>
            </a:r>
            <a:r>
              <a:rPr lang="de-DE" sz="2000" dirty="0" smtClean="0">
                <a:solidFill>
                  <a:srgbClr val="00214A"/>
                </a:solidFill>
                <a:latin typeface="Arial" pitchFamily="34" charset="0"/>
                <a:cs typeface="Arial" pitchFamily="34" charset="0"/>
              </a:rPr>
              <a:t> </a:t>
            </a:r>
            <a:r>
              <a:rPr lang="de-DE" sz="2000" dirty="0" err="1" smtClean="0">
                <a:solidFill>
                  <a:srgbClr val="00214A"/>
                </a:solidFill>
                <a:latin typeface="Arial" pitchFamily="34" charset="0"/>
                <a:cs typeface="Arial" pitchFamily="34" charset="0"/>
              </a:rPr>
              <a:t>Factor</a:t>
            </a:r>
            <a:r>
              <a:rPr lang="de-DE" sz="2000" dirty="0" smtClean="0">
                <a:solidFill>
                  <a:srgbClr val="00214A"/>
                </a:solidFill>
                <a:latin typeface="Arial" pitchFamily="34" charset="0"/>
                <a:cs typeface="Arial" pitchFamily="34" charset="0"/>
              </a:rPr>
              <a:t> </a:t>
            </a:r>
            <a:r>
              <a:rPr lang="de-DE" sz="2000" dirty="0" smtClean="0">
                <a:solidFill>
                  <a:srgbClr val="00214A"/>
                </a:solidFill>
                <a:latin typeface="Arial" pitchFamily="34" charset="0"/>
                <a:cs typeface="Arial" pitchFamily="34" charset="0"/>
                <a:sym typeface="Symbol" pitchFamily="18" charset="2"/>
              </a:rPr>
              <a:t></a:t>
            </a:r>
            <a:r>
              <a:rPr lang="de-DE" sz="2000" dirty="0" smtClean="0">
                <a:solidFill>
                  <a:srgbClr val="00214A"/>
                </a:solidFill>
                <a:latin typeface="Arial" pitchFamily="34" charset="0"/>
                <a:cs typeface="Arial" pitchFamily="34" charset="0"/>
              </a:rPr>
              <a:t>:</a:t>
            </a:r>
          </a:p>
          <a:p>
            <a:pPr eaLnBrk="0" hangingPunct="0">
              <a:spcBef>
                <a:spcPct val="0"/>
              </a:spcBef>
            </a:pPr>
            <a:endParaRPr lang="de-DE" sz="2000" dirty="0" smtClean="0">
              <a:solidFill>
                <a:srgbClr val="00214A"/>
              </a:solidFill>
              <a:latin typeface="Arial" pitchFamily="34" charset="0"/>
              <a:cs typeface="Arial" pitchFamily="34" charset="0"/>
            </a:endParaRPr>
          </a:p>
          <a:p>
            <a:pPr eaLnBrk="0" hangingPunct="0">
              <a:spcBef>
                <a:spcPct val="0"/>
              </a:spcBef>
            </a:pPr>
            <a:r>
              <a:rPr lang="de-DE" sz="2000" dirty="0" smtClean="0">
                <a:solidFill>
                  <a:srgbClr val="00214A"/>
                </a:solidFill>
                <a:latin typeface="Arial" pitchFamily="34" charset="0"/>
                <a:cs typeface="Arial" pitchFamily="34" charset="0"/>
              </a:rPr>
              <a:t>(Gate) </a:t>
            </a:r>
            <a:r>
              <a:rPr lang="de-DE" sz="2000" dirty="0" err="1" smtClean="0">
                <a:solidFill>
                  <a:srgbClr val="00214A"/>
                </a:solidFill>
                <a:latin typeface="Arial" pitchFamily="34" charset="0"/>
                <a:cs typeface="Arial" pitchFamily="34" charset="0"/>
              </a:rPr>
              <a:t>Length</a:t>
            </a:r>
            <a:r>
              <a:rPr lang="de-DE" sz="2000" dirty="0" smtClean="0">
                <a:solidFill>
                  <a:srgbClr val="00214A"/>
                </a:solidFill>
                <a:latin typeface="Arial" pitchFamily="34" charset="0"/>
                <a:cs typeface="Arial" pitchFamily="34" charset="0"/>
              </a:rPr>
              <a:t>	L / </a:t>
            </a:r>
            <a:r>
              <a:rPr lang="de-DE" sz="2000" dirty="0" smtClean="0">
                <a:solidFill>
                  <a:srgbClr val="00214A"/>
                </a:solidFill>
                <a:latin typeface="Arial" pitchFamily="34" charset="0"/>
                <a:cs typeface="Arial" pitchFamily="34" charset="0"/>
                <a:sym typeface="Symbol" pitchFamily="18" charset="2"/>
              </a:rPr>
              <a:t></a:t>
            </a:r>
            <a:r>
              <a:rPr lang="de-DE" sz="2000" dirty="0" smtClean="0">
                <a:solidFill>
                  <a:srgbClr val="00214A"/>
                </a:solidFill>
                <a:latin typeface="Arial" pitchFamily="34" charset="0"/>
                <a:cs typeface="Arial" pitchFamily="34" charset="0"/>
              </a:rPr>
              <a:t> </a:t>
            </a:r>
          </a:p>
          <a:p>
            <a:pPr eaLnBrk="0" hangingPunct="0">
              <a:spcBef>
                <a:spcPct val="0"/>
              </a:spcBef>
            </a:pPr>
            <a:r>
              <a:rPr lang="de-DE" sz="2000" dirty="0" smtClean="0">
                <a:solidFill>
                  <a:srgbClr val="00214A"/>
                </a:solidFill>
                <a:latin typeface="Arial" pitchFamily="34" charset="0"/>
                <a:cs typeface="Arial" pitchFamily="34" charset="0"/>
                <a:sym typeface="Symbol" pitchFamily="18" charset="2"/>
              </a:rPr>
              <a:t>(</a:t>
            </a:r>
            <a:r>
              <a:rPr lang="de-DE" sz="2000" dirty="0" err="1" smtClean="0">
                <a:solidFill>
                  <a:srgbClr val="00214A"/>
                </a:solidFill>
                <a:latin typeface="Arial" pitchFamily="34" charset="0"/>
                <a:cs typeface="Arial" pitchFamily="34" charset="0"/>
                <a:sym typeface="Symbol" pitchFamily="18" charset="2"/>
              </a:rPr>
              <a:t>Wire</a:t>
            </a:r>
            <a:r>
              <a:rPr lang="de-DE" sz="2000" dirty="0" smtClean="0">
                <a:solidFill>
                  <a:srgbClr val="00214A"/>
                </a:solidFill>
                <a:latin typeface="Arial" pitchFamily="34" charset="0"/>
                <a:cs typeface="Arial" pitchFamily="34" charset="0"/>
                <a:sym typeface="Symbol" pitchFamily="18" charset="2"/>
              </a:rPr>
              <a:t>) Width	W / </a:t>
            </a:r>
            <a:endParaRPr lang="de-DE" sz="2000" dirty="0" smtClean="0">
              <a:solidFill>
                <a:srgbClr val="00214A"/>
              </a:solidFill>
              <a:latin typeface="Arial" pitchFamily="34" charset="0"/>
              <a:cs typeface="Arial" pitchFamily="34" charset="0"/>
            </a:endParaRPr>
          </a:p>
          <a:p>
            <a:pPr eaLnBrk="0" hangingPunct="0">
              <a:spcBef>
                <a:spcPct val="0"/>
              </a:spcBef>
            </a:pPr>
            <a:endParaRPr lang="de-DE" sz="2000" dirty="0" smtClean="0">
              <a:solidFill>
                <a:srgbClr val="00214A"/>
              </a:solidFill>
              <a:latin typeface="Arial" pitchFamily="34" charset="0"/>
              <a:cs typeface="Arial" pitchFamily="34" charset="0"/>
            </a:endParaRPr>
          </a:p>
          <a:p>
            <a:pPr eaLnBrk="0" hangingPunct="0">
              <a:spcBef>
                <a:spcPct val="0"/>
              </a:spcBef>
            </a:pPr>
            <a:r>
              <a:rPr lang="de-DE" sz="2000" dirty="0" smtClean="0">
                <a:solidFill>
                  <a:srgbClr val="00214A"/>
                </a:solidFill>
                <a:latin typeface="Arial" pitchFamily="34" charset="0"/>
                <a:cs typeface="Arial" pitchFamily="34" charset="0"/>
                <a:sym typeface="Symbol" pitchFamily="18" charset="2"/>
              </a:rPr>
              <a:t>Oxid </a:t>
            </a:r>
            <a:r>
              <a:rPr lang="de-DE" sz="2000" dirty="0" err="1" smtClean="0">
                <a:solidFill>
                  <a:srgbClr val="00214A"/>
                </a:solidFill>
                <a:latin typeface="Arial" pitchFamily="34" charset="0"/>
                <a:cs typeface="Arial" pitchFamily="34" charset="0"/>
                <a:sym typeface="Symbol" pitchFamily="18" charset="2"/>
              </a:rPr>
              <a:t>Thickness</a:t>
            </a:r>
            <a:r>
              <a:rPr lang="de-DE" sz="2000" dirty="0" smtClean="0">
                <a:solidFill>
                  <a:srgbClr val="00214A"/>
                </a:solidFill>
                <a:latin typeface="Arial" pitchFamily="34" charset="0"/>
                <a:cs typeface="Arial" pitchFamily="34" charset="0"/>
                <a:sym typeface="Symbol" pitchFamily="18" charset="2"/>
              </a:rPr>
              <a:t>	</a:t>
            </a:r>
            <a:r>
              <a:rPr lang="de-DE" sz="2000" dirty="0" err="1" smtClean="0">
                <a:solidFill>
                  <a:srgbClr val="00214A"/>
                </a:solidFill>
                <a:latin typeface="Arial" pitchFamily="34" charset="0"/>
                <a:cs typeface="Arial" pitchFamily="34" charset="0"/>
                <a:sym typeface="Symbol" pitchFamily="18" charset="2"/>
              </a:rPr>
              <a:t>t</a:t>
            </a:r>
            <a:r>
              <a:rPr lang="de-DE" sz="2000" baseline="-25000" dirty="0" err="1" smtClean="0">
                <a:solidFill>
                  <a:srgbClr val="00214A"/>
                </a:solidFill>
                <a:latin typeface="Arial" pitchFamily="34" charset="0"/>
                <a:cs typeface="Arial" pitchFamily="34" charset="0"/>
                <a:sym typeface="Symbol" pitchFamily="18" charset="2"/>
              </a:rPr>
              <a:t>ox</a:t>
            </a:r>
            <a:r>
              <a:rPr lang="de-DE" sz="2000" baseline="-25000" dirty="0" smtClean="0">
                <a:solidFill>
                  <a:srgbClr val="00214A"/>
                </a:solidFill>
                <a:latin typeface="Arial" pitchFamily="34" charset="0"/>
                <a:cs typeface="Arial" pitchFamily="34" charset="0"/>
                <a:sym typeface="Symbol" pitchFamily="18" charset="2"/>
              </a:rPr>
              <a:t> </a:t>
            </a:r>
            <a:r>
              <a:rPr lang="de-DE" sz="2000" dirty="0" smtClean="0">
                <a:solidFill>
                  <a:srgbClr val="00214A"/>
                </a:solidFill>
                <a:latin typeface="Arial" pitchFamily="34" charset="0"/>
                <a:cs typeface="Arial" pitchFamily="34" charset="0"/>
                <a:sym typeface="Symbol" pitchFamily="18" charset="2"/>
              </a:rPr>
              <a:t>/ </a:t>
            </a:r>
          </a:p>
          <a:p>
            <a:pPr eaLnBrk="0" hangingPunct="0">
              <a:spcBef>
                <a:spcPct val="0"/>
              </a:spcBef>
            </a:pPr>
            <a:r>
              <a:rPr lang="de-DE" sz="2000" dirty="0" err="1" smtClean="0">
                <a:solidFill>
                  <a:srgbClr val="00214A"/>
                </a:solidFill>
                <a:latin typeface="Arial" pitchFamily="34" charset="0"/>
                <a:cs typeface="Arial" pitchFamily="34" charset="0"/>
              </a:rPr>
              <a:t>Voltage</a:t>
            </a:r>
            <a:r>
              <a:rPr lang="de-DE" sz="2000" dirty="0" smtClean="0">
                <a:solidFill>
                  <a:srgbClr val="00214A"/>
                </a:solidFill>
                <a:latin typeface="Arial" pitchFamily="34" charset="0"/>
                <a:cs typeface="Arial" pitchFamily="34" charset="0"/>
              </a:rPr>
              <a:t>		V / </a:t>
            </a:r>
            <a:r>
              <a:rPr lang="de-DE" sz="2000" dirty="0" smtClean="0">
                <a:solidFill>
                  <a:srgbClr val="00214A"/>
                </a:solidFill>
                <a:latin typeface="Arial" pitchFamily="34" charset="0"/>
                <a:cs typeface="Arial" pitchFamily="34" charset="0"/>
                <a:sym typeface="Symbol" pitchFamily="18" charset="2"/>
              </a:rPr>
              <a:t></a:t>
            </a:r>
          </a:p>
          <a:p>
            <a:pPr eaLnBrk="0" hangingPunct="0">
              <a:spcBef>
                <a:spcPct val="0"/>
              </a:spcBef>
            </a:pPr>
            <a:r>
              <a:rPr lang="de-DE" sz="2000" dirty="0" smtClean="0">
                <a:solidFill>
                  <a:srgbClr val="00214A"/>
                </a:solidFill>
                <a:latin typeface="Arial" pitchFamily="34" charset="0"/>
                <a:cs typeface="Arial" pitchFamily="34" charset="0"/>
              </a:rPr>
              <a:t>	</a:t>
            </a:r>
            <a:endParaRPr lang="de-DE" sz="2400" dirty="0" smtClean="0">
              <a:solidFill>
                <a:srgbClr val="00214A"/>
              </a:solidFill>
              <a:latin typeface="Arial" pitchFamily="34" charset="0"/>
              <a:cs typeface="Arial" pitchFamily="34" charset="0"/>
            </a:endParaRPr>
          </a:p>
        </p:txBody>
      </p:sp>
      <p:sp>
        <p:nvSpPr>
          <p:cNvPr id="46" name="TextBox 45"/>
          <p:cNvSpPr txBox="1"/>
          <p:nvPr/>
        </p:nvSpPr>
        <p:spPr>
          <a:xfrm>
            <a:off x="1638300" y="1211263"/>
            <a:ext cx="1339850" cy="576262"/>
          </a:xfrm>
          <a:prstGeom prst="rect">
            <a:avLst/>
          </a:prstGeom>
          <a:noFill/>
        </p:spPr>
        <p:txBody>
          <a:bodyPr lIns="72000" tIns="72000" rIns="72000" bIns="72000"/>
          <a:lstStyle/>
          <a:p>
            <a:pPr marL="273050" indent="-273050">
              <a:spcBef>
                <a:spcPct val="0"/>
              </a:spcBef>
              <a:buClr>
                <a:srgbClr val="E30034"/>
              </a:buClr>
              <a:defRPr/>
            </a:pPr>
            <a:r>
              <a:rPr lang="en-GB" sz="2800" dirty="0" err="1">
                <a:solidFill>
                  <a:srgbClr val="00214A"/>
                </a:solidFill>
                <a:cs typeface="Arial" charset="0"/>
              </a:rPr>
              <a:t>L</a:t>
            </a:r>
            <a:r>
              <a:rPr lang="en-GB" sz="2800" baseline="-40000" dirty="0" err="1">
                <a:solidFill>
                  <a:srgbClr val="00214A"/>
                </a:solidFill>
                <a:cs typeface="Arial" charset="0"/>
              </a:rPr>
              <a:t>gate</a:t>
            </a:r>
            <a:endParaRPr lang="en-GB" sz="2800" dirty="0">
              <a:solidFill>
                <a:srgbClr val="00214A"/>
              </a:solidFill>
              <a:cs typeface="Arial" charset="0"/>
            </a:endParaRPr>
          </a:p>
        </p:txBody>
      </p:sp>
      <p:cxnSp>
        <p:nvCxnSpPr>
          <p:cNvPr id="47" name="Straight Arrow Connector 46"/>
          <p:cNvCxnSpPr/>
          <p:nvPr/>
        </p:nvCxnSpPr>
        <p:spPr>
          <a:xfrm>
            <a:off x="1638300" y="2047875"/>
            <a:ext cx="995363" cy="0"/>
          </a:xfrm>
          <a:prstGeom prst="straightConnector1">
            <a:avLst/>
          </a:prstGeom>
          <a:ln w="508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529263" y="1023938"/>
            <a:ext cx="2073275" cy="574675"/>
          </a:xfrm>
          <a:prstGeom prst="rect">
            <a:avLst/>
          </a:prstGeom>
          <a:noFill/>
        </p:spPr>
        <p:txBody>
          <a:bodyPr lIns="72000" tIns="72000" rIns="72000" bIns="72000"/>
          <a:lstStyle/>
          <a:p>
            <a:pPr marL="273050" indent="-273050">
              <a:spcBef>
                <a:spcPct val="0"/>
              </a:spcBef>
              <a:buClr>
                <a:srgbClr val="E30034"/>
              </a:buClr>
              <a:defRPr/>
            </a:pPr>
            <a:r>
              <a:rPr lang="en-GB" sz="2800" dirty="0" err="1">
                <a:solidFill>
                  <a:srgbClr val="00214A"/>
                </a:solidFill>
                <a:cs typeface="Arial" charset="0"/>
              </a:rPr>
              <a:t>L</a:t>
            </a:r>
            <a:r>
              <a:rPr lang="en-GB" sz="2800" baseline="-40000" dirty="0" err="1">
                <a:solidFill>
                  <a:srgbClr val="00214A"/>
                </a:solidFill>
                <a:cs typeface="Arial" charset="0"/>
              </a:rPr>
              <a:t>gate</a:t>
            </a:r>
            <a:r>
              <a:rPr lang="en-GB" sz="2800" dirty="0">
                <a:solidFill>
                  <a:srgbClr val="00214A"/>
                </a:solidFill>
                <a:cs typeface="Arial" charset="0"/>
              </a:rPr>
              <a:t> / </a:t>
            </a:r>
            <a:r>
              <a:rPr lang="de-DE" sz="2800" dirty="0">
                <a:solidFill>
                  <a:srgbClr val="00214A"/>
                </a:solidFill>
                <a:latin typeface="Arial" charset="0"/>
                <a:cs typeface="Arial" charset="0"/>
                <a:sym typeface="Symbol" pitchFamily="18" charset="2"/>
              </a:rPr>
              <a:t></a:t>
            </a:r>
            <a:endParaRPr lang="en-GB" sz="2800" dirty="0">
              <a:solidFill>
                <a:srgbClr val="00214A"/>
              </a:solidFill>
              <a:cs typeface="Arial" charset="0"/>
            </a:endParaRPr>
          </a:p>
        </p:txBody>
      </p:sp>
      <p:cxnSp>
        <p:nvCxnSpPr>
          <p:cNvPr id="51" name="Straight Arrow Connector 50"/>
          <p:cNvCxnSpPr>
            <a:endCxn id="70" idx="2"/>
          </p:cNvCxnSpPr>
          <p:nvPr/>
        </p:nvCxnSpPr>
        <p:spPr>
          <a:xfrm>
            <a:off x="5816600" y="2022475"/>
            <a:ext cx="687388" cy="11113"/>
          </a:xfrm>
          <a:prstGeom prst="straightConnector1">
            <a:avLst/>
          </a:prstGeom>
          <a:ln w="508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792663" y="3332163"/>
            <a:ext cx="3167062" cy="2700337"/>
          </a:xfrm>
          <a:prstGeom prst="rect">
            <a:avLst/>
          </a:prstGeom>
          <a:solidFill>
            <a:schemeClr val="accent2">
              <a:lumMod val="90000"/>
            </a:schemeClr>
          </a:solidFill>
          <a:ln w="1270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5" name="Rectangle 14"/>
          <p:cNvSpPr/>
          <p:nvPr/>
        </p:nvSpPr>
        <p:spPr>
          <a:xfrm>
            <a:off x="682625" y="3343275"/>
            <a:ext cx="3165475" cy="2662238"/>
          </a:xfrm>
          <a:prstGeom prst="rect">
            <a:avLst/>
          </a:prstGeom>
          <a:solidFill>
            <a:schemeClr val="accent2">
              <a:lumMod val="90000"/>
            </a:schemeClr>
          </a:solidFill>
          <a:ln w="1270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7410" name="Datumsplatzhalter 3"/>
          <p:cNvSpPr>
            <a:spLocks noGrp="1"/>
          </p:cNvSpPr>
          <p:nvPr>
            <p:ph type="dt" sz="quarter" idx="11"/>
          </p:nvPr>
        </p:nvSpPr>
        <p:spPr bwMode="auto">
          <a:ln>
            <a:miter lim="800000"/>
            <a:headEnd/>
            <a:tailEnd/>
          </a:ln>
        </p:spPr>
        <p:txBody>
          <a:bodyPr wrap="square" numCol="1" anchorCtr="0" compatLnSpc="1">
            <a:prstTxWarp prst="textNoShape">
              <a:avLst/>
            </a:prstTxWarp>
          </a:bodyPr>
          <a:lstStyle/>
          <a:p>
            <a:pPr>
              <a:defRPr/>
            </a:pPr>
            <a:fld id="{852D6546-38D4-43F1-9328-7AF8171DC9CD}" type="datetime1">
              <a:rPr lang="en-US" smtClean="0"/>
              <a:pPr>
                <a:defRPr/>
              </a:pPr>
              <a:t>5/9/2010</a:t>
            </a:fld>
            <a:endParaRPr lang="de-DE" smtClean="0"/>
          </a:p>
        </p:txBody>
      </p:sp>
      <p:sp>
        <p:nvSpPr>
          <p:cNvPr id="17411" name="Foliennummernplatzhalter 5"/>
          <p:cNvSpPr>
            <a:spLocks noGrp="1"/>
          </p:cNvSpPr>
          <p:nvPr>
            <p:ph type="sldNum" sz="quarter" idx="13"/>
          </p:nvPr>
        </p:nvSpPr>
        <p:spPr bwMode="auto">
          <a:ln>
            <a:miter lim="800000"/>
            <a:headEnd/>
            <a:tailEnd/>
          </a:ln>
        </p:spPr>
        <p:txBody>
          <a:bodyPr wrap="square" numCol="1" anchorCtr="0" compatLnSpc="1">
            <a:prstTxWarp prst="textNoShape">
              <a:avLst/>
            </a:prstTxWarp>
          </a:bodyPr>
          <a:lstStyle/>
          <a:p>
            <a:pPr>
              <a:defRPr/>
            </a:pPr>
            <a:r>
              <a:rPr lang="de-DE" smtClean="0"/>
              <a:t>Page </a:t>
            </a:r>
            <a:fld id="{F03EE6EA-BD2D-41BB-9401-BAFBE616454B}" type="slidenum">
              <a:rPr lang="de-DE" smtClean="0"/>
              <a:pPr>
                <a:defRPr/>
              </a:pPr>
              <a:t>28</a:t>
            </a:fld>
            <a:endParaRPr lang="de-DE" smtClean="0"/>
          </a:p>
        </p:txBody>
      </p:sp>
      <p:sp>
        <p:nvSpPr>
          <p:cNvPr id="17412" name="Fußzeilenplatzhalter 4"/>
          <p:cNvSpPr>
            <a:spLocks noGrp="1"/>
          </p:cNvSpPr>
          <p:nvPr>
            <p:ph type="ftr" sz="quarter" idx="12"/>
          </p:nvPr>
        </p:nvSpPr>
        <p:spPr bwMode="auto">
          <a:ln>
            <a:miter lim="800000"/>
            <a:headEnd/>
            <a:tailEnd/>
          </a:ln>
        </p:spPr>
        <p:txBody>
          <a:bodyPr wrap="square" numCol="1" anchorCtr="0" compatLnSpc="1">
            <a:prstTxWarp prst="textNoShape">
              <a:avLst/>
            </a:prstTxWarp>
          </a:bodyPr>
          <a:lstStyle/>
          <a:p>
            <a:pPr>
              <a:defRPr/>
            </a:pPr>
            <a:r>
              <a:rPr lang="en-US" dirty="0" smtClean="0"/>
              <a:t>Copyright © Infineon Technologies 2009. All rights reserved.</a:t>
            </a:r>
            <a:endParaRPr lang="de-DE" dirty="0" smtClean="0"/>
          </a:p>
        </p:txBody>
      </p:sp>
      <p:sp>
        <p:nvSpPr>
          <p:cNvPr id="94215" name="Title 6"/>
          <p:cNvSpPr>
            <a:spLocks noGrp="1"/>
          </p:cNvSpPr>
          <p:nvPr>
            <p:ph type="title"/>
          </p:nvPr>
        </p:nvSpPr>
        <p:spPr/>
        <p:txBody>
          <a:bodyPr/>
          <a:lstStyle/>
          <a:p>
            <a:pPr defTabSz="865188" eaLnBrk="1" hangingPunct="1">
              <a:lnSpc>
                <a:spcPct val="90000"/>
              </a:lnSpc>
            </a:pPr>
            <a:r>
              <a:rPr lang="en-US" dirty="0" err="1" smtClean="0">
                <a:solidFill>
                  <a:srgbClr val="003366"/>
                </a:solidFill>
                <a:sym typeface="Symbol" pitchFamily="18" charset="2"/>
              </a:rPr>
              <a:t>Skaling</a:t>
            </a:r>
            <a:r>
              <a:rPr lang="en-US" dirty="0" smtClean="0">
                <a:solidFill>
                  <a:srgbClr val="003366"/>
                </a:solidFill>
                <a:sym typeface="Symbol" pitchFamily="18" charset="2"/>
              </a:rPr>
              <a:t> Theory</a:t>
            </a:r>
          </a:p>
        </p:txBody>
      </p:sp>
      <p:sp>
        <p:nvSpPr>
          <p:cNvPr id="94216" name="Date Placeholder 3"/>
          <p:cNvSpPr txBox="1">
            <a:spLocks/>
          </p:cNvSpPr>
          <p:nvPr/>
        </p:nvSpPr>
        <p:spPr bwMode="auto">
          <a:xfrm>
            <a:off x="147638" y="6594475"/>
            <a:ext cx="900112" cy="215900"/>
          </a:xfrm>
          <a:prstGeom prst="rect">
            <a:avLst/>
          </a:prstGeom>
          <a:noFill/>
          <a:ln w="9525">
            <a:noFill/>
            <a:miter lim="800000"/>
            <a:headEnd/>
            <a:tailEnd/>
          </a:ln>
        </p:spPr>
        <p:txBody>
          <a:bodyPr/>
          <a:lstStyle/>
          <a:p>
            <a:pPr>
              <a:spcBef>
                <a:spcPct val="0"/>
              </a:spcBef>
            </a:pPr>
            <a:r>
              <a:rPr lang="de-DE" sz="800" smtClean="0">
                <a:solidFill>
                  <a:srgbClr val="969696"/>
                </a:solidFill>
                <a:cs typeface="Arial" pitchFamily="34" charset="0"/>
              </a:rPr>
              <a:t>2009-09-09</a:t>
            </a:r>
          </a:p>
        </p:txBody>
      </p:sp>
      <p:sp>
        <p:nvSpPr>
          <p:cNvPr id="17" name="Rectangle 3"/>
          <p:cNvSpPr>
            <a:spLocks noChangeArrowheads="1"/>
          </p:cNvSpPr>
          <p:nvPr/>
        </p:nvSpPr>
        <p:spPr bwMode="auto">
          <a:xfrm>
            <a:off x="1704975" y="6396038"/>
            <a:ext cx="184150" cy="333375"/>
          </a:xfrm>
          <a:prstGeom prst="rect">
            <a:avLst/>
          </a:prstGeom>
          <a:noFill/>
          <a:ln w="12700">
            <a:noFill/>
            <a:miter lim="800000"/>
            <a:headEnd/>
            <a:tailEnd/>
          </a:ln>
          <a:effectLst/>
        </p:spPr>
        <p:txBody>
          <a:bodyPr wrap="none" anchor="ctr"/>
          <a:lstStyle/>
          <a:p>
            <a:pPr fontAlgn="auto">
              <a:spcBef>
                <a:spcPts val="0"/>
              </a:spcBef>
              <a:spcAft>
                <a:spcPts val="0"/>
              </a:spcAft>
              <a:defRPr/>
            </a:pPr>
            <a:endParaRPr lang="en-GB" sz="1800" kern="0">
              <a:solidFill>
                <a:srgbClr val="00214A"/>
              </a:solidFill>
              <a:latin typeface="Arial" charset="0"/>
              <a:cs typeface="Arial" pitchFamily="34" charset="0"/>
            </a:endParaRPr>
          </a:p>
        </p:txBody>
      </p:sp>
      <p:sp>
        <p:nvSpPr>
          <p:cNvPr id="18" name="Rectangle 4"/>
          <p:cNvSpPr>
            <a:spLocks noChangeArrowheads="1"/>
          </p:cNvSpPr>
          <p:nvPr/>
        </p:nvSpPr>
        <p:spPr bwMode="auto">
          <a:xfrm>
            <a:off x="290513" y="249238"/>
            <a:ext cx="7737475" cy="525462"/>
          </a:xfrm>
          <a:prstGeom prst="rect">
            <a:avLst/>
          </a:prstGeom>
          <a:noFill/>
          <a:ln w="9525" algn="ctr">
            <a:noFill/>
            <a:miter lim="800000"/>
            <a:headEnd/>
            <a:tailEnd/>
          </a:ln>
          <a:effectLst/>
        </p:spPr>
        <p:txBody>
          <a:bodyPr lIns="0" tIns="0" rIns="0" bIns="0" anchor="b"/>
          <a:lstStyle/>
          <a:p>
            <a:pPr defTabSz="865188" fontAlgn="auto">
              <a:lnSpc>
                <a:spcPct val="90000"/>
              </a:lnSpc>
              <a:spcBef>
                <a:spcPts val="0"/>
              </a:spcBef>
              <a:spcAft>
                <a:spcPts val="0"/>
              </a:spcAft>
              <a:defRPr/>
            </a:pPr>
            <a:endParaRPr lang="en-US" sz="2400" kern="0" dirty="0">
              <a:solidFill>
                <a:srgbClr val="003366"/>
              </a:solidFill>
              <a:latin typeface="Arial" charset="0"/>
              <a:cs typeface="Arial" pitchFamily="34" charset="0"/>
              <a:sym typeface="Symbol" pitchFamily="18" charset="2"/>
            </a:endParaRPr>
          </a:p>
        </p:txBody>
      </p:sp>
      <p:sp>
        <p:nvSpPr>
          <p:cNvPr id="94219" name="Rectangle 11"/>
          <p:cNvSpPr>
            <a:spLocks noChangeArrowheads="1"/>
          </p:cNvSpPr>
          <p:nvPr/>
        </p:nvSpPr>
        <p:spPr bwMode="auto">
          <a:xfrm>
            <a:off x="4865688" y="3632200"/>
            <a:ext cx="2981325" cy="2144177"/>
          </a:xfrm>
          <a:prstGeom prst="rect">
            <a:avLst/>
          </a:prstGeom>
          <a:noFill/>
          <a:ln w="9525">
            <a:noFill/>
            <a:miter lim="800000"/>
            <a:headEnd/>
            <a:tailEnd/>
          </a:ln>
        </p:spPr>
        <p:txBody>
          <a:bodyPr>
            <a:spAutoFit/>
          </a:bodyPr>
          <a:lstStyle/>
          <a:p>
            <a:pPr eaLnBrk="0" hangingPunct="0">
              <a:spcBef>
                <a:spcPct val="0"/>
              </a:spcBef>
            </a:pPr>
            <a:r>
              <a:rPr lang="de-DE" sz="2000" dirty="0" err="1" smtClean="0">
                <a:solidFill>
                  <a:srgbClr val="00214A"/>
                </a:solidFill>
                <a:latin typeface="Arial" pitchFamily="34" charset="0"/>
                <a:cs typeface="Arial" pitchFamily="34" charset="0"/>
              </a:rPr>
              <a:t>Result</a:t>
            </a:r>
            <a:r>
              <a:rPr lang="de-DE" sz="2000" dirty="0" smtClean="0">
                <a:solidFill>
                  <a:srgbClr val="00214A"/>
                </a:solidFill>
                <a:latin typeface="Arial" pitchFamily="34" charset="0"/>
                <a:cs typeface="Arial" pitchFamily="34" charset="0"/>
              </a:rPr>
              <a:t>:</a:t>
            </a:r>
          </a:p>
          <a:p>
            <a:pPr eaLnBrk="0" hangingPunct="0">
              <a:spcBef>
                <a:spcPct val="0"/>
              </a:spcBef>
            </a:pPr>
            <a:endParaRPr lang="de-DE" sz="2000" dirty="0" smtClean="0">
              <a:solidFill>
                <a:srgbClr val="00214A"/>
              </a:solidFill>
              <a:latin typeface="Arial" pitchFamily="34" charset="0"/>
              <a:cs typeface="Arial" pitchFamily="34" charset="0"/>
            </a:endParaRPr>
          </a:p>
          <a:p>
            <a:pPr eaLnBrk="0" hangingPunct="0">
              <a:spcBef>
                <a:spcPct val="0"/>
              </a:spcBef>
            </a:pPr>
            <a:r>
              <a:rPr lang="de-DE" sz="2000" dirty="0" err="1" smtClean="0">
                <a:solidFill>
                  <a:srgbClr val="00214A"/>
                </a:solidFill>
                <a:latin typeface="Arial" pitchFamily="34" charset="0"/>
                <a:cs typeface="Arial" pitchFamily="34" charset="0"/>
              </a:rPr>
              <a:t>Density</a:t>
            </a:r>
            <a:r>
              <a:rPr lang="de-DE" sz="2000" dirty="0" smtClean="0">
                <a:solidFill>
                  <a:srgbClr val="00214A"/>
                </a:solidFill>
                <a:latin typeface="Arial" pitchFamily="34" charset="0"/>
                <a:cs typeface="Arial" pitchFamily="34" charset="0"/>
              </a:rPr>
              <a:t>		</a:t>
            </a:r>
            <a:r>
              <a:rPr lang="de-DE" sz="2000" dirty="0" smtClean="0">
                <a:solidFill>
                  <a:srgbClr val="00214A"/>
                </a:solidFill>
                <a:latin typeface="Arial" pitchFamily="34" charset="0"/>
                <a:cs typeface="Arial" pitchFamily="34" charset="0"/>
                <a:sym typeface="Symbol" pitchFamily="18" charset="2"/>
              </a:rPr>
              <a:t> </a:t>
            </a:r>
            <a:r>
              <a:rPr lang="de-DE" sz="2000" baseline="30000" dirty="0" smtClean="0">
                <a:solidFill>
                  <a:srgbClr val="00214A"/>
                </a:solidFill>
                <a:latin typeface="Arial" pitchFamily="34" charset="0"/>
                <a:cs typeface="Arial" pitchFamily="34" charset="0"/>
                <a:sym typeface="Symbol" pitchFamily="18" charset="2"/>
              </a:rPr>
              <a:t>2</a:t>
            </a:r>
            <a:r>
              <a:rPr lang="de-DE" sz="2000" dirty="0" smtClean="0">
                <a:solidFill>
                  <a:srgbClr val="00214A"/>
                </a:solidFill>
                <a:latin typeface="Arial" pitchFamily="34" charset="0"/>
                <a:cs typeface="Arial" pitchFamily="34" charset="0"/>
              </a:rPr>
              <a:t> </a:t>
            </a:r>
          </a:p>
          <a:p>
            <a:pPr eaLnBrk="0" hangingPunct="0">
              <a:spcBef>
                <a:spcPct val="0"/>
              </a:spcBef>
            </a:pPr>
            <a:r>
              <a:rPr lang="de-DE" sz="2000" dirty="0" smtClean="0">
                <a:solidFill>
                  <a:srgbClr val="00214A"/>
                </a:solidFill>
                <a:latin typeface="Arial" pitchFamily="34" charset="0"/>
                <a:cs typeface="Arial" pitchFamily="34" charset="0"/>
              </a:rPr>
              <a:t>Speed		</a:t>
            </a:r>
            <a:r>
              <a:rPr lang="de-DE" sz="2000" dirty="0" smtClean="0">
                <a:solidFill>
                  <a:srgbClr val="00214A"/>
                </a:solidFill>
                <a:latin typeface="Arial" pitchFamily="34" charset="0"/>
                <a:cs typeface="Arial" pitchFamily="34" charset="0"/>
                <a:sym typeface="Symbol" pitchFamily="18" charset="2"/>
              </a:rPr>
              <a:t> </a:t>
            </a:r>
            <a:r>
              <a:rPr lang="de-DE" sz="2000" dirty="0" smtClean="0">
                <a:solidFill>
                  <a:srgbClr val="00214A"/>
                </a:solidFill>
                <a:latin typeface="Arial" pitchFamily="34" charset="0"/>
                <a:cs typeface="Arial" pitchFamily="34" charset="0"/>
              </a:rPr>
              <a:t> </a:t>
            </a:r>
          </a:p>
          <a:p>
            <a:pPr eaLnBrk="0" hangingPunct="0">
              <a:spcBef>
                <a:spcPct val="0"/>
              </a:spcBef>
            </a:pPr>
            <a:r>
              <a:rPr lang="de-DE" sz="2000" dirty="0" smtClean="0">
                <a:solidFill>
                  <a:srgbClr val="00214A"/>
                </a:solidFill>
                <a:latin typeface="Arial" pitchFamily="34" charset="0"/>
                <a:cs typeface="Arial" pitchFamily="34" charset="0"/>
              </a:rPr>
              <a:t>Power		</a:t>
            </a:r>
            <a:r>
              <a:rPr lang="de-DE" sz="2000" dirty="0" smtClean="0">
                <a:solidFill>
                  <a:srgbClr val="00214A"/>
                </a:solidFill>
                <a:latin typeface="Arial" pitchFamily="34" charset="0"/>
                <a:cs typeface="Arial" pitchFamily="34" charset="0"/>
                <a:sym typeface="Symbol" pitchFamily="18" charset="2"/>
              </a:rPr>
              <a:t> </a:t>
            </a:r>
            <a:r>
              <a:rPr lang="de-DE" sz="2000" dirty="0" smtClean="0">
                <a:solidFill>
                  <a:srgbClr val="00214A"/>
                </a:solidFill>
                <a:latin typeface="Arial" pitchFamily="34" charset="0"/>
                <a:cs typeface="Arial" pitchFamily="34" charset="0"/>
              </a:rPr>
              <a:t>1/ </a:t>
            </a:r>
            <a:r>
              <a:rPr lang="de-DE" sz="2000" dirty="0" smtClean="0">
                <a:solidFill>
                  <a:srgbClr val="00214A"/>
                </a:solidFill>
                <a:latin typeface="Arial" pitchFamily="34" charset="0"/>
                <a:cs typeface="Arial" pitchFamily="34" charset="0"/>
                <a:sym typeface="Symbol" pitchFamily="18" charset="2"/>
              </a:rPr>
              <a:t></a:t>
            </a:r>
            <a:r>
              <a:rPr lang="de-DE" sz="2000" baseline="30000" dirty="0" smtClean="0">
                <a:solidFill>
                  <a:srgbClr val="00214A"/>
                </a:solidFill>
                <a:latin typeface="Arial" pitchFamily="34" charset="0"/>
                <a:cs typeface="Arial" pitchFamily="34" charset="0"/>
              </a:rPr>
              <a:t>2</a:t>
            </a:r>
          </a:p>
          <a:p>
            <a:pPr eaLnBrk="0" hangingPunct="0">
              <a:spcBef>
                <a:spcPct val="0"/>
              </a:spcBef>
            </a:pPr>
            <a:endParaRPr lang="de-DE" sz="2000" baseline="30000" dirty="0" smtClean="0">
              <a:solidFill>
                <a:srgbClr val="00214A"/>
              </a:solidFill>
              <a:latin typeface="Arial" pitchFamily="34" charset="0"/>
              <a:cs typeface="Arial" pitchFamily="34" charset="0"/>
            </a:endParaRPr>
          </a:p>
          <a:p>
            <a:pPr eaLnBrk="0" hangingPunct="0">
              <a:spcBef>
                <a:spcPct val="0"/>
              </a:spcBef>
            </a:pPr>
            <a:r>
              <a:rPr lang="de-DE" sz="2000" dirty="0" err="1" smtClean="0">
                <a:solidFill>
                  <a:srgbClr val="00214A"/>
                </a:solidFill>
                <a:latin typeface="Arial" pitchFamily="34" charset="0"/>
                <a:cs typeface="Arial" pitchFamily="34" charset="0"/>
              </a:rPr>
              <a:t>I_off</a:t>
            </a:r>
            <a:r>
              <a:rPr lang="de-DE" sz="2000" dirty="0" smtClean="0">
                <a:solidFill>
                  <a:srgbClr val="00214A"/>
                </a:solidFill>
                <a:latin typeface="Arial" pitchFamily="34" charset="0"/>
                <a:cs typeface="Arial" pitchFamily="34" charset="0"/>
              </a:rPr>
              <a:t>		?</a:t>
            </a:r>
          </a:p>
        </p:txBody>
      </p:sp>
      <p:sp>
        <p:nvSpPr>
          <p:cNvPr id="14" name="Isosceles Triangle 13"/>
          <p:cNvSpPr/>
          <p:nvPr/>
        </p:nvSpPr>
        <p:spPr>
          <a:xfrm rot="5400000">
            <a:off x="3255169" y="4353719"/>
            <a:ext cx="2217738" cy="457200"/>
          </a:xfrm>
          <a:prstGeom prst="triangle">
            <a:avLst/>
          </a:prstGeom>
          <a:solidFill>
            <a:srgbClr val="005D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grpSp>
        <p:nvGrpSpPr>
          <p:cNvPr id="2" name="Group 73"/>
          <p:cNvGrpSpPr>
            <a:grpSpLocks/>
          </p:cNvGrpSpPr>
          <p:nvPr/>
        </p:nvGrpSpPr>
        <p:grpSpPr bwMode="auto">
          <a:xfrm>
            <a:off x="38100" y="1349375"/>
            <a:ext cx="4424363" cy="1884363"/>
            <a:chOff x="65088" y="1349343"/>
            <a:chExt cx="4425025" cy="1885075"/>
          </a:xfrm>
        </p:grpSpPr>
        <p:grpSp>
          <p:nvGrpSpPr>
            <p:cNvPr id="3" name="Group 55"/>
            <p:cNvGrpSpPr>
              <a:grpSpLocks/>
            </p:cNvGrpSpPr>
            <p:nvPr/>
          </p:nvGrpSpPr>
          <p:grpSpPr bwMode="auto">
            <a:xfrm>
              <a:off x="2655888" y="1705869"/>
              <a:ext cx="1834225" cy="1528549"/>
              <a:chOff x="2655888" y="1705869"/>
              <a:chExt cx="1834225" cy="1528549"/>
            </a:xfrm>
          </p:grpSpPr>
          <p:sp>
            <p:nvSpPr>
              <p:cNvPr id="26" name="Oval 25"/>
              <p:cNvSpPr/>
              <p:nvPr/>
            </p:nvSpPr>
            <p:spPr bwMode="auto">
              <a:xfrm>
                <a:off x="2707084" y="1743192"/>
                <a:ext cx="1709993" cy="1448347"/>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27" name="Rectangle 26"/>
              <p:cNvSpPr/>
              <p:nvPr/>
            </p:nvSpPr>
            <p:spPr bwMode="auto">
              <a:xfrm>
                <a:off x="2656276" y="1705078"/>
                <a:ext cx="1819547" cy="7622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41" name="TextBox 40"/>
              <p:cNvSpPr txBox="1"/>
              <p:nvPr/>
            </p:nvSpPr>
            <p:spPr>
              <a:xfrm>
                <a:off x="2710259" y="2489599"/>
                <a:ext cx="995512" cy="533601"/>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Drain</a:t>
                </a:r>
              </a:p>
            </p:txBody>
          </p:sp>
          <p:sp>
            <p:nvSpPr>
              <p:cNvPr id="55" name="Rectangle 54"/>
              <p:cNvSpPr/>
              <p:nvPr/>
            </p:nvSpPr>
            <p:spPr bwMode="auto">
              <a:xfrm>
                <a:off x="3572401" y="2472130"/>
                <a:ext cx="917712" cy="7622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grpSp>
        <p:grpSp>
          <p:nvGrpSpPr>
            <p:cNvPr id="4" name="Group 26"/>
            <p:cNvGrpSpPr>
              <a:grpSpLocks/>
            </p:cNvGrpSpPr>
            <p:nvPr/>
          </p:nvGrpSpPr>
          <p:grpSpPr bwMode="auto">
            <a:xfrm flipH="1">
              <a:off x="65088" y="1715394"/>
              <a:ext cx="1819275" cy="1514475"/>
              <a:chOff x="3676742" y="3667020"/>
              <a:chExt cx="1819282" cy="1514580"/>
            </a:xfrm>
          </p:grpSpPr>
          <p:sp>
            <p:nvSpPr>
              <p:cNvPr id="29" name="Oval 28"/>
              <p:cNvSpPr/>
              <p:nvPr/>
            </p:nvSpPr>
            <p:spPr>
              <a:xfrm>
                <a:off x="3727278" y="3704349"/>
                <a:ext cx="1709999" cy="1448447"/>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0" name="Rectangle 29"/>
              <p:cNvSpPr/>
              <p:nvPr/>
            </p:nvSpPr>
            <p:spPr>
              <a:xfrm>
                <a:off x="3676470" y="3666232"/>
                <a:ext cx="1819554" cy="76234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1" name="Rectangle 30"/>
              <p:cNvSpPr/>
              <p:nvPr/>
            </p:nvSpPr>
            <p:spPr>
              <a:xfrm>
                <a:off x="4586246" y="4395220"/>
                <a:ext cx="881198" cy="7861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grpSp>
        <p:sp>
          <p:nvSpPr>
            <p:cNvPr id="32" name="Parallelogram 31"/>
            <p:cNvSpPr/>
            <p:nvPr/>
          </p:nvSpPr>
          <p:spPr>
            <a:xfrm>
              <a:off x="919291" y="1992524"/>
              <a:ext cx="3051632" cy="460549"/>
            </a:xfrm>
            <a:prstGeom prst="parallelogram">
              <a:avLst>
                <a:gd name="adj" fmla="val 99891"/>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5" name="Cube 34"/>
            <p:cNvSpPr/>
            <p:nvPr/>
          </p:nvSpPr>
          <p:spPr>
            <a:xfrm>
              <a:off x="1667116" y="1419219"/>
              <a:ext cx="1403560" cy="1011620"/>
            </a:xfrm>
            <a:prstGeom prst="cube">
              <a:avLst>
                <a:gd name="adj" fmla="val 40839"/>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6" name="Rectangle 35"/>
            <p:cNvSpPr/>
            <p:nvPr/>
          </p:nvSpPr>
          <p:spPr>
            <a:xfrm>
              <a:off x="974862" y="2429251"/>
              <a:ext cx="2559433" cy="53995"/>
            </a:xfrm>
            <a:prstGeom prst="rect">
              <a:avLst/>
            </a:prstGeom>
            <a:blipFill>
              <a:blip r:embed="rId2" cstate="print"/>
              <a:tile tx="0" ty="0" sx="100000" sy="100000" flip="none" algn="tl"/>
            </a:blip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8" name="TextBox 37"/>
            <p:cNvSpPr txBox="1"/>
            <p:nvPr/>
          </p:nvSpPr>
          <p:spPr>
            <a:xfrm>
              <a:off x="846255" y="2483246"/>
              <a:ext cx="997099" cy="532014"/>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Source</a:t>
              </a:r>
            </a:p>
          </p:txBody>
        </p:sp>
        <p:sp>
          <p:nvSpPr>
            <p:cNvPr id="43" name="TextBox 42"/>
            <p:cNvSpPr txBox="1"/>
            <p:nvPr/>
          </p:nvSpPr>
          <p:spPr>
            <a:xfrm>
              <a:off x="2003716" y="1349343"/>
              <a:ext cx="995511" cy="532014"/>
            </a:xfrm>
            <a:prstGeom prst="rect">
              <a:avLst/>
            </a:prstGeom>
            <a:noFill/>
          </p:spPr>
          <p:txBody>
            <a:bodyPr lIns="72000" tIns="72000" rIns="72000" bIns="72000"/>
            <a:lstStyle/>
            <a:p>
              <a:pPr marL="273050" indent="-273050">
                <a:spcBef>
                  <a:spcPct val="0"/>
                </a:spcBef>
                <a:buClr>
                  <a:srgbClr val="E30034"/>
                </a:buClr>
                <a:defRPr/>
              </a:pPr>
              <a:endParaRPr lang="en-GB" sz="1800" dirty="0">
                <a:solidFill>
                  <a:srgbClr val="00214A"/>
                </a:solidFill>
                <a:cs typeface="Arial" charset="0"/>
              </a:endParaRPr>
            </a:p>
          </p:txBody>
        </p:sp>
      </p:grpSp>
      <p:grpSp>
        <p:nvGrpSpPr>
          <p:cNvPr id="5" name="Group 75"/>
          <p:cNvGrpSpPr>
            <a:grpSpLocks/>
          </p:cNvGrpSpPr>
          <p:nvPr/>
        </p:nvGrpSpPr>
        <p:grpSpPr bwMode="auto">
          <a:xfrm>
            <a:off x="4708525" y="1570038"/>
            <a:ext cx="2963863" cy="1255712"/>
            <a:chOff x="4558337" y="1569483"/>
            <a:chExt cx="2963904" cy="1255604"/>
          </a:xfrm>
        </p:grpSpPr>
        <p:grpSp>
          <p:nvGrpSpPr>
            <p:cNvPr id="6" name="Group 71"/>
            <p:cNvGrpSpPr>
              <a:grpSpLocks/>
            </p:cNvGrpSpPr>
            <p:nvPr/>
          </p:nvGrpSpPr>
          <p:grpSpPr bwMode="auto">
            <a:xfrm>
              <a:off x="6293668" y="1828401"/>
              <a:ext cx="1228573" cy="876017"/>
              <a:chOff x="6293668" y="1828401"/>
              <a:chExt cx="1228573" cy="876017"/>
            </a:xfrm>
          </p:grpSpPr>
          <p:sp>
            <p:nvSpPr>
              <p:cNvPr id="58" name="Oval 57"/>
              <p:cNvSpPr/>
              <p:nvPr/>
            </p:nvSpPr>
            <p:spPr bwMode="auto">
              <a:xfrm>
                <a:off x="6326836" y="1850446"/>
                <a:ext cx="1146191" cy="830192"/>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59" name="Rectangle 58"/>
              <p:cNvSpPr/>
              <p:nvPr/>
            </p:nvSpPr>
            <p:spPr bwMode="auto">
              <a:xfrm>
                <a:off x="6293499" y="1828223"/>
                <a:ext cx="1219217" cy="4365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1" name="Rectangle 60"/>
              <p:cNvSpPr/>
              <p:nvPr/>
            </p:nvSpPr>
            <p:spPr bwMode="auto">
              <a:xfrm>
                <a:off x="6907869" y="2267923"/>
                <a:ext cx="614372" cy="43652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0" name="TextBox 59"/>
              <p:cNvSpPr txBox="1"/>
              <p:nvPr/>
            </p:nvSpPr>
            <p:spPr>
              <a:xfrm>
                <a:off x="6330012" y="2277448"/>
                <a:ext cx="1066815" cy="369855"/>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Drain</a:t>
                </a:r>
              </a:p>
            </p:txBody>
          </p:sp>
        </p:grpSp>
        <p:grpSp>
          <p:nvGrpSpPr>
            <p:cNvPr id="7" name="Group 26"/>
            <p:cNvGrpSpPr>
              <a:grpSpLocks/>
            </p:cNvGrpSpPr>
            <p:nvPr/>
          </p:nvGrpSpPr>
          <p:grpSpPr bwMode="auto">
            <a:xfrm flipH="1">
              <a:off x="4558337" y="1833860"/>
              <a:ext cx="1218560" cy="867951"/>
              <a:chOff x="3676742" y="3667020"/>
              <a:chExt cx="1819282" cy="1514580"/>
            </a:xfrm>
          </p:grpSpPr>
          <p:sp>
            <p:nvSpPr>
              <p:cNvPr id="63" name="Oval 62"/>
              <p:cNvSpPr/>
              <p:nvPr/>
            </p:nvSpPr>
            <p:spPr>
              <a:xfrm>
                <a:off x="3725533" y="3707042"/>
                <a:ext cx="1711237" cy="1445918"/>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4" name="Rectangle 63"/>
              <p:cNvSpPr/>
              <p:nvPr/>
            </p:nvSpPr>
            <p:spPr>
              <a:xfrm>
                <a:off x="3675761" y="3668262"/>
                <a:ext cx="1820263" cy="7617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5" name="Rectangle 64"/>
              <p:cNvSpPr/>
              <p:nvPr/>
            </p:nvSpPr>
            <p:spPr>
              <a:xfrm>
                <a:off x="4585893" y="4396762"/>
                <a:ext cx="881690" cy="78389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grpSp>
        <p:sp>
          <p:nvSpPr>
            <p:cNvPr id="66" name="Parallelogram 65"/>
            <p:cNvSpPr/>
            <p:nvPr/>
          </p:nvSpPr>
          <p:spPr>
            <a:xfrm>
              <a:off x="5158420" y="1993309"/>
              <a:ext cx="2043141" cy="263502"/>
            </a:xfrm>
            <a:prstGeom prst="parallelogram">
              <a:avLst>
                <a:gd name="adj" fmla="val 99891"/>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7" name="Cube 66"/>
            <p:cNvSpPr/>
            <p:nvPr/>
          </p:nvSpPr>
          <p:spPr>
            <a:xfrm>
              <a:off x="5631502" y="1664725"/>
              <a:ext cx="939813" cy="579387"/>
            </a:xfrm>
            <a:prstGeom prst="cube">
              <a:avLst>
                <a:gd name="adj" fmla="val 40839"/>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8" name="Rectangle 67"/>
            <p:cNvSpPr/>
            <p:nvPr/>
          </p:nvSpPr>
          <p:spPr>
            <a:xfrm>
              <a:off x="5167945" y="2242525"/>
              <a:ext cx="1714524" cy="31747"/>
            </a:xfrm>
            <a:prstGeom prst="rect">
              <a:avLst/>
            </a:prstGeom>
            <a:blipFill>
              <a:blip r:embed="rId2" cstate="print"/>
              <a:tile tx="0" ty="0" sx="100000" sy="100000" flip="none" algn="tl"/>
            </a:blip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69" name="TextBox 68"/>
            <p:cNvSpPr txBox="1"/>
            <p:nvPr/>
          </p:nvSpPr>
          <p:spPr>
            <a:xfrm>
              <a:off x="5082219" y="2274272"/>
              <a:ext cx="977914" cy="550815"/>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Source</a:t>
              </a:r>
            </a:p>
          </p:txBody>
        </p:sp>
        <p:sp>
          <p:nvSpPr>
            <p:cNvPr id="70" name="TextBox 69"/>
            <p:cNvSpPr txBox="1"/>
            <p:nvPr/>
          </p:nvSpPr>
          <p:spPr>
            <a:xfrm>
              <a:off x="5747391" y="1569483"/>
              <a:ext cx="1212867" cy="463510"/>
            </a:xfrm>
            <a:prstGeom prst="rect">
              <a:avLst/>
            </a:prstGeom>
            <a:noFill/>
          </p:spPr>
          <p:txBody>
            <a:bodyPr lIns="72000" tIns="72000" rIns="72000" bIns="72000"/>
            <a:lstStyle/>
            <a:p>
              <a:pPr marL="273050" indent="-273050">
                <a:spcBef>
                  <a:spcPct val="0"/>
                </a:spcBef>
                <a:buClr>
                  <a:srgbClr val="E30034"/>
                </a:buClr>
                <a:defRPr/>
              </a:pPr>
              <a:endParaRPr lang="en-GB" sz="1800" dirty="0">
                <a:solidFill>
                  <a:srgbClr val="00214A"/>
                </a:solidFill>
                <a:cs typeface="Arial" charset="0"/>
              </a:endParaRPr>
            </a:p>
          </p:txBody>
        </p:sp>
      </p:grpSp>
      <p:sp>
        <p:nvSpPr>
          <p:cNvPr id="73" name="Isosceles Triangle 72"/>
          <p:cNvSpPr/>
          <p:nvPr/>
        </p:nvSpPr>
        <p:spPr>
          <a:xfrm rot="5400000">
            <a:off x="4013993" y="2040732"/>
            <a:ext cx="919163" cy="241300"/>
          </a:xfrm>
          <a:prstGeom prst="triangle">
            <a:avLst/>
          </a:prstGeom>
          <a:solidFill>
            <a:srgbClr val="005D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94224" name="Text Box 2"/>
          <p:cNvSpPr txBox="1">
            <a:spLocks noChangeArrowheads="1"/>
          </p:cNvSpPr>
          <p:nvPr/>
        </p:nvSpPr>
        <p:spPr bwMode="auto">
          <a:xfrm>
            <a:off x="766763" y="3635375"/>
            <a:ext cx="3259137" cy="2554545"/>
          </a:xfrm>
          <a:prstGeom prst="rect">
            <a:avLst/>
          </a:prstGeom>
          <a:noFill/>
          <a:ln w="9525">
            <a:noFill/>
            <a:miter lim="800000"/>
            <a:headEnd/>
            <a:tailEnd/>
          </a:ln>
        </p:spPr>
        <p:txBody>
          <a:bodyPr>
            <a:spAutoFit/>
          </a:bodyPr>
          <a:lstStyle/>
          <a:p>
            <a:pPr eaLnBrk="0" hangingPunct="0">
              <a:spcBef>
                <a:spcPct val="0"/>
              </a:spcBef>
            </a:pPr>
            <a:r>
              <a:rPr lang="de-DE" sz="2000" dirty="0" err="1" smtClean="0">
                <a:solidFill>
                  <a:srgbClr val="00214A"/>
                </a:solidFill>
                <a:latin typeface="Arial" pitchFamily="34" charset="0"/>
                <a:cs typeface="Arial" pitchFamily="34" charset="0"/>
              </a:rPr>
              <a:t>Skaling</a:t>
            </a:r>
            <a:r>
              <a:rPr lang="de-DE" sz="2000" dirty="0" smtClean="0">
                <a:solidFill>
                  <a:srgbClr val="00214A"/>
                </a:solidFill>
                <a:latin typeface="Arial" pitchFamily="34" charset="0"/>
                <a:cs typeface="Arial" pitchFamily="34" charset="0"/>
              </a:rPr>
              <a:t> </a:t>
            </a:r>
            <a:r>
              <a:rPr lang="de-DE" sz="2000" dirty="0" err="1" smtClean="0">
                <a:solidFill>
                  <a:srgbClr val="00214A"/>
                </a:solidFill>
                <a:latin typeface="Arial" pitchFamily="34" charset="0"/>
                <a:cs typeface="Arial" pitchFamily="34" charset="0"/>
              </a:rPr>
              <a:t>Factor</a:t>
            </a:r>
            <a:r>
              <a:rPr lang="de-DE" sz="2000" dirty="0" smtClean="0">
                <a:solidFill>
                  <a:srgbClr val="00214A"/>
                </a:solidFill>
                <a:latin typeface="Arial" pitchFamily="34" charset="0"/>
                <a:cs typeface="Arial" pitchFamily="34" charset="0"/>
              </a:rPr>
              <a:t> </a:t>
            </a:r>
            <a:r>
              <a:rPr lang="de-DE" sz="2000" dirty="0" smtClean="0">
                <a:solidFill>
                  <a:srgbClr val="00214A"/>
                </a:solidFill>
                <a:latin typeface="Arial" pitchFamily="34" charset="0"/>
                <a:cs typeface="Arial" pitchFamily="34" charset="0"/>
                <a:sym typeface="Symbol" pitchFamily="18" charset="2"/>
              </a:rPr>
              <a:t></a:t>
            </a:r>
            <a:r>
              <a:rPr lang="de-DE" sz="2000" dirty="0" smtClean="0">
                <a:solidFill>
                  <a:srgbClr val="00214A"/>
                </a:solidFill>
                <a:latin typeface="Arial" pitchFamily="34" charset="0"/>
                <a:cs typeface="Arial" pitchFamily="34" charset="0"/>
              </a:rPr>
              <a:t>:</a:t>
            </a:r>
          </a:p>
          <a:p>
            <a:pPr eaLnBrk="0" hangingPunct="0">
              <a:spcBef>
                <a:spcPct val="0"/>
              </a:spcBef>
            </a:pPr>
            <a:endParaRPr lang="de-DE" sz="2000" dirty="0" smtClean="0">
              <a:solidFill>
                <a:srgbClr val="00214A"/>
              </a:solidFill>
              <a:latin typeface="Arial" pitchFamily="34" charset="0"/>
              <a:cs typeface="Arial" pitchFamily="34" charset="0"/>
            </a:endParaRPr>
          </a:p>
          <a:p>
            <a:pPr eaLnBrk="0" hangingPunct="0">
              <a:spcBef>
                <a:spcPct val="0"/>
              </a:spcBef>
            </a:pPr>
            <a:r>
              <a:rPr lang="de-DE" sz="2000" dirty="0" smtClean="0">
                <a:solidFill>
                  <a:srgbClr val="00214A"/>
                </a:solidFill>
                <a:latin typeface="Arial" pitchFamily="34" charset="0"/>
                <a:cs typeface="Arial" pitchFamily="34" charset="0"/>
              </a:rPr>
              <a:t>(Gate) </a:t>
            </a:r>
            <a:r>
              <a:rPr lang="de-DE" sz="2000" dirty="0" err="1" smtClean="0">
                <a:solidFill>
                  <a:srgbClr val="00214A"/>
                </a:solidFill>
                <a:latin typeface="Arial" pitchFamily="34" charset="0"/>
                <a:cs typeface="Arial" pitchFamily="34" charset="0"/>
              </a:rPr>
              <a:t>Length</a:t>
            </a:r>
            <a:r>
              <a:rPr lang="de-DE" sz="2000" dirty="0" smtClean="0">
                <a:solidFill>
                  <a:srgbClr val="00214A"/>
                </a:solidFill>
                <a:latin typeface="Arial" pitchFamily="34" charset="0"/>
                <a:cs typeface="Arial" pitchFamily="34" charset="0"/>
              </a:rPr>
              <a:t>	L / </a:t>
            </a:r>
            <a:r>
              <a:rPr lang="de-DE" sz="2000" dirty="0" smtClean="0">
                <a:solidFill>
                  <a:srgbClr val="00214A"/>
                </a:solidFill>
                <a:latin typeface="Arial" pitchFamily="34" charset="0"/>
                <a:cs typeface="Arial" pitchFamily="34" charset="0"/>
                <a:sym typeface="Symbol" pitchFamily="18" charset="2"/>
              </a:rPr>
              <a:t></a:t>
            </a:r>
            <a:r>
              <a:rPr lang="de-DE" sz="2000" dirty="0" smtClean="0">
                <a:solidFill>
                  <a:srgbClr val="00214A"/>
                </a:solidFill>
                <a:latin typeface="Arial" pitchFamily="34" charset="0"/>
                <a:cs typeface="Arial" pitchFamily="34" charset="0"/>
              </a:rPr>
              <a:t> </a:t>
            </a:r>
          </a:p>
          <a:p>
            <a:pPr eaLnBrk="0" hangingPunct="0">
              <a:spcBef>
                <a:spcPct val="0"/>
              </a:spcBef>
            </a:pPr>
            <a:r>
              <a:rPr lang="de-DE" sz="2000" dirty="0" smtClean="0">
                <a:solidFill>
                  <a:srgbClr val="00214A"/>
                </a:solidFill>
                <a:latin typeface="Arial" pitchFamily="34" charset="0"/>
                <a:cs typeface="Arial" pitchFamily="34" charset="0"/>
                <a:sym typeface="Symbol" pitchFamily="18" charset="2"/>
              </a:rPr>
              <a:t>(</a:t>
            </a:r>
            <a:r>
              <a:rPr lang="de-DE" sz="2000" dirty="0" err="1" smtClean="0">
                <a:solidFill>
                  <a:srgbClr val="00214A"/>
                </a:solidFill>
                <a:latin typeface="Arial" pitchFamily="34" charset="0"/>
                <a:cs typeface="Arial" pitchFamily="34" charset="0"/>
                <a:sym typeface="Symbol" pitchFamily="18" charset="2"/>
              </a:rPr>
              <a:t>Wire</a:t>
            </a:r>
            <a:r>
              <a:rPr lang="de-DE" sz="2000" dirty="0" smtClean="0">
                <a:solidFill>
                  <a:srgbClr val="00214A"/>
                </a:solidFill>
                <a:latin typeface="Arial" pitchFamily="34" charset="0"/>
                <a:cs typeface="Arial" pitchFamily="34" charset="0"/>
                <a:sym typeface="Symbol" pitchFamily="18" charset="2"/>
              </a:rPr>
              <a:t>) Width	W / </a:t>
            </a:r>
            <a:endParaRPr lang="de-DE" sz="2000" dirty="0" smtClean="0">
              <a:solidFill>
                <a:srgbClr val="00214A"/>
              </a:solidFill>
              <a:latin typeface="Arial" pitchFamily="34" charset="0"/>
              <a:cs typeface="Arial" pitchFamily="34" charset="0"/>
            </a:endParaRPr>
          </a:p>
          <a:p>
            <a:pPr eaLnBrk="0" hangingPunct="0">
              <a:spcBef>
                <a:spcPct val="0"/>
              </a:spcBef>
            </a:pPr>
            <a:endParaRPr lang="de-DE" sz="2000" dirty="0" smtClean="0">
              <a:solidFill>
                <a:srgbClr val="00214A"/>
              </a:solidFill>
              <a:latin typeface="Arial" pitchFamily="34" charset="0"/>
              <a:cs typeface="Arial" pitchFamily="34" charset="0"/>
            </a:endParaRPr>
          </a:p>
          <a:p>
            <a:pPr eaLnBrk="0" hangingPunct="0">
              <a:spcBef>
                <a:spcPct val="0"/>
              </a:spcBef>
            </a:pPr>
            <a:r>
              <a:rPr lang="de-DE" sz="2000" dirty="0" smtClean="0">
                <a:solidFill>
                  <a:srgbClr val="00214A"/>
                </a:solidFill>
                <a:latin typeface="Arial" pitchFamily="34" charset="0"/>
                <a:cs typeface="Arial" pitchFamily="34" charset="0"/>
                <a:sym typeface="Symbol" pitchFamily="18" charset="2"/>
              </a:rPr>
              <a:t>Oxid </a:t>
            </a:r>
            <a:r>
              <a:rPr lang="de-DE" sz="2000" dirty="0" err="1" smtClean="0">
                <a:solidFill>
                  <a:srgbClr val="00214A"/>
                </a:solidFill>
                <a:latin typeface="Arial" pitchFamily="34" charset="0"/>
                <a:cs typeface="Arial" pitchFamily="34" charset="0"/>
                <a:sym typeface="Symbol" pitchFamily="18" charset="2"/>
              </a:rPr>
              <a:t>Thickness</a:t>
            </a:r>
            <a:r>
              <a:rPr lang="de-DE" sz="2000" dirty="0" smtClean="0">
                <a:solidFill>
                  <a:srgbClr val="00214A"/>
                </a:solidFill>
                <a:latin typeface="Arial" pitchFamily="34" charset="0"/>
                <a:cs typeface="Arial" pitchFamily="34" charset="0"/>
                <a:sym typeface="Symbol" pitchFamily="18" charset="2"/>
              </a:rPr>
              <a:t>	</a:t>
            </a:r>
            <a:r>
              <a:rPr lang="de-DE" sz="2000" dirty="0" err="1" smtClean="0">
                <a:solidFill>
                  <a:srgbClr val="00214A"/>
                </a:solidFill>
                <a:latin typeface="Arial" pitchFamily="34" charset="0"/>
                <a:cs typeface="Arial" pitchFamily="34" charset="0"/>
                <a:sym typeface="Symbol" pitchFamily="18" charset="2"/>
              </a:rPr>
              <a:t>t</a:t>
            </a:r>
            <a:r>
              <a:rPr lang="de-DE" sz="2000" baseline="-25000" dirty="0" err="1" smtClean="0">
                <a:solidFill>
                  <a:srgbClr val="00214A"/>
                </a:solidFill>
                <a:latin typeface="Arial" pitchFamily="34" charset="0"/>
                <a:cs typeface="Arial" pitchFamily="34" charset="0"/>
                <a:sym typeface="Symbol" pitchFamily="18" charset="2"/>
              </a:rPr>
              <a:t>ox</a:t>
            </a:r>
            <a:r>
              <a:rPr lang="de-DE" sz="2000" baseline="-25000" dirty="0" smtClean="0">
                <a:solidFill>
                  <a:srgbClr val="00214A"/>
                </a:solidFill>
                <a:latin typeface="Arial" pitchFamily="34" charset="0"/>
                <a:cs typeface="Arial" pitchFamily="34" charset="0"/>
                <a:sym typeface="Symbol" pitchFamily="18" charset="2"/>
              </a:rPr>
              <a:t> </a:t>
            </a:r>
            <a:r>
              <a:rPr lang="de-DE" sz="2000" dirty="0" smtClean="0">
                <a:solidFill>
                  <a:srgbClr val="00214A"/>
                </a:solidFill>
                <a:latin typeface="Arial" pitchFamily="34" charset="0"/>
                <a:cs typeface="Arial" pitchFamily="34" charset="0"/>
                <a:sym typeface="Symbol" pitchFamily="18" charset="2"/>
              </a:rPr>
              <a:t>/ </a:t>
            </a:r>
          </a:p>
          <a:p>
            <a:pPr eaLnBrk="0" hangingPunct="0">
              <a:spcBef>
                <a:spcPct val="0"/>
              </a:spcBef>
            </a:pPr>
            <a:r>
              <a:rPr lang="de-DE" sz="2000" dirty="0" err="1" smtClean="0">
                <a:solidFill>
                  <a:srgbClr val="00214A"/>
                </a:solidFill>
                <a:latin typeface="Arial" pitchFamily="34" charset="0"/>
                <a:cs typeface="Arial" pitchFamily="34" charset="0"/>
              </a:rPr>
              <a:t>Voltage</a:t>
            </a:r>
            <a:r>
              <a:rPr lang="de-DE" sz="2000" dirty="0" smtClean="0">
                <a:solidFill>
                  <a:srgbClr val="00214A"/>
                </a:solidFill>
                <a:latin typeface="Arial" pitchFamily="34" charset="0"/>
                <a:cs typeface="Arial" pitchFamily="34" charset="0"/>
              </a:rPr>
              <a:t>		V / </a:t>
            </a:r>
            <a:r>
              <a:rPr lang="de-DE" sz="2000" dirty="0" smtClean="0">
                <a:solidFill>
                  <a:srgbClr val="00214A"/>
                </a:solidFill>
                <a:latin typeface="Arial" pitchFamily="34" charset="0"/>
                <a:cs typeface="Arial" pitchFamily="34" charset="0"/>
                <a:sym typeface="Symbol" pitchFamily="18" charset="2"/>
              </a:rPr>
              <a:t></a:t>
            </a:r>
          </a:p>
          <a:p>
            <a:pPr eaLnBrk="0" hangingPunct="0">
              <a:spcBef>
                <a:spcPct val="0"/>
              </a:spcBef>
            </a:pPr>
            <a:r>
              <a:rPr lang="de-DE" sz="2000" dirty="0" smtClean="0">
                <a:solidFill>
                  <a:srgbClr val="00214A"/>
                </a:solidFill>
                <a:latin typeface="Arial" pitchFamily="34" charset="0"/>
                <a:cs typeface="Arial" pitchFamily="34" charset="0"/>
              </a:rPr>
              <a:t>	</a:t>
            </a:r>
            <a:endParaRPr lang="de-DE" sz="2400" dirty="0" smtClean="0">
              <a:solidFill>
                <a:srgbClr val="00214A"/>
              </a:solidFill>
              <a:latin typeface="Arial" pitchFamily="34" charset="0"/>
              <a:cs typeface="Arial" pitchFamily="34" charset="0"/>
            </a:endParaRPr>
          </a:p>
        </p:txBody>
      </p:sp>
      <p:sp>
        <p:nvSpPr>
          <p:cNvPr id="46" name="TextBox 45"/>
          <p:cNvSpPr txBox="1"/>
          <p:nvPr/>
        </p:nvSpPr>
        <p:spPr>
          <a:xfrm>
            <a:off x="1638300" y="1211263"/>
            <a:ext cx="1339850" cy="576262"/>
          </a:xfrm>
          <a:prstGeom prst="rect">
            <a:avLst/>
          </a:prstGeom>
          <a:noFill/>
        </p:spPr>
        <p:txBody>
          <a:bodyPr lIns="72000" tIns="72000" rIns="72000" bIns="72000"/>
          <a:lstStyle/>
          <a:p>
            <a:pPr marL="273050" indent="-273050">
              <a:spcBef>
                <a:spcPct val="0"/>
              </a:spcBef>
              <a:buClr>
                <a:srgbClr val="E30034"/>
              </a:buClr>
              <a:defRPr/>
            </a:pPr>
            <a:r>
              <a:rPr lang="en-GB" sz="2800" dirty="0" err="1">
                <a:solidFill>
                  <a:srgbClr val="00214A"/>
                </a:solidFill>
                <a:cs typeface="Arial" charset="0"/>
              </a:rPr>
              <a:t>L</a:t>
            </a:r>
            <a:r>
              <a:rPr lang="en-GB" sz="2800" baseline="-40000" dirty="0" err="1">
                <a:solidFill>
                  <a:srgbClr val="00214A"/>
                </a:solidFill>
                <a:cs typeface="Arial" charset="0"/>
              </a:rPr>
              <a:t>gate</a:t>
            </a:r>
            <a:endParaRPr lang="en-GB" sz="2800" dirty="0">
              <a:solidFill>
                <a:srgbClr val="00214A"/>
              </a:solidFill>
              <a:cs typeface="Arial" charset="0"/>
            </a:endParaRPr>
          </a:p>
        </p:txBody>
      </p:sp>
      <p:cxnSp>
        <p:nvCxnSpPr>
          <p:cNvPr id="47" name="Straight Arrow Connector 46"/>
          <p:cNvCxnSpPr/>
          <p:nvPr/>
        </p:nvCxnSpPr>
        <p:spPr>
          <a:xfrm>
            <a:off x="1638300" y="2047875"/>
            <a:ext cx="995363" cy="0"/>
          </a:xfrm>
          <a:prstGeom prst="straightConnector1">
            <a:avLst/>
          </a:prstGeom>
          <a:ln w="508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529263" y="1023938"/>
            <a:ext cx="2073275" cy="574675"/>
          </a:xfrm>
          <a:prstGeom prst="rect">
            <a:avLst/>
          </a:prstGeom>
          <a:noFill/>
        </p:spPr>
        <p:txBody>
          <a:bodyPr lIns="72000" tIns="72000" rIns="72000" bIns="72000"/>
          <a:lstStyle/>
          <a:p>
            <a:pPr marL="273050" indent="-273050">
              <a:spcBef>
                <a:spcPct val="0"/>
              </a:spcBef>
              <a:buClr>
                <a:srgbClr val="E30034"/>
              </a:buClr>
              <a:defRPr/>
            </a:pPr>
            <a:r>
              <a:rPr lang="en-GB" sz="2800" dirty="0" err="1">
                <a:solidFill>
                  <a:srgbClr val="00214A"/>
                </a:solidFill>
                <a:cs typeface="Arial" charset="0"/>
              </a:rPr>
              <a:t>L</a:t>
            </a:r>
            <a:r>
              <a:rPr lang="en-GB" sz="2800" baseline="-40000" dirty="0" err="1">
                <a:solidFill>
                  <a:srgbClr val="00214A"/>
                </a:solidFill>
                <a:cs typeface="Arial" charset="0"/>
              </a:rPr>
              <a:t>gate</a:t>
            </a:r>
            <a:r>
              <a:rPr lang="en-GB" sz="2800" dirty="0">
                <a:solidFill>
                  <a:srgbClr val="00214A"/>
                </a:solidFill>
                <a:cs typeface="Arial" charset="0"/>
              </a:rPr>
              <a:t> / </a:t>
            </a:r>
            <a:r>
              <a:rPr lang="de-DE" sz="2800" dirty="0">
                <a:solidFill>
                  <a:srgbClr val="00214A"/>
                </a:solidFill>
                <a:latin typeface="Arial" charset="0"/>
                <a:cs typeface="Arial" charset="0"/>
                <a:sym typeface="Symbol" pitchFamily="18" charset="2"/>
              </a:rPr>
              <a:t></a:t>
            </a:r>
            <a:endParaRPr lang="en-GB" sz="2800" dirty="0">
              <a:solidFill>
                <a:srgbClr val="00214A"/>
              </a:solidFill>
              <a:cs typeface="Arial" charset="0"/>
            </a:endParaRPr>
          </a:p>
        </p:txBody>
      </p:sp>
      <p:cxnSp>
        <p:nvCxnSpPr>
          <p:cNvPr id="51" name="Straight Arrow Connector 50"/>
          <p:cNvCxnSpPr>
            <a:endCxn id="70" idx="2"/>
          </p:cNvCxnSpPr>
          <p:nvPr/>
        </p:nvCxnSpPr>
        <p:spPr>
          <a:xfrm>
            <a:off x="5816600" y="2022475"/>
            <a:ext cx="687388" cy="11113"/>
          </a:xfrm>
          <a:prstGeom prst="straightConnector1">
            <a:avLst/>
          </a:prstGeom>
          <a:ln w="508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9" name="Oval 2"/>
          <p:cNvSpPr>
            <a:spLocks noChangeArrowheads="1"/>
          </p:cNvSpPr>
          <p:nvPr/>
        </p:nvSpPr>
        <p:spPr bwMode="auto">
          <a:xfrm>
            <a:off x="2271713" y="4976813"/>
            <a:ext cx="1412875" cy="960437"/>
          </a:xfrm>
          <a:prstGeom prst="ellipse">
            <a:avLst/>
          </a:prstGeom>
          <a:solidFill>
            <a:schemeClr val="accent1">
              <a:alpha val="25098"/>
            </a:schemeClr>
          </a:solidFill>
          <a:ln w="12700" algn="ctr">
            <a:noFill/>
            <a:round/>
            <a:headEnd/>
            <a:tailEnd/>
          </a:ln>
        </p:spPr>
        <p:txBody>
          <a:bodyPr wrap="none" lIns="90000" tIns="46800" rIns="90000" bIns="46800" anchor="ctr"/>
          <a:lstStyle/>
          <a:p>
            <a:pPr>
              <a:spcBef>
                <a:spcPct val="0"/>
              </a:spcBef>
            </a:pPr>
            <a:endParaRPr lang="en-GB" sz="2400" smtClean="0">
              <a:solidFill>
                <a:srgbClr val="00214A"/>
              </a:solidFill>
              <a:latin typeface="Arial" pitchFamily="34" charset="0"/>
              <a:cs typeface="Arial" pitchFamily="34" charset="0"/>
            </a:endParaRPr>
          </a:p>
        </p:txBody>
      </p:sp>
      <p:sp>
        <p:nvSpPr>
          <p:cNvPr id="52" name="AutoShape 7"/>
          <p:cNvSpPr>
            <a:spLocks noChangeArrowheads="1"/>
          </p:cNvSpPr>
          <p:nvPr/>
        </p:nvSpPr>
        <p:spPr bwMode="auto">
          <a:xfrm flipH="1">
            <a:off x="3575050" y="5068888"/>
            <a:ext cx="328613" cy="812800"/>
          </a:xfrm>
          <a:prstGeom prst="lightningBolt">
            <a:avLst/>
          </a:prstGeom>
          <a:solidFill>
            <a:schemeClr val="accent1"/>
          </a:solidFill>
          <a:ln w="12700" algn="ctr">
            <a:solidFill>
              <a:schemeClr val="accent1"/>
            </a:solidFill>
            <a:miter lim="800000"/>
            <a:headEnd/>
            <a:tailEnd/>
          </a:ln>
        </p:spPr>
        <p:txBody>
          <a:bodyPr wrap="none" lIns="90000" tIns="46800" rIns="90000" bIns="46800" anchor="ctr"/>
          <a:lstStyle/>
          <a:p>
            <a:pPr eaLnBrk="0" hangingPunct="0">
              <a:spcBef>
                <a:spcPct val="0"/>
              </a:spcBef>
            </a:pPr>
            <a:endParaRPr lang="de-DE" sz="1800" smtClean="0">
              <a:solidFill>
                <a:srgbClr val="00214A"/>
              </a:solidFill>
              <a:latin typeface="Arial" pitchFamily="34" charset="0"/>
              <a:cs typeface="Arial" pitchFamily="34" charset="0"/>
            </a:endParaRPr>
          </a:p>
        </p:txBody>
      </p:sp>
      <p:sp>
        <p:nvSpPr>
          <p:cNvPr id="53" name="Oval 8"/>
          <p:cNvSpPr>
            <a:spLocks noChangeArrowheads="1"/>
          </p:cNvSpPr>
          <p:nvPr/>
        </p:nvSpPr>
        <p:spPr bwMode="auto">
          <a:xfrm>
            <a:off x="6437313" y="4579938"/>
            <a:ext cx="1166812" cy="1193800"/>
          </a:xfrm>
          <a:prstGeom prst="ellipse">
            <a:avLst/>
          </a:prstGeom>
          <a:solidFill>
            <a:schemeClr val="accent1">
              <a:alpha val="25098"/>
            </a:schemeClr>
          </a:solidFill>
          <a:ln w="12700" algn="ctr">
            <a:noFill/>
            <a:round/>
            <a:headEnd/>
            <a:tailEnd/>
          </a:ln>
        </p:spPr>
        <p:txBody>
          <a:bodyPr wrap="none" lIns="90000" tIns="46800" rIns="90000" bIns="46800" anchor="ctr"/>
          <a:lstStyle/>
          <a:p>
            <a:pPr>
              <a:spcBef>
                <a:spcPct val="0"/>
              </a:spcBef>
            </a:pPr>
            <a:endParaRPr lang="en-GB" sz="2400" smtClean="0">
              <a:solidFill>
                <a:srgbClr val="00214A"/>
              </a:solidFill>
              <a:latin typeface="Arial" pitchFamily="34" charset="0"/>
              <a:cs typeface="Arial" pitchFamily="34" charset="0"/>
            </a:endParaRPr>
          </a:p>
        </p:txBody>
      </p:sp>
      <p:sp>
        <p:nvSpPr>
          <p:cNvPr id="54" name="AutoShape 9"/>
          <p:cNvSpPr>
            <a:spLocks noChangeArrowheads="1"/>
          </p:cNvSpPr>
          <p:nvPr/>
        </p:nvSpPr>
        <p:spPr bwMode="auto">
          <a:xfrm flipH="1">
            <a:off x="7508875" y="4633913"/>
            <a:ext cx="280988" cy="1079500"/>
          </a:xfrm>
          <a:prstGeom prst="lightningBolt">
            <a:avLst/>
          </a:prstGeom>
          <a:solidFill>
            <a:schemeClr val="accent1"/>
          </a:solidFill>
          <a:ln w="12700" algn="ctr">
            <a:solidFill>
              <a:schemeClr val="accent1"/>
            </a:solidFill>
            <a:miter lim="800000"/>
            <a:headEnd/>
            <a:tailEnd/>
          </a:ln>
        </p:spPr>
        <p:txBody>
          <a:bodyPr wrap="none" lIns="90000" tIns="46800" rIns="90000" bIns="46800" anchor="ctr"/>
          <a:lstStyle/>
          <a:p>
            <a:pPr eaLnBrk="0" hangingPunct="0">
              <a:spcBef>
                <a:spcPct val="0"/>
              </a:spcBef>
            </a:pPr>
            <a:endParaRPr lang="de-DE" sz="1800" smtClean="0">
              <a:solidFill>
                <a:srgbClr val="00214A"/>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umsplatzhalter 3"/>
          <p:cNvSpPr>
            <a:spLocks noGrp="1"/>
          </p:cNvSpPr>
          <p:nvPr>
            <p:ph type="dt" sz="quarter" idx="11"/>
          </p:nvPr>
        </p:nvSpPr>
        <p:spPr bwMode="auto">
          <a:xfrm>
            <a:off x="234967" y="6624638"/>
            <a:ext cx="863600" cy="142875"/>
          </a:xfrm>
          <a:ln>
            <a:miter lim="800000"/>
            <a:headEnd/>
            <a:tailEnd/>
          </a:ln>
        </p:spPr>
        <p:txBody>
          <a:bodyPr wrap="square" numCol="1" anchorCtr="0" compatLnSpc="1">
            <a:prstTxWarp prst="textNoShape">
              <a:avLst/>
            </a:prstTxWarp>
          </a:bodyPr>
          <a:lstStyle/>
          <a:p>
            <a:pPr>
              <a:defRPr/>
            </a:pPr>
            <a:fld id="{852D6546-38D4-43F1-9328-7AF8171DC9CD}" type="datetime1">
              <a:rPr lang="en-US" smtClean="0"/>
              <a:pPr>
                <a:defRPr/>
              </a:pPr>
              <a:t>5/10/2010</a:t>
            </a:fld>
            <a:endParaRPr lang="de-DE" smtClean="0"/>
          </a:p>
        </p:txBody>
      </p:sp>
      <p:sp>
        <p:nvSpPr>
          <p:cNvPr id="17411" name="Foliennummernplatzhalter 5"/>
          <p:cNvSpPr>
            <a:spLocks noGrp="1"/>
          </p:cNvSpPr>
          <p:nvPr>
            <p:ph type="sldNum" sz="quarter" idx="13"/>
          </p:nvPr>
        </p:nvSpPr>
        <p:spPr bwMode="auto">
          <a:ln>
            <a:miter lim="800000"/>
            <a:headEnd/>
            <a:tailEnd/>
          </a:ln>
        </p:spPr>
        <p:txBody>
          <a:bodyPr wrap="square" numCol="1" anchorCtr="0" compatLnSpc="1">
            <a:prstTxWarp prst="textNoShape">
              <a:avLst/>
            </a:prstTxWarp>
          </a:bodyPr>
          <a:lstStyle/>
          <a:p>
            <a:pPr>
              <a:defRPr/>
            </a:pPr>
            <a:r>
              <a:rPr lang="de-DE" smtClean="0"/>
              <a:t>Page </a:t>
            </a:r>
            <a:fld id="{9888508C-4C06-41F9-9D0C-18C232655DB4}" type="slidenum">
              <a:rPr lang="de-DE" smtClean="0"/>
              <a:pPr>
                <a:defRPr/>
              </a:pPr>
              <a:t>29</a:t>
            </a:fld>
            <a:endParaRPr lang="de-DE" smtClean="0"/>
          </a:p>
        </p:txBody>
      </p:sp>
      <p:sp>
        <p:nvSpPr>
          <p:cNvPr id="17412" name="Fußzeilenplatzhalter 4"/>
          <p:cNvSpPr>
            <a:spLocks noGrp="1"/>
          </p:cNvSpPr>
          <p:nvPr>
            <p:ph type="ftr" sz="quarter" idx="12"/>
          </p:nvPr>
        </p:nvSpPr>
        <p:spPr bwMode="auto">
          <a:xfrm>
            <a:off x="2862279" y="6624638"/>
            <a:ext cx="3384550" cy="142875"/>
          </a:xfrm>
          <a:ln>
            <a:miter lim="800000"/>
            <a:headEnd/>
            <a:tailEnd/>
          </a:ln>
        </p:spPr>
        <p:txBody>
          <a:bodyPr wrap="square" numCol="1" anchorCtr="0" compatLnSpc="1">
            <a:prstTxWarp prst="textNoShape">
              <a:avLst/>
            </a:prstTxWarp>
          </a:bodyPr>
          <a:lstStyle/>
          <a:p>
            <a:pPr>
              <a:defRPr/>
            </a:pPr>
            <a:r>
              <a:rPr lang="en-US" dirty="0" smtClean="0"/>
              <a:t>Copyright © Infineon Technologies 2009. All rights reserved.</a:t>
            </a:r>
            <a:endParaRPr lang="de-DE" dirty="0" smtClean="0"/>
          </a:p>
        </p:txBody>
      </p:sp>
      <p:sp>
        <p:nvSpPr>
          <p:cNvPr id="115717" name="Title 6"/>
          <p:cNvSpPr>
            <a:spLocks noGrp="1"/>
          </p:cNvSpPr>
          <p:nvPr>
            <p:ph type="title"/>
          </p:nvPr>
        </p:nvSpPr>
        <p:spPr/>
        <p:txBody>
          <a:bodyPr/>
          <a:lstStyle/>
          <a:p>
            <a:pPr defTabSz="865188" eaLnBrk="1" hangingPunct="1">
              <a:lnSpc>
                <a:spcPct val="90000"/>
              </a:lnSpc>
            </a:pPr>
            <a:r>
              <a:rPr lang="en-US" dirty="0" err="1" smtClean="0">
                <a:solidFill>
                  <a:srgbClr val="003366"/>
                </a:solidFill>
                <a:sym typeface="Symbol" pitchFamily="18" charset="2"/>
              </a:rPr>
              <a:t>Skaling</a:t>
            </a:r>
            <a:r>
              <a:rPr lang="en-US" dirty="0" smtClean="0">
                <a:solidFill>
                  <a:srgbClr val="003366"/>
                </a:solidFill>
                <a:sym typeface="Symbol" pitchFamily="18" charset="2"/>
              </a:rPr>
              <a:t> Theory</a:t>
            </a:r>
          </a:p>
        </p:txBody>
      </p:sp>
      <p:sp>
        <p:nvSpPr>
          <p:cNvPr id="115718" name="Date Placeholder 3"/>
          <p:cNvSpPr txBox="1">
            <a:spLocks/>
          </p:cNvSpPr>
          <p:nvPr/>
        </p:nvSpPr>
        <p:spPr bwMode="auto">
          <a:xfrm>
            <a:off x="130192" y="6594475"/>
            <a:ext cx="900112" cy="215900"/>
          </a:xfrm>
          <a:prstGeom prst="rect">
            <a:avLst/>
          </a:prstGeom>
          <a:noFill/>
          <a:ln w="9525">
            <a:noFill/>
            <a:miter lim="800000"/>
            <a:headEnd/>
            <a:tailEnd/>
          </a:ln>
        </p:spPr>
        <p:txBody>
          <a:bodyPr/>
          <a:lstStyle/>
          <a:p>
            <a:pPr>
              <a:spcBef>
                <a:spcPct val="0"/>
              </a:spcBef>
            </a:pPr>
            <a:r>
              <a:rPr lang="de-DE" sz="800" smtClean="0">
                <a:solidFill>
                  <a:srgbClr val="969696"/>
                </a:solidFill>
                <a:cs typeface="Arial" pitchFamily="34" charset="0"/>
              </a:rPr>
              <a:t>2009-09-09</a:t>
            </a:r>
          </a:p>
        </p:txBody>
      </p:sp>
      <p:sp>
        <p:nvSpPr>
          <p:cNvPr id="17" name="Rectangle 3"/>
          <p:cNvSpPr>
            <a:spLocks noChangeArrowheads="1"/>
          </p:cNvSpPr>
          <p:nvPr/>
        </p:nvSpPr>
        <p:spPr bwMode="auto">
          <a:xfrm>
            <a:off x="1687529" y="6396038"/>
            <a:ext cx="184150" cy="333375"/>
          </a:xfrm>
          <a:prstGeom prst="rect">
            <a:avLst/>
          </a:prstGeom>
          <a:noFill/>
          <a:ln w="12700">
            <a:noFill/>
            <a:miter lim="800000"/>
            <a:headEnd/>
            <a:tailEnd/>
          </a:ln>
          <a:effectLst/>
        </p:spPr>
        <p:txBody>
          <a:bodyPr wrap="none" anchor="ctr"/>
          <a:lstStyle/>
          <a:p>
            <a:pPr fontAlgn="auto">
              <a:spcBef>
                <a:spcPts val="0"/>
              </a:spcBef>
              <a:spcAft>
                <a:spcPts val="0"/>
              </a:spcAft>
              <a:defRPr/>
            </a:pPr>
            <a:endParaRPr lang="en-GB" sz="1800" kern="0">
              <a:solidFill>
                <a:srgbClr val="00214A"/>
              </a:solidFill>
              <a:latin typeface="Arial" charset="0"/>
              <a:cs typeface="Arial" pitchFamily="34" charset="0"/>
            </a:endParaRPr>
          </a:p>
        </p:txBody>
      </p:sp>
      <p:sp>
        <p:nvSpPr>
          <p:cNvPr id="18" name="Rectangle 4"/>
          <p:cNvSpPr>
            <a:spLocks noChangeArrowheads="1"/>
          </p:cNvSpPr>
          <p:nvPr/>
        </p:nvSpPr>
        <p:spPr bwMode="auto">
          <a:xfrm>
            <a:off x="290513" y="249238"/>
            <a:ext cx="7737475" cy="525462"/>
          </a:xfrm>
          <a:prstGeom prst="rect">
            <a:avLst/>
          </a:prstGeom>
          <a:noFill/>
          <a:ln w="9525" algn="ctr">
            <a:noFill/>
            <a:miter lim="800000"/>
            <a:headEnd/>
            <a:tailEnd/>
          </a:ln>
          <a:effectLst/>
        </p:spPr>
        <p:txBody>
          <a:bodyPr lIns="0" tIns="0" rIns="0" bIns="0" anchor="b"/>
          <a:lstStyle/>
          <a:p>
            <a:pPr defTabSz="865188" fontAlgn="auto">
              <a:lnSpc>
                <a:spcPct val="90000"/>
              </a:lnSpc>
              <a:spcBef>
                <a:spcPts val="0"/>
              </a:spcBef>
              <a:spcAft>
                <a:spcPts val="0"/>
              </a:spcAft>
              <a:defRPr/>
            </a:pPr>
            <a:endParaRPr lang="en-US" sz="2400" kern="0" dirty="0">
              <a:solidFill>
                <a:srgbClr val="003366"/>
              </a:solidFill>
              <a:latin typeface="Arial" charset="0"/>
              <a:cs typeface="Arial" pitchFamily="34" charset="0"/>
              <a:sym typeface="Symbol" pitchFamily="18" charset="2"/>
            </a:endParaRPr>
          </a:p>
        </p:txBody>
      </p:sp>
      <p:grpSp>
        <p:nvGrpSpPr>
          <p:cNvPr id="2" name="Group 73"/>
          <p:cNvGrpSpPr>
            <a:grpSpLocks/>
          </p:cNvGrpSpPr>
          <p:nvPr/>
        </p:nvGrpSpPr>
        <p:grpSpPr bwMode="auto">
          <a:xfrm>
            <a:off x="-7953" y="1173163"/>
            <a:ext cx="4500594" cy="2613027"/>
            <a:chOff x="65088" y="1419219"/>
            <a:chExt cx="4410735" cy="1815196"/>
          </a:xfrm>
        </p:grpSpPr>
        <p:grpSp>
          <p:nvGrpSpPr>
            <p:cNvPr id="3" name="Group 55"/>
            <p:cNvGrpSpPr>
              <a:grpSpLocks/>
            </p:cNvGrpSpPr>
            <p:nvPr/>
          </p:nvGrpSpPr>
          <p:grpSpPr bwMode="auto">
            <a:xfrm>
              <a:off x="2656276" y="1705078"/>
              <a:ext cx="1819547" cy="1529337"/>
              <a:chOff x="2656276" y="1705078"/>
              <a:chExt cx="1819547" cy="1529337"/>
            </a:xfrm>
          </p:grpSpPr>
          <p:sp>
            <p:nvSpPr>
              <p:cNvPr id="26" name="Oval 25"/>
              <p:cNvSpPr/>
              <p:nvPr/>
            </p:nvSpPr>
            <p:spPr bwMode="auto">
              <a:xfrm>
                <a:off x="2677881" y="1743517"/>
                <a:ext cx="1710054" cy="144845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27" name="Rectangle 26"/>
              <p:cNvSpPr/>
              <p:nvPr/>
            </p:nvSpPr>
            <p:spPr bwMode="auto">
              <a:xfrm>
                <a:off x="2656537" y="1705428"/>
                <a:ext cx="1819286" cy="7617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41" name="TextBox 40"/>
              <p:cNvSpPr txBox="1"/>
              <p:nvPr/>
            </p:nvSpPr>
            <p:spPr>
              <a:xfrm>
                <a:off x="2710525" y="2490054"/>
                <a:ext cx="995649" cy="533241"/>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Drain</a:t>
                </a:r>
              </a:p>
            </p:txBody>
          </p:sp>
          <p:sp>
            <p:nvSpPr>
              <p:cNvPr id="55" name="Rectangle 54"/>
              <p:cNvSpPr/>
              <p:nvPr/>
            </p:nvSpPr>
            <p:spPr bwMode="auto">
              <a:xfrm>
                <a:off x="3542953" y="2472642"/>
                <a:ext cx="917804" cy="7617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grpSp>
        <p:grpSp>
          <p:nvGrpSpPr>
            <p:cNvPr id="4" name="Group 26"/>
            <p:cNvGrpSpPr>
              <a:grpSpLocks/>
            </p:cNvGrpSpPr>
            <p:nvPr/>
          </p:nvGrpSpPr>
          <p:grpSpPr bwMode="auto">
            <a:xfrm flipH="1">
              <a:off x="65088" y="1715394"/>
              <a:ext cx="1819275" cy="1514475"/>
              <a:chOff x="3676742" y="3667020"/>
              <a:chExt cx="1819282" cy="1514580"/>
            </a:xfrm>
          </p:grpSpPr>
          <p:sp>
            <p:nvSpPr>
              <p:cNvPr id="29" name="Oval 28"/>
              <p:cNvSpPr/>
              <p:nvPr/>
            </p:nvSpPr>
            <p:spPr>
              <a:xfrm>
                <a:off x="3726952" y="3703851"/>
                <a:ext cx="1710061" cy="1449645"/>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0" name="Rectangle 29"/>
              <p:cNvSpPr/>
              <p:nvPr/>
            </p:nvSpPr>
            <p:spPr>
              <a:xfrm>
                <a:off x="3676730" y="3665759"/>
                <a:ext cx="1819294" cy="76291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1" name="Rectangle 30"/>
              <p:cNvSpPr/>
              <p:nvPr/>
            </p:nvSpPr>
            <p:spPr>
              <a:xfrm>
                <a:off x="4585749" y="4394935"/>
                <a:ext cx="881397" cy="78685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grpSp>
        <p:sp>
          <p:nvSpPr>
            <p:cNvPr id="32" name="Parallelogram 31"/>
            <p:cNvSpPr/>
            <p:nvPr/>
          </p:nvSpPr>
          <p:spPr>
            <a:xfrm>
              <a:off x="918860" y="1992725"/>
              <a:ext cx="3122544" cy="460329"/>
            </a:xfrm>
            <a:prstGeom prst="parallelogram">
              <a:avLst>
                <a:gd name="adj" fmla="val 99891"/>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5" name="Cube 34"/>
            <p:cNvSpPr/>
            <p:nvPr/>
          </p:nvSpPr>
          <p:spPr>
            <a:xfrm>
              <a:off x="1762588" y="1419219"/>
              <a:ext cx="1403701" cy="1012070"/>
            </a:xfrm>
            <a:prstGeom prst="cube">
              <a:avLst>
                <a:gd name="adj" fmla="val 40839"/>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6" name="Rectangle 35"/>
            <p:cNvSpPr/>
            <p:nvPr/>
          </p:nvSpPr>
          <p:spPr>
            <a:xfrm>
              <a:off x="975360" y="2429112"/>
              <a:ext cx="2558804" cy="54412"/>
            </a:xfrm>
            <a:prstGeom prst="rect">
              <a:avLst/>
            </a:prstGeom>
            <a:blipFill>
              <a:blip r:embed="rId2" cstate="print"/>
              <a:tile tx="0" ty="0" sx="100000" sy="100000" flip="none" algn="tl"/>
            </a:blip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38" name="TextBox 37"/>
            <p:cNvSpPr txBox="1"/>
            <p:nvPr/>
          </p:nvSpPr>
          <p:spPr>
            <a:xfrm>
              <a:off x="846039" y="2483525"/>
              <a:ext cx="996904" cy="532152"/>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Source</a:t>
              </a:r>
            </a:p>
          </p:txBody>
        </p:sp>
        <p:sp>
          <p:nvSpPr>
            <p:cNvPr id="43" name="TextBox 42"/>
            <p:cNvSpPr txBox="1"/>
            <p:nvPr/>
          </p:nvSpPr>
          <p:spPr>
            <a:xfrm>
              <a:off x="2151807" y="1495396"/>
              <a:ext cx="995648" cy="532152"/>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Gate</a:t>
              </a:r>
            </a:p>
          </p:txBody>
        </p:sp>
      </p:grpSp>
      <p:sp>
        <p:nvSpPr>
          <p:cNvPr id="127" name="Up Arrow 126"/>
          <p:cNvSpPr/>
          <p:nvPr/>
        </p:nvSpPr>
        <p:spPr>
          <a:xfrm>
            <a:off x="1777997" y="2497138"/>
            <a:ext cx="355600" cy="669925"/>
          </a:xfrm>
          <a:prstGeom prst="upArrow">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28" name="Up Arrow 127"/>
          <p:cNvSpPr/>
          <p:nvPr/>
        </p:nvSpPr>
        <p:spPr>
          <a:xfrm>
            <a:off x="2190747" y="2471738"/>
            <a:ext cx="354013" cy="669925"/>
          </a:xfrm>
          <a:prstGeom prst="upArrow">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0"/>
              </a:spcBef>
              <a:buClr>
                <a:srgbClr val="E30034"/>
              </a:buClr>
              <a:defRPr/>
            </a:pPr>
            <a:endParaRPr lang="en-GB" dirty="0" err="1">
              <a:solidFill>
                <a:srgbClr val="FFFFFF"/>
              </a:solidFill>
              <a:latin typeface="Verdana" pitchFamily="34" charset="0"/>
            </a:endParaRPr>
          </a:p>
        </p:txBody>
      </p:sp>
      <p:sp>
        <p:nvSpPr>
          <p:cNvPr id="129" name="TextBox 128"/>
          <p:cNvSpPr txBox="1"/>
          <p:nvPr/>
        </p:nvSpPr>
        <p:spPr bwMode="auto">
          <a:xfrm>
            <a:off x="1643048" y="3214688"/>
            <a:ext cx="2706688" cy="531812"/>
          </a:xfrm>
          <a:prstGeom prst="rect">
            <a:avLst/>
          </a:prstGeom>
          <a:noFill/>
        </p:spPr>
        <p:txBody>
          <a:bodyPr lIns="72000" tIns="72000" rIns="72000" bIns="72000"/>
          <a:lstStyle/>
          <a:p>
            <a:pPr indent="-273050">
              <a:spcBef>
                <a:spcPct val="0"/>
              </a:spcBef>
              <a:buClr>
                <a:srgbClr val="E30034"/>
              </a:buClr>
              <a:defRPr/>
            </a:pPr>
            <a:r>
              <a:rPr lang="en-GB" sz="2000" dirty="0">
                <a:solidFill>
                  <a:srgbClr val="00214A"/>
                </a:solidFill>
                <a:cs typeface="Arial" charset="0"/>
              </a:rPr>
              <a:t>Gate-</a:t>
            </a:r>
            <a:r>
              <a:rPr lang="en-GB" sz="2000" dirty="0" err="1">
                <a:solidFill>
                  <a:srgbClr val="00214A"/>
                </a:solidFill>
                <a:cs typeface="Arial" charset="0"/>
              </a:rPr>
              <a:t>Leckstrom</a:t>
            </a:r>
            <a:endParaRPr lang="en-GB" sz="2000" baseline="-40000" dirty="0">
              <a:solidFill>
                <a:srgbClr val="00214A"/>
              </a:solidFill>
              <a:cs typeface="Arial" charset="0"/>
            </a:endParaRPr>
          </a:p>
        </p:txBody>
      </p:sp>
      <p:grpSp>
        <p:nvGrpSpPr>
          <p:cNvPr id="5" name="Group 203"/>
          <p:cNvGrpSpPr>
            <a:grpSpLocks/>
          </p:cNvGrpSpPr>
          <p:nvPr/>
        </p:nvGrpSpPr>
        <p:grpSpPr bwMode="auto">
          <a:xfrm>
            <a:off x="331757" y="3848100"/>
            <a:ext cx="7018404" cy="2552700"/>
            <a:chOff x="-145320" y="3848669"/>
            <a:chExt cx="9043752" cy="2552132"/>
          </a:xfrm>
        </p:grpSpPr>
        <p:cxnSp>
          <p:nvCxnSpPr>
            <p:cNvPr id="130" name="Straight Arrow Connector 129"/>
            <p:cNvCxnSpPr/>
            <p:nvPr/>
          </p:nvCxnSpPr>
          <p:spPr>
            <a:xfrm flipV="1">
              <a:off x="1161630" y="5827842"/>
              <a:ext cx="451585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16200000" flipV="1">
              <a:off x="184281" y="4838056"/>
              <a:ext cx="1983933" cy="51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bwMode="auto">
            <a:xfrm>
              <a:off x="-145320" y="3907394"/>
              <a:ext cx="1415289" cy="1060214"/>
            </a:xfrm>
            <a:prstGeom prst="rect">
              <a:avLst/>
            </a:prstGeom>
            <a:noFill/>
          </p:spPr>
          <p:txBody>
            <a:bodyPr lIns="72000" tIns="72000" rIns="72000" bIns="72000"/>
            <a:lstStyle/>
            <a:p>
              <a:pPr marL="273050" indent="-273050">
                <a:spcBef>
                  <a:spcPct val="0"/>
                </a:spcBef>
                <a:buClr>
                  <a:srgbClr val="E30034"/>
                </a:buClr>
                <a:defRPr/>
              </a:pPr>
              <a:r>
                <a:rPr lang="en-GB" sz="2400" dirty="0">
                  <a:solidFill>
                    <a:srgbClr val="00214A"/>
                  </a:solidFill>
                  <a:cs typeface="Arial" charset="0"/>
                </a:rPr>
                <a:t>I </a:t>
              </a:r>
              <a:r>
                <a:rPr lang="en-GB" sz="2400" baseline="-40000" dirty="0">
                  <a:solidFill>
                    <a:srgbClr val="00214A"/>
                  </a:solidFill>
                  <a:cs typeface="Arial" charset="0"/>
                </a:rPr>
                <a:t>Gate</a:t>
              </a:r>
            </a:p>
            <a:p>
              <a:pPr marL="273050" indent="-273050">
                <a:spcBef>
                  <a:spcPct val="0"/>
                </a:spcBef>
                <a:buClr>
                  <a:srgbClr val="E30034"/>
                </a:buClr>
                <a:defRPr/>
              </a:pPr>
              <a:r>
                <a:rPr lang="en-GB" sz="2400" baseline="-40000" dirty="0">
                  <a:solidFill>
                    <a:srgbClr val="00214A"/>
                  </a:solidFill>
                  <a:cs typeface="Arial" charset="0"/>
                </a:rPr>
                <a:t>   Leakage</a:t>
              </a:r>
            </a:p>
          </p:txBody>
        </p:sp>
        <p:sp>
          <p:nvSpPr>
            <p:cNvPr id="186" name="TextBox 185"/>
            <p:cNvSpPr txBox="1"/>
            <p:nvPr/>
          </p:nvSpPr>
          <p:spPr bwMode="auto">
            <a:xfrm>
              <a:off x="5739396" y="5642145"/>
              <a:ext cx="3159036" cy="758656"/>
            </a:xfrm>
            <a:prstGeom prst="rect">
              <a:avLst/>
            </a:prstGeom>
            <a:noFill/>
          </p:spPr>
          <p:txBody>
            <a:bodyPr lIns="72000" tIns="72000" rIns="72000" bIns="72000"/>
            <a:lstStyle/>
            <a:p>
              <a:pPr marL="273050" indent="-273050">
                <a:spcBef>
                  <a:spcPct val="0"/>
                </a:spcBef>
                <a:buClr>
                  <a:srgbClr val="E30034"/>
                </a:buClr>
                <a:defRPr/>
              </a:pPr>
              <a:r>
                <a:rPr lang="en-GB" sz="1800" dirty="0" err="1" smtClean="0">
                  <a:solidFill>
                    <a:srgbClr val="00214A"/>
                  </a:solidFill>
                  <a:cs typeface="Arial" charset="0"/>
                </a:rPr>
                <a:t>Oxid</a:t>
              </a:r>
              <a:r>
                <a:rPr lang="en-GB" sz="1800" dirty="0" smtClean="0">
                  <a:solidFill>
                    <a:srgbClr val="00214A"/>
                  </a:solidFill>
                  <a:cs typeface="Arial" charset="0"/>
                </a:rPr>
                <a:t>-</a:t>
              </a:r>
            </a:p>
            <a:p>
              <a:pPr marL="273050" indent="-273050">
                <a:spcBef>
                  <a:spcPct val="0"/>
                </a:spcBef>
                <a:buClr>
                  <a:srgbClr val="E30034"/>
                </a:buClr>
                <a:defRPr/>
              </a:pPr>
              <a:r>
                <a:rPr lang="en-GB" sz="1800" dirty="0" err="1" smtClean="0">
                  <a:solidFill>
                    <a:srgbClr val="00214A"/>
                  </a:solidFill>
                  <a:cs typeface="Arial" charset="0"/>
                </a:rPr>
                <a:t>Dicke</a:t>
              </a:r>
              <a:endParaRPr lang="en-GB" sz="1800" baseline="-40000" dirty="0">
                <a:solidFill>
                  <a:srgbClr val="00214A"/>
                </a:solidFill>
                <a:cs typeface="Arial" charset="0"/>
              </a:endParaRPr>
            </a:p>
          </p:txBody>
        </p:sp>
        <p:sp>
          <p:nvSpPr>
            <p:cNvPr id="188" name="TextBox 187"/>
            <p:cNvSpPr txBox="1"/>
            <p:nvPr/>
          </p:nvSpPr>
          <p:spPr bwMode="auto">
            <a:xfrm>
              <a:off x="1371430" y="5846887"/>
              <a:ext cx="997409" cy="531694"/>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4nm</a:t>
              </a:r>
              <a:endParaRPr lang="en-GB" sz="1800" baseline="-40000" dirty="0">
                <a:solidFill>
                  <a:srgbClr val="00214A"/>
                </a:solidFill>
                <a:cs typeface="Arial" charset="0"/>
              </a:endParaRPr>
            </a:p>
          </p:txBody>
        </p:sp>
        <p:sp>
          <p:nvSpPr>
            <p:cNvPr id="189" name="TextBox 188"/>
            <p:cNvSpPr txBox="1"/>
            <p:nvPr/>
          </p:nvSpPr>
          <p:spPr bwMode="auto">
            <a:xfrm>
              <a:off x="2332726" y="5850062"/>
              <a:ext cx="1327586" cy="531694"/>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3nm</a:t>
              </a:r>
              <a:endParaRPr lang="en-GB" sz="1800" baseline="-40000" dirty="0">
                <a:solidFill>
                  <a:srgbClr val="00214A"/>
                </a:solidFill>
                <a:cs typeface="Arial" charset="0"/>
              </a:endParaRPr>
            </a:p>
          </p:txBody>
        </p:sp>
        <p:sp>
          <p:nvSpPr>
            <p:cNvPr id="190" name="TextBox 189"/>
            <p:cNvSpPr txBox="1"/>
            <p:nvPr/>
          </p:nvSpPr>
          <p:spPr bwMode="auto">
            <a:xfrm>
              <a:off x="3285424" y="5865933"/>
              <a:ext cx="1329307" cy="531694"/>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2nm</a:t>
              </a:r>
              <a:endParaRPr lang="en-GB" sz="1800" baseline="-40000" dirty="0">
                <a:solidFill>
                  <a:srgbClr val="00214A"/>
                </a:solidFill>
                <a:cs typeface="Arial" charset="0"/>
              </a:endParaRPr>
            </a:p>
          </p:txBody>
        </p:sp>
        <p:sp>
          <p:nvSpPr>
            <p:cNvPr id="191" name="TextBox 190"/>
            <p:cNvSpPr txBox="1"/>
            <p:nvPr/>
          </p:nvSpPr>
          <p:spPr bwMode="auto">
            <a:xfrm>
              <a:off x="4286273" y="5867520"/>
              <a:ext cx="1329307" cy="531695"/>
            </a:xfrm>
            <a:prstGeom prst="rect">
              <a:avLst/>
            </a:prstGeom>
            <a:noFill/>
          </p:spPr>
          <p:txBody>
            <a:bodyPr lIns="72000" tIns="72000" rIns="72000" bIns="72000"/>
            <a:lstStyle/>
            <a:p>
              <a:pPr marL="273050" indent="-273050">
                <a:spcBef>
                  <a:spcPct val="0"/>
                </a:spcBef>
                <a:buClr>
                  <a:srgbClr val="E30034"/>
                </a:buClr>
                <a:defRPr/>
              </a:pPr>
              <a:r>
                <a:rPr lang="en-GB" sz="1800" dirty="0">
                  <a:solidFill>
                    <a:srgbClr val="00214A"/>
                  </a:solidFill>
                  <a:cs typeface="Arial" charset="0"/>
                </a:rPr>
                <a:t>1nm</a:t>
              </a:r>
              <a:endParaRPr lang="en-GB" sz="1800" baseline="-40000" dirty="0">
                <a:solidFill>
                  <a:srgbClr val="00214A"/>
                </a:solidFill>
                <a:cs typeface="Arial" charset="0"/>
              </a:endParaRPr>
            </a:p>
          </p:txBody>
        </p:sp>
      </p:grpSp>
      <p:cxnSp>
        <p:nvCxnSpPr>
          <p:cNvPr id="201" name="Straight Arrow Connector 200"/>
          <p:cNvCxnSpPr/>
          <p:nvPr/>
        </p:nvCxnSpPr>
        <p:spPr>
          <a:xfrm rot="5400000">
            <a:off x="3477415" y="2326482"/>
            <a:ext cx="696913" cy="0"/>
          </a:xfrm>
          <a:prstGeom prst="straightConnector1">
            <a:avLst/>
          </a:prstGeom>
          <a:ln w="508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rot="16200000" flipV="1">
            <a:off x="3479797" y="3038476"/>
            <a:ext cx="695325" cy="0"/>
          </a:xfrm>
          <a:prstGeom prst="straightConnector1">
            <a:avLst/>
          </a:prstGeom>
          <a:ln w="508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3921122" y="2265363"/>
            <a:ext cx="2511425" cy="766762"/>
          </a:xfrm>
          <a:prstGeom prst="rect">
            <a:avLst/>
          </a:prstGeom>
          <a:noFill/>
        </p:spPr>
        <p:txBody>
          <a:bodyPr lIns="72000" tIns="72000" rIns="72000" bIns="72000"/>
          <a:lstStyle/>
          <a:p>
            <a:pPr marL="273050" indent="-273050">
              <a:spcBef>
                <a:spcPct val="0"/>
              </a:spcBef>
              <a:buClr>
                <a:srgbClr val="E30034"/>
              </a:buClr>
              <a:defRPr/>
            </a:pPr>
            <a:r>
              <a:rPr lang="en-GB" sz="2400" dirty="0">
                <a:solidFill>
                  <a:srgbClr val="00214A"/>
                </a:solidFill>
                <a:cs typeface="Arial" charset="0"/>
              </a:rPr>
              <a:t>Thickness</a:t>
            </a:r>
          </a:p>
          <a:p>
            <a:pPr marL="273050" indent="-273050">
              <a:spcBef>
                <a:spcPct val="0"/>
              </a:spcBef>
              <a:buClr>
                <a:srgbClr val="E30034"/>
              </a:buClr>
              <a:defRPr/>
            </a:pPr>
            <a:r>
              <a:rPr lang="en-GB" sz="2400" dirty="0">
                <a:solidFill>
                  <a:srgbClr val="00214A"/>
                </a:solidFill>
                <a:cs typeface="Arial" charset="0"/>
              </a:rPr>
              <a:t>Gate-Oxide</a:t>
            </a:r>
          </a:p>
        </p:txBody>
      </p:sp>
      <p:sp>
        <p:nvSpPr>
          <p:cNvPr id="42" name="Freeform 41"/>
          <p:cNvSpPr/>
          <p:nvPr/>
        </p:nvSpPr>
        <p:spPr>
          <a:xfrm>
            <a:off x="1550973" y="4565650"/>
            <a:ext cx="3513172" cy="1263650"/>
          </a:xfrm>
          <a:custGeom>
            <a:avLst/>
            <a:gdLst>
              <a:gd name="connsiteX0" fmla="*/ 0 w 3734790"/>
              <a:gd name="connsiteY0" fmla="*/ 860961 h 860961"/>
              <a:gd name="connsiteX1" fmla="*/ 1116281 w 3734790"/>
              <a:gd name="connsiteY1" fmla="*/ 855023 h 860961"/>
              <a:gd name="connsiteX2" fmla="*/ 2072244 w 3734790"/>
              <a:gd name="connsiteY2" fmla="*/ 813459 h 860961"/>
              <a:gd name="connsiteX3" fmla="*/ 2933205 w 3734790"/>
              <a:gd name="connsiteY3" fmla="*/ 623454 h 860961"/>
              <a:gd name="connsiteX4" fmla="*/ 3431969 w 3734790"/>
              <a:gd name="connsiteY4" fmla="*/ 344384 h 860961"/>
              <a:gd name="connsiteX5" fmla="*/ 3734790 w 3734790"/>
              <a:gd name="connsiteY5" fmla="*/ 0 h 86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4790" h="860961">
                <a:moveTo>
                  <a:pt x="0" y="860961"/>
                </a:moveTo>
                <a:lnTo>
                  <a:pt x="1116281" y="855023"/>
                </a:lnTo>
                <a:cubicBezTo>
                  <a:pt x="1461655" y="847106"/>
                  <a:pt x="1769423" y="852054"/>
                  <a:pt x="2072244" y="813459"/>
                </a:cubicBezTo>
                <a:cubicBezTo>
                  <a:pt x="2375065" y="774864"/>
                  <a:pt x="2706584" y="701633"/>
                  <a:pt x="2933205" y="623454"/>
                </a:cubicBezTo>
                <a:cubicBezTo>
                  <a:pt x="3159826" y="545275"/>
                  <a:pt x="3298371" y="448293"/>
                  <a:pt x="3431969" y="344384"/>
                </a:cubicBezTo>
                <a:cubicBezTo>
                  <a:pt x="3565567" y="240475"/>
                  <a:pt x="3659580" y="119743"/>
                  <a:pt x="3734790" y="0"/>
                </a:cubicBezTo>
              </a:path>
            </a:pathLst>
          </a:cu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spcBef>
                <a:spcPct val="0"/>
              </a:spcBef>
              <a:defRPr/>
            </a:pPr>
            <a:endParaRPr lang="en-GB" sz="2400">
              <a:solidFill>
                <a:srgbClr val="000000"/>
              </a:solidFill>
            </a:endParaRPr>
          </a:p>
        </p:txBody>
      </p:sp>
      <p:sp>
        <p:nvSpPr>
          <p:cNvPr id="44" name="Down Arrow 43"/>
          <p:cNvSpPr/>
          <p:nvPr/>
        </p:nvSpPr>
        <p:spPr>
          <a:xfrm>
            <a:off x="9877453" y="1196975"/>
            <a:ext cx="449263" cy="558800"/>
          </a:xfrm>
          <a:prstGeom prst="downArrow">
            <a:avLst/>
          </a:prstGeom>
          <a:solidFill>
            <a:srgbClr val="E6EFF5">
              <a:lumMod val="75000"/>
            </a:srgbClr>
          </a:solidFill>
          <a:ln w="12700" cap="flat" cmpd="sng" algn="ctr">
            <a:noFill/>
            <a:prstDash val="solid"/>
          </a:ln>
          <a:effectLst/>
        </p:spPr>
        <p:txBody>
          <a:bodyPr lIns="72000" tIns="72000" rIns="72000" bIns="72000" anchor="ctr"/>
          <a:lstStyle/>
          <a:p>
            <a:pPr algn="ctr" fontAlgn="auto">
              <a:spcBef>
                <a:spcPts val="0"/>
              </a:spcBef>
              <a:spcAft>
                <a:spcPts val="0"/>
              </a:spcAft>
              <a:buClr>
                <a:srgbClr val="E30034"/>
              </a:buClr>
              <a:defRPr/>
            </a:pPr>
            <a:endParaRPr lang="en-GB" kern="0" dirty="0" err="1">
              <a:solidFill>
                <a:srgbClr val="FFFFFF"/>
              </a:solidFill>
              <a:cs typeface="Arial" pitchFamily="34" charset="0"/>
            </a:endParaRPr>
          </a:p>
        </p:txBody>
      </p:sp>
      <p:pic>
        <p:nvPicPr>
          <p:cNvPr id="45" name="Picture 9" descr="C:\Users\kutter\Chris\Chris10\DPG_Tag_der_Physik_\Bilder\highk_gate.jpg"/>
          <p:cNvPicPr>
            <a:picLocks noChangeAspect="1" noChangeArrowheads="1"/>
          </p:cNvPicPr>
          <p:nvPr/>
        </p:nvPicPr>
        <p:blipFill>
          <a:blip r:embed="rId3" cstate="print"/>
          <a:srcRect/>
          <a:stretch>
            <a:fillRect/>
          </a:stretch>
        </p:blipFill>
        <p:spPr bwMode="auto">
          <a:xfrm>
            <a:off x="6437253" y="1571612"/>
            <a:ext cx="1984478" cy="2511417"/>
          </a:xfrm>
          <a:prstGeom prst="rect">
            <a:avLst/>
          </a:prstGeom>
          <a:noFill/>
          <a:ln w="9525">
            <a:noFill/>
            <a:miter lim="800000"/>
            <a:headEnd/>
            <a:tailEnd/>
          </a:ln>
        </p:spPr>
      </p:pic>
      <p:grpSp>
        <p:nvGrpSpPr>
          <p:cNvPr id="47" name="Group 46"/>
          <p:cNvGrpSpPr/>
          <p:nvPr/>
        </p:nvGrpSpPr>
        <p:grpSpPr>
          <a:xfrm>
            <a:off x="6421467" y="4143380"/>
            <a:ext cx="2436813" cy="1938992"/>
            <a:chOff x="6421467" y="4143380"/>
            <a:chExt cx="2436813" cy="1938992"/>
          </a:xfrm>
        </p:grpSpPr>
        <p:sp>
          <p:nvSpPr>
            <p:cNvPr id="40" name="Rectangle 39"/>
            <p:cNvSpPr/>
            <p:nvPr/>
          </p:nvSpPr>
          <p:spPr>
            <a:xfrm>
              <a:off x="6421467" y="4143380"/>
              <a:ext cx="2436813" cy="1938992"/>
            </a:xfrm>
            <a:prstGeom prst="rect">
              <a:avLst/>
            </a:prstGeom>
          </p:spPr>
          <p:txBody>
            <a:bodyPr>
              <a:spAutoFit/>
            </a:bodyPr>
            <a:lstStyle/>
            <a:p>
              <a:pPr marL="273050" indent="-273050">
                <a:spcBef>
                  <a:spcPct val="0"/>
                </a:spcBef>
                <a:buClr>
                  <a:srgbClr val="E30034"/>
                </a:buClr>
                <a:defRPr/>
              </a:pPr>
              <a:endParaRPr lang="en-GB" sz="2400" dirty="0">
                <a:solidFill>
                  <a:srgbClr val="FFFFFF">
                    <a:lumMod val="75000"/>
                    <a:lumOff val="25000"/>
                  </a:srgbClr>
                </a:solidFill>
                <a:cs typeface="Arial" charset="0"/>
              </a:endParaRPr>
            </a:p>
            <a:p>
              <a:pPr marL="273050" indent="-273050">
                <a:spcBef>
                  <a:spcPct val="0"/>
                </a:spcBef>
                <a:buClr>
                  <a:srgbClr val="E30034"/>
                </a:buClr>
                <a:defRPr/>
              </a:pPr>
              <a:r>
                <a:rPr lang="en-GB" sz="2400" dirty="0">
                  <a:solidFill>
                    <a:srgbClr val="1A1817"/>
                  </a:solidFill>
                  <a:cs typeface="Arial" charset="0"/>
                </a:rPr>
                <a:t>SiO2: k=3.9    	</a:t>
              </a:r>
              <a:endParaRPr lang="en-GB" sz="2400" dirty="0" smtClean="0">
                <a:solidFill>
                  <a:srgbClr val="1A1817"/>
                </a:solidFill>
                <a:cs typeface="Arial" charset="0"/>
              </a:endParaRPr>
            </a:p>
            <a:p>
              <a:pPr marL="273050" indent="-273050">
                <a:spcBef>
                  <a:spcPct val="0"/>
                </a:spcBef>
                <a:buClr>
                  <a:srgbClr val="E30034"/>
                </a:buClr>
                <a:defRPr/>
              </a:pPr>
              <a:endParaRPr lang="en-GB" sz="2400" dirty="0">
                <a:solidFill>
                  <a:srgbClr val="1A1817"/>
                </a:solidFill>
                <a:cs typeface="Arial" charset="0"/>
              </a:endParaRPr>
            </a:p>
            <a:p>
              <a:pPr marL="273050" indent="-273050">
                <a:spcBef>
                  <a:spcPct val="0"/>
                </a:spcBef>
                <a:buClr>
                  <a:srgbClr val="E30034"/>
                </a:buClr>
                <a:defRPr/>
              </a:pPr>
              <a:r>
                <a:rPr lang="en-GB" sz="2400" dirty="0">
                  <a:solidFill>
                    <a:srgbClr val="1A1817"/>
                  </a:solidFill>
                  <a:cs typeface="Arial" charset="0"/>
                </a:rPr>
                <a:t>HfO2: k=25</a:t>
              </a:r>
            </a:p>
          </p:txBody>
        </p:sp>
        <p:sp>
          <p:nvSpPr>
            <p:cNvPr id="46" name="Down Arrow 45"/>
            <p:cNvSpPr/>
            <p:nvPr/>
          </p:nvSpPr>
          <p:spPr>
            <a:xfrm>
              <a:off x="7072330" y="5143512"/>
              <a:ext cx="1000132" cy="357190"/>
            </a:xfrm>
            <a:prstGeom prst="downArrow">
              <a:avLst/>
            </a:prstGeom>
            <a:solidFill>
              <a:srgbClr val="005D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buClr>
                  <a:srgbClr val="E30034"/>
                </a:buClr>
              </a:pPr>
              <a:endParaRPr lang="en-GB" sz="1600" dirty="0" err="1" smtClean="0">
                <a:latin typeface="Verdan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100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ppt_x"/>
                                          </p:val>
                                        </p:tav>
                                        <p:tav tm="100000">
                                          <p:val>
                                            <p:strVal val="#ppt_x"/>
                                          </p:val>
                                        </p:tav>
                                      </p:tavLst>
                                    </p:anim>
                                    <p:anim calcmode="lin" valueType="num">
                                      <p:cBhvr additive="base">
                                        <p:cTn id="13"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descr="https://infineon.picturepark.com/Website/Download.aspx?Purpose=AssetManager&amp;Random=3e57ed45-d5d3-45af-800c-a9da530a2a6e&amp;RelativeDownloadPath=\210110\g2h9cmw4\yxs7f1zg\IN99042_medium.jpg"/>
          <p:cNvPicPr>
            <a:picLocks noChangeAspect="1" noChangeArrowheads="1"/>
          </p:cNvPicPr>
          <p:nvPr/>
        </p:nvPicPr>
        <p:blipFill>
          <a:blip r:embed="rId2" cstate="print">
            <a:lum bright="20000"/>
          </a:blip>
          <a:srcRect/>
          <a:stretch>
            <a:fillRect/>
          </a:stretch>
        </p:blipFill>
        <p:spPr bwMode="auto">
          <a:xfrm>
            <a:off x="1928794" y="1142984"/>
            <a:ext cx="4663159" cy="4649538"/>
          </a:xfrm>
          <a:prstGeom prst="rect">
            <a:avLst/>
          </a:prstGeom>
          <a:noFill/>
        </p:spPr>
      </p:pic>
      <p:sp>
        <p:nvSpPr>
          <p:cNvPr id="8194" name="Datumsplatzhalter 1"/>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r>
              <a:rPr lang="en-US" smtClean="0"/>
              <a:t>11/19/2009</a:t>
            </a:r>
            <a:endParaRPr lang="de-DE" smtClean="0"/>
          </a:p>
        </p:txBody>
      </p:sp>
      <p:sp>
        <p:nvSpPr>
          <p:cNvPr id="8195" name="Foliennummernplatzhalt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r>
              <a:rPr lang="de-DE" dirty="0" smtClean="0"/>
              <a:t>Page </a:t>
            </a:r>
            <a:fld id="{765AF541-E967-4E5A-A80E-2890C1084215}" type="slidenum">
              <a:rPr lang="de-DE" smtClean="0"/>
              <a:pPr>
                <a:defRPr/>
              </a:pPr>
              <a:t>3</a:t>
            </a:fld>
            <a:endParaRPr lang="de-DE" dirty="0" smtClean="0"/>
          </a:p>
        </p:txBody>
      </p:sp>
      <p:sp>
        <p:nvSpPr>
          <p:cNvPr id="5" name="Titel 4"/>
          <p:cNvSpPr>
            <a:spLocks noGrp="1"/>
          </p:cNvSpPr>
          <p:nvPr>
            <p:ph type="title"/>
          </p:nvPr>
        </p:nvSpPr>
        <p:spPr>
          <a:noFill/>
          <a:ln w="9525">
            <a:noFill/>
            <a:miter lim="800000"/>
            <a:headEnd/>
            <a:tailEnd/>
          </a:ln>
        </p:spPr>
        <p:txBody>
          <a:bodyPr vert="horz" wrap="square" lIns="0" tIns="0" rIns="0" bIns="0" numCol="1" anchor="b" anchorCtr="0" compatLnSpc="1">
            <a:prstTxWarp prst="textNoShape">
              <a:avLst/>
            </a:prstTxWarp>
          </a:bodyPr>
          <a:lstStyle/>
          <a:p>
            <a:pPr>
              <a:defRPr/>
            </a:pPr>
            <a:r>
              <a:rPr lang="en-US" dirty="0" smtClean="0"/>
              <a:t>Semiconductor market</a:t>
            </a:r>
            <a:endParaRPr lang="en-US" dirty="0"/>
          </a:p>
        </p:txBody>
      </p:sp>
      <p:sp>
        <p:nvSpPr>
          <p:cNvPr id="7" name="Textfeld 6"/>
          <p:cNvSpPr txBox="1"/>
          <p:nvPr/>
        </p:nvSpPr>
        <p:spPr>
          <a:xfrm>
            <a:off x="357158" y="6286520"/>
            <a:ext cx="4322017" cy="215444"/>
          </a:xfrm>
          <a:prstGeom prst="rect">
            <a:avLst/>
          </a:prstGeom>
          <a:noFill/>
        </p:spPr>
        <p:txBody>
          <a:bodyPr wrap="none" rtlCol="0">
            <a:spAutoFit/>
          </a:bodyPr>
          <a:lstStyle/>
          <a:p>
            <a:r>
              <a:rPr lang="en-US" sz="800" dirty="0" smtClean="0"/>
              <a:t>Source: WSTS, </a:t>
            </a:r>
            <a:r>
              <a:rPr lang="en-US" sz="800" dirty="0" err="1" smtClean="0"/>
              <a:t>iSupply</a:t>
            </a:r>
            <a:r>
              <a:rPr lang="en-US" sz="800" dirty="0" smtClean="0"/>
              <a:t>, Gartner, VLSI, IC Insights, Future Horizons, Infineon</a:t>
            </a:r>
            <a:endParaRPr lang="en-US" sz="800" dirty="0"/>
          </a:p>
        </p:txBody>
      </p:sp>
      <p:sp>
        <p:nvSpPr>
          <p:cNvPr id="217092" name="AutoShape 4"/>
          <p:cNvSpPr>
            <a:spLocks noChangeAspect="1" noChangeArrowheads="1" noTextEdit="1"/>
          </p:cNvSpPr>
          <p:nvPr/>
        </p:nvSpPr>
        <p:spPr bwMode="auto">
          <a:xfrm>
            <a:off x="34925" y="1643050"/>
            <a:ext cx="9029700" cy="4524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aphicFrame>
        <p:nvGraphicFramePr>
          <p:cNvPr id="1079" name="Object 4"/>
          <p:cNvGraphicFramePr>
            <a:graphicFrameLocks noChangeAspect="1"/>
          </p:cNvGraphicFramePr>
          <p:nvPr/>
        </p:nvGraphicFramePr>
        <p:xfrm>
          <a:off x="-88867" y="1272509"/>
          <a:ext cx="9375775" cy="494257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3"/>
          <p:cNvSpPr>
            <a:spLocks noGrp="1" noChangeArrowheads="1"/>
          </p:cNvSpPr>
          <p:nvPr>
            <p:ph type="title"/>
          </p:nvPr>
        </p:nvSpPr>
        <p:spPr>
          <a:xfrm>
            <a:off x="252413" y="65088"/>
            <a:ext cx="7404100" cy="769937"/>
          </a:xfrm>
        </p:spPr>
        <p:txBody>
          <a:bodyPr/>
          <a:lstStyle/>
          <a:p>
            <a:pPr eaLnBrk="1" hangingPunct="1"/>
            <a:r>
              <a:rPr lang="en-US" smtClean="0"/>
              <a:t>Neue Architekturen: Fully Depleted FET on SOI</a:t>
            </a:r>
          </a:p>
        </p:txBody>
      </p:sp>
      <p:sp>
        <p:nvSpPr>
          <p:cNvPr id="353" name="TextBox 352"/>
          <p:cNvSpPr txBox="1"/>
          <p:nvPr/>
        </p:nvSpPr>
        <p:spPr>
          <a:xfrm>
            <a:off x="3384550" y="6094413"/>
            <a:ext cx="5254625" cy="701675"/>
          </a:xfrm>
          <a:prstGeom prst="rect">
            <a:avLst/>
          </a:prstGeom>
          <a:noFill/>
        </p:spPr>
        <p:txBody>
          <a:bodyPr lIns="72000" tIns="72000" rIns="72000" bIns="72000"/>
          <a:lstStyle/>
          <a:p>
            <a:pPr marL="273050" indent="-273050">
              <a:spcBef>
                <a:spcPct val="0"/>
              </a:spcBef>
              <a:buClr>
                <a:srgbClr val="E30034"/>
              </a:buClr>
              <a:defRPr/>
            </a:pPr>
            <a:r>
              <a:rPr lang="en-GB" sz="2000" dirty="0">
                <a:solidFill>
                  <a:srgbClr val="00214A"/>
                </a:solidFill>
                <a:cs typeface="Arial" pitchFamily="34" charset="0"/>
              </a:rPr>
              <a:t>Potential Solution for 22nm node</a:t>
            </a:r>
          </a:p>
        </p:txBody>
      </p:sp>
      <p:pic>
        <p:nvPicPr>
          <p:cNvPr id="121860" name="Picture 3" descr="C:\Users\kutter\Chris\Chris10\DPG_Tag_der_Physik_\Bilder\IBM_ETSOI\Capture.JPG"/>
          <p:cNvPicPr>
            <a:picLocks noChangeAspect="1" noChangeArrowheads="1"/>
          </p:cNvPicPr>
          <p:nvPr/>
        </p:nvPicPr>
        <p:blipFill>
          <a:blip r:embed="rId3" cstate="print"/>
          <a:srcRect t="51443"/>
          <a:stretch>
            <a:fillRect/>
          </a:stretch>
        </p:blipFill>
        <p:spPr bwMode="auto">
          <a:xfrm>
            <a:off x="109538" y="1646238"/>
            <a:ext cx="4789487" cy="2257425"/>
          </a:xfrm>
          <a:prstGeom prst="rect">
            <a:avLst/>
          </a:prstGeom>
          <a:noFill/>
          <a:ln w="9525">
            <a:noFill/>
            <a:miter lim="800000"/>
            <a:headEnd/>
            <a:tailEnd/>
          </a:ln>
        </p:spPr>
      </p:pic>
      <p:pic>
        <p:nvPicPr>
          <p:cNvPr id="121861" name="Picture 4" descr="C:\Users\kutter\Chris\Chris10\DPG_Tag_der_Physik_\Bilder\IBM_ETSOI\Capture2.JPG"/>
          <p:cNvPicPr>
            <a:picLocks noChangeAspect="1" noChangeArrowheads="1"/>
          </p:cNvPicPr>
          <p:nvPr/>
        </p:nvPicPr>
        <p:blipFill>
          <a:blip r:embed="rId4" cstate="print"/>
          <a:srcRect/>
          <a:stretch>
            <a:fillRect/>
          </a:stretch>
        </p:blipFill>
        <p:spPr bwMode="auto">
          <a:xfrm>
            <a:off x="4568825" y="1512888"/>
            <a:ext cx="3155950" cy="2362200"/>
          </a:xfrm>
          <a:prstGeom prst="rect">
            <a:avLst/>
          </a:prstGeom>
          <a:noFill/>
          <a:ln w="9525">
            <a:noFill/>
            <a:miter lim="800000"/>
            <a:headEnd/>
            <a:tailEnd/>
          </a:ln>
        </p:spPr>
      </p:pic>
      <p:sp>
        <p:nvSpPr>
          <p:cNvPr id="6" name="Rectangle 5"/>
          <p:cNvSpPr/>
          <p:nvPr/>
        </p:nvSpPr>
        <p:spPr>
          <a:xfrm>
            <a:off x="446088" y="6094413"/>
            <a:ext cx="2719387" cy="461962"/>
          </a:xfrm>
          <a:prstGeom prst="rect">
            <a:avLst/>
          </a:prstGeom>
        </p:spPr>
        <p:txBody>
          <a:bodyPr wrap="none">
            <a:spAutoFit/>
          </a:bodyPr>
          <a:lstStyle/>
          <a:p>
            <a:pPr marL="273050" indent="-273050">
              <a:spcBef>
                <a:spcPct val="0"/>
              </a:spcBef>
              <a:buClr>
                <a:srgbClr val="E30034"/>
              </a:buClr>
              <a:defRPr/>
            </a:pPr>
            <a:r>
              <a:rPr lang="en-GB" sz="2400" dirty="0">
                <a:solidFill>
                  <a:srgbClr val="00214A"/>
                </a:solidFill>
                <a:cs typeface="Arial" pitchFamily="34" charset="0"/>
              </a:rPr>
              <a:t>IBM, IEDM 2009</a:t>
            </a:r>
          </a:p>
        </p:txBody>
      </p:sp>
      <p:cxnSp>
        <p:nvCxnSpPr>
          <p:cNvPr id="8" name="Straight Connector 7"/>
          <p:cNvCxnSpPr/>
          <p:nvPr/>
        </p:nvCxnSpPr>
        <p:spPr>
          <a:xfrm>
            <a:off x="2511425" y="3194050"/>
            <a:ext cx="1528763" cy="10906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56063" y="4157663"/>
            <a:ext cx="4298950" cy="1104900"/>
          </a:xfrm>
          <a:prstGeom prst="rect">
            <a:avLst/>
          </a:prstGeom>
          <a:noFill/>
        </p:spPr>
        <p:txBody>
          <a:bodyPr lIns="72000" tIns="72000" rIns="72000" bIns="72000"/>
          <a:lstStyle/>
          <a:p>
            <a:pPr marL="273050" indent="-273050">
              <a:spcBef>
                <a:spcPct val="0"/>
              </a:spcBef>
              <a:buClr>
                <a:srgbClr val="E30034"/>
              </a:buClr>
              <a:defRPr/>
            </a:pPr>
            <a:r>
              <a:rPr lang="en-GB" sz="2800" dirty="0">
                <a:solidFill>
                  <a:srgbClr val="00214A"/>
                </a:solidFill>
                <a:cs typeface="Arial" pitchFamily="34" charset="0"/>
              </a:rPr>
              <a:t>Si-</a:t>
            </a:r>
            <a:r>
              <a:rPr lang="en-GB" sz="2800" dirty="0" err="1">
                <a:solidFill>
                  <a:srgbClr val="00214A"/>
                </a:solidFill>
                <a:cs typeface="Arial" pitchFamily="34" charset="0"/>
              </a:rPr>
              <a:t>Kanal</a:t>
            </a:r>
            <a:r>
              <a:rPr lang="en-GB" sz="2800" dirty="0">
                <a:solidFill>
                  <a:srgbClr val="00214A"/>
                </a:solidFill>
                <a:cs typeface="Arial" pitchFamily="34" charset="0"/>
              </a:rPr>
              <a:t>: ca. 7nm</a:t>
            </a:r>
          </a:p>
          <a:p>
            <a:pPr marL="273050" indent="-273050">
              <a:spcBef>
                <a:spcPct val="0"/>
              </a:spcBef>
              <a:buClr>
                <a:srgbClr val="E30034"/>
              </a:buClr>
              <a:defRPr/>
            </a:pPr>
            <a:endParaRPr lang="en-GB" sz="2000" dirty="0">
              <a:solidFill>
                <a:srgbClr val="00214A"/>
              </a:solidFill>
              <a:cs typeface="Arial" pitchFamily="34" charset="0"/>
            </a:endParaRPr>
          </a:p>
        </p:txBody>
      </p:sp>
      <p:sp>
        <p:nvSpPr>
          <p:cNvPr id="10" name="TextBox 9"/>
          <p:cNvSpPr txBox="1"/>
          <p:nvPr/>
        </p:nvSpPr>
        <p:spPr>
          <a:xfrm>
            <a:off x="1397000" y="3149600"/>
            <a:ext cx="1577975" cy="727075"/>
          </a:xfrm>
          <a:prstGeom prst="rect">
            <a:avLst/>
          </a:prstGeom>
          <a:noFill/>
        </p:spPr>
        <p:txBody>
          <a:bodyPr lIns="72000" tIns="72000" rIns="72000" bIns="72000"/>
          <a:lstStyle/>
          <a:p>
            <a:pPr marL="273050" indent="-273050">
              <a:spcBef>
                <a:spcPct val="0"/>
              </a:spcBef>
              <a:buClr>
                <a:srgbClr val="E30034"/>
              </a:buClr>
              <a:defRPr/>
            </a:pPr>
            <a:r>
              <a:rPr lang="en-GB" sz="2800" dirty="0" err="1">
                <a:solidFill>
                  <a:srgbClr val="00214A"/>
                </a:solidFill>
                <a:cs typeface="Arial" pitchFamily="34" charset="0"/>
              </a:rPr>
              <a:t>Oxid</a:t>
            </a:r>
            <a:endParaRPr lang="en-GB" sz="2800" dirty="0">
              <a:solidFill>
                <a:srgbClr val="00214A"/>
              </a:solidFill>
              <a:cs typeface="Arial" pitchFamily="34" charset="0"/>
            </a:endParaRPr>
          </a:p>
          <a:p>
            <a:pPr marL="273050" indent="-273050">
              <a:spcBef>
                <a:spcPct val="0"/>
              </a:spcBef>
              <a:buClr>
                <a:srgbClr val="E30034"/>
              </a:buClr>
              <a:defRPr/>
            </a:pPr>
            <a:endParaRPr lang="en-GB" sz="2000" dirty="0">
              <a:solidFill>
                <a:srgbClr val="00214A"/>
              </a:solidFill>
              <a:cs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871790"/>
            <a:ext cx="9144000" cy="914400"/>
          </a:xfrm>
          <a:prstGeom prst="rect">
            <a:avLst/>
          </a:prstGeom>
          <a:solidFill>
            <a:schemeClr val="accent2">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11266" name="Datumsplatzhalter 3"/>
          <p:cNvSpPr>
            <a:spLocks noGrp="1"/>
          </p:cNvSpPr>
          <p:nvPr>
            <p:ph type="dt" sz="quarter" idx="4294967295"/>
          </p:nvPr>
        </p:nvSpPr>
        <p:spPr bwMode="auto">
          <a:xfrm>
            <a:off x="250825" y="6621463"/>
            <a:ext cx="1079500" cy="144462"/>
          </a:xfrm>
          <a:ln>
            <a:miter lim="800000"/>
            <a:headEnd/>
            <a:tailEnd/>
          </a:ln>
        </p:spPr>
        <p:txBody>
          <a:bodyPr wrap="square" numCol="1" anchorCtr="0" compatLnSpc="1">
            <a:prstTxWarp prst="textNoShape">
              <a:avLst/>
            </a:prstTxWarp>
          </a:bodyPr>
          <a:lstStyle/>
          <a:p>
            <a:pPr>
              <a:defRPr/>
            </a:pPr>
            <a:fld id="{351C7197-8B6A-4B07-938C-EF6FA677684C}" type="datetime1">
              <a:rPr lang="en-US" smtClean="0"/>
              <a:pPr>
                <a:defRPr/>
              </a:pPr>
              <a:t>5/10/2010</a:t>
            </a:fld>
            <a:endParaRPr lang="de-DE" smtClean="0"/>
          </a:p>
        </p:txBody>
      </p:sp>
      <p:sp>
        <p:nvSpPr>
          <p:cNvPr id="11267" name="Foliennummernplatzhalter 5"/>
          <p:cNvSpPr>
            <a:spLocks noGrp="1"/>
          </p:cNvSpPr>
          <p:nvPr>
            <p:ph type="sldNum" sz="quarter" idx="4294967295"/>
          </p:nvPr>
        </p:nvSpPr>
        <p:spPr bwMode="auto">
          <a:xfrm>
            <a:off x="7815263" y="6621463"/>
            <a:ext cx="1079500" cy="144462"/>
          </a:xfrm>
          <a:ln>
            <a:miter lim="800000"/>
            <a:headEnd/>
            <a:tailEnd/>
          </a:ln>
        </p:spPr>
        <p:txBody>
          <a:bodyPr wrap="square" numCol="1" anchorCtr="0" compatLnSpc="1">
            <a:prstTxWarp prst="textNoShape">
              <a:avLst/>
            </a:prstTxWarp>
          </a:bodyPr>
          <a:lstStyle/>
          <a:p>
            <a:pPr>
              <a:defRPr/>
            </a:pPr>
            <a:r>
              <a:rPr lang="de-DE" smtClean="0"/>
              <a:t>Page </a:t>
            </a:r>
            <a:fld id="{FBCC1651-5DF9-44BA-9D6A-FBC58B5D48FD}" type="slidenum">
              <a:rPr lang="de-DE" smtClean="0"/>
              <a:pPr>
                <a:defRPr/>
              </a:pPr>
              <a:t>31</a:t>
            </a:fld>
            <a:endParaRPr lang="de-DE" smtClean="0"/>
          </a:p>
        </p:txBody>
      </p:sp>
      <p:sp>
        <p:nvSpPr>
          <p:cNvPr id="89094" name="Title 6"/>
          <p:cNvSpPr>
            <a:spLocks noGrp="1"/>
          </p:cNvSpPr>
          <p:nvPr>
            <p:ph type="title"/>
          </p:nvPr>
        </p:nvSpPr>
        <p:spPr/>
        <p:txBody>
          <a:bodyPr/>
          <a:lstStyle/>
          <a:p>
            <a:pPr eaLnBrk="1" hangingPunct="1"/>
            <a:r>
              <a:rPr lang="de-DE" dirty="0" smtClean="0"/>
              <a:t>Content</a:t>
            </a:r>
          </a:p>
        </p:txBody>
      </p:sp>
      <p:sp>
        <p:nvSpPr>
          <p:cNvPr id="89095" name="Content Placeholder 7"/>
          <p:cNvSpPr>
            <a:spLocks noGrp="1"/>
          </p:cNvSpPr>
          <p:nvPr>
            <p:ph sz="quarter" idx="10"/>
          </p:nvPr>
        </p:nvSpPr>
        <p:spPr/>
        <p:txBody>
          <a:bodyPr/>
          <a:lstStyle/>
          <a:p>
            <a:pPr eaLnBrk="1" hangingPunct="1"/>
            <a:r>
              <a:rPr lang="de-DE" dirty="0" smtClean="0"/>
              <a:t>Mobile Phone Market</a:t>
            </a:r>
          </a:p>
          <a:p>
            <a:pPr eaLnBrk="1" hangingPunct="1"/>
            <a:endParaRPr lang="de-DE" dirty="0" smtClean="0"/>
          </a:p>
          <a:p>
            <a:pPr eaLnBrk="1" hangingPunct="1"/>
            <a:r>
              <a:rPr lang="de-DE" dirty="0" err="1" smtClean="0"/>
              <a:t>Thrills</a:t>
            </a:r>
            <a:r>
              <a:rPr lang="de-DE" dirty="0" smtClean="0"/>
              <a:t> and </a:t>
            </a:r>
            <a:r>
              <a:rPr lang="de-DE" dirty="0" err="1" smtClean="0"/>
              <a:t>Challenges</a:t>
            </a:r>
            <a:endParaRPr lang="de-DE" dirty="0" smtClean="0"/>
          </a:p>
          <a:p>
            <a:pPr eaLnBrk="1" hangingPunct="1"/>
            <a:endParaRPr lang="de-DE" dirty="0" smtClean="0"/>
          </a:p>
          <a:p>
            <a:pPr eaLnBrk="1" hangingPunct="1"/>
            <a:r>
              <a:rPr lang="de-DE" dirty="0" err="1" smtClean="0"/>
              <a:t>Success</a:t>
            </a:r>
            <a:r>
              <a:rPr lang="de-DE" dirty="0" smtClean="0"/>
              <a:t> </a:t>
            </a:r>
            <a:r>
              <a:rPr lang="de-DE" dirty="0" err="1" smtClean="0"/>
              <a:t>Example</a:t>
            </a:r>
            <a:r>
              <a:rPr lang="de-DE" dirty="0" smtClean="0"/>
              <a:t>: </a:t>
            </a:r>
            <a:r>
              <a:rPr lang="de-DE" dirty="0" err="1" smtClean="0"/>
              <a:t>Egoldvoice</a:t>
            </a:r>
            <a:r>
              <a:rPr lang="de-DE" dirty="0" smtClean="0"/>
              <a:t> – Winner of the Innovation Award</a:t>
            </a:r>
          </a:p>
          <a:p>
            <a:pPr eaLnBrk="1" hangingPunct="1"/>
            <a:endParaRPr lang="de-DE" dirty="0" smtClean="0"/>
          </a:p>
          <a:p>
            <a:pPr eaLnBrk="1" hangingPunct="1"/>
            <a:r>
              <a:rPr lang="de-DE" dirty="0" smtClean="0"/>
              <a:t>Infineon </a:t>
            </a:r>
            <a:r>
              <a:rPr lang="de-DE" dirty="0" err="1" smtClean="0"/>
              <a:t>at</a:t>
            </a:r>
            <a:r>
              <a:rPr lang="de-DE" dirty="0" smtClean="0"/>
              <a:t> a </a:t>
            </a:r>
            <a:r>
              <a:rPr lang="de-DE" dirty="0" err="1" smtClean="0"/>
              <a:t>Glance</a:t>
            </a:r>
            <a:endParaRPr lang="de-DE" dirty="0" smtClean="0"/>
          </a:p>
          <a:p>
            <a:pPr eaLnBrk="1" hangingPunct="1"/>
            <a:endParaRPr lang="de-DE" dirty="0" smtClean="0"/>
          </a:p>
          <a:p>
            <a:pPr eaLnBrk="1" hangingPunct="1"/>
            <a:endParaRPr lang="de-DE" dirty="0" smtClean="0"/>
          </a:p>
          <a:p>
            <a:pPr eaLnBrk="1" hangingPunct="1"/>
            <a:endParaRPr lang="de-DE" dirty="0" smtClean="0"/>
          </a:p>
          <a:p>
            <a:pPr eaLnBrk="1" hangingPunct="1"/>
            <a:endParaRPr lang="de-DE" dirty="0" smtClean="0"/>
          </a:p>
          <a:p>
            <a:pPr eaLnBrk="1" hangingPunct="1"/>
            <a:endParaRPr lang="de-DE" dirty="0" smtClean="0"/>
          </a:p>
          <a:p>
            <a:pPr eaLnBrk="1" hangingPunct="1"/>
            <a:endParaRPr lang="de-DE" dirty="0" smtClean="0"/>
          </a:p>
          <a:p>
            <a:pPr eaLnBrk="1" hangingPunct="1"/>
            <a:endParaRPr lang="de-DE" dirty="0" smtClean="0"/>
          </a:p>
          <a:p>
            <a:pPr eaLnBrk="1" hangingPunct="1"/>
            <a:endParaRPr lang="de-DE"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r>
              <a:rPr lang="de-DE" smtClean="0"/>
              <a:t>2009-09-09</a:t>
            </a:r>
          </a:p>
        </p:txBody>
      </p:sp>
      <p:pic>
        <p:nvPicPr>
          <p:cNvPr id="5" name="Picture 5"/>
          <p:cNvPicPr>
            <a:picLocks noChangeAspect="1" noChangeArrowheads="1"/>
          </p:cNvPicPr>
          <p:nvPr/>
        </p:nvPicPr>
        <p:blipFill>
          <a:blip r:embed="rId2" cstate="print"/>
          <a:srcRect/>
          <a:stretch>
            <a:fillRect/>
          </a:stretch>
        </p:blipFill>
        <p:spPr bwMode="auto">
          <a:xfrm>
            <a:off x="2071670" y="1071546"/>
            <a:ext cx="3965395" cy="5538802"/>
          </a:xfrm>
          <a:prstGeom prst="rect">
            <a:avLst/>
          </a:prstGeom>
          <a:noFill/>
          <a:effectLst>
            <a:outerShdw dist="35921" dir="2700000" algn="ctr" rotWithShape="0">
              <a:srgbClr val="808080"/>
            </a:outerShdw>
          </a:effectLst>
        </p:spPr>
      </p:pic>
      <p:sp>
        <p:nvSpPr>
          <p:cNvPr id="7" name="Content Placeholder 7"/>
          <p:cNvSpPr txBox="1">
            <a:spLocks/>
          </p:cNvSpPr>
          <p:nvPr/>
        </p:nvSpPr>
        <p:spPr>
          <a:xfrm>
            <a:off x="285720" y="165086"/>
            <a:ext cx="6929486" cy="835022"/>
          </a:xfrm>
          <a:prstGeom prst="rect">
            <a:avLst/>
          </a:prstGeom>
        </p:spPr>
        <p:txBody>
          <a:bodyPr lIns="0" tIns="0" rIns="0" bIns="0" anchor="ctr"/>
          <a:lstStyle/>
          <a:p>
            <a:pPr>
              <a:spcBef>
                <a:spcPct val="0"/>
              </a:spcBef>
              <a:defRPr/>
            </a:pPr>
            <a:r>
              <a:rPr lang="de-DE" sz="2400" dirty="0" smtClean="0">
                <a:solidFill>
                  <a:schemeClr val="accent3">
                    <a:lumMod val="90000"/>
                    <a:lumOff val="10000"/>
                  </a:schemeClr>
                </a:solidFill>
                <a:cs typeface="Arial" pitchFamily="34" charset="0"/>
              </a:rPr>
              <a:t>The Economist, March2005</a:t>
            </a:r>
            <a:endParaRPr lang="de-DE" sz="2400" dirty="0">
              <a:solidFill>
                <a:schemeClr val="accent3">
                  <a:lumMod val="90000"/>
                  <a:lumOff val="10000"/>
                </a:schemeClr>
              </a:solidFill>
              <a:cs typeface="Arial"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bwMode="auto">
          <a:xfrm>
            <a:off x="147638" y="6594475"/>
            <a:ext cx="900112" cy="215900"/>
          </a:xfrm>
          <a:ln>
            <a:miter lim="800000"/>
            <a:headEnd/>
            <a:tailEnd/>
          </a:ln>
        </p:spPr>
        <p:txBody>
          <a:bodyPr wrap="square" numCol="1" anchorCtr="0" compatLnSpc="1">
            <a:prstTxWarp prst="textNoShape">
              <a:avLst/>
            </a:prstTxWarp>
          </a:bodyPr>
          <a:lstStyle/>
          <a:p>
            <a:pPr>
              <a:defRPr/>
            </a:pPr>
            <a:r>
              <a:rPr lang="de-DE" smtClean="0"/>
              <a:t>2009-09-09</a:t>
            </a:r>
          </a:p>
        </p:txBody>
      </p:sp>
      <p:pic>
        <p:nvPicPr>
          <p:cNvPr id="79876" name="Picture 27"/>
          <p:cNvPicPr>
            <a:picLocks noChangeAspect="1" noChangeArrowheads="1"/>
          </p:cNvPicPr>
          <p:nvPr/>
        </p:nvPicPr>
        <p:blipFill>
          <a:blip r:embed="rId2" cstate="print"/>
          <a:srcRect/>
          <a:stretch>
            <a:fillRect/>
          </a:stretch>
        </p:blipFill>
        <p:spPr bwMode="auto">
          <a:xfrm>
            <a:off x="381000" y="636588"/>
            <a:ext cx="5581650" cy="5762625"/>
          </a:xfrm>
          <a:prstGeom prst="rect">
            <a:avLst/>
          </a:prstGeom>
          <a:noFill/>
          <a:ln w="9525" algn="ctr">
            <a:noFill/>
            <a:miter lim="800000"/>
            <a:headEnd/>
            <a:tailEnd/>
          </a:ln>
        </p:spPr>
      </p:pic>
      <p:sp>
        <p:nvSpPr>
          <p:cNvPr id="79877" name="Text Box 19"/>
          <p:cNvSpPr txBox="1">
            <a:spLocks noChangeArrowheads="1"/>
          </p:cNvSpPr>
          <p:nvPr/>
        </p:nvSpPr>
        <p:spPr bwMode="auto">
          <a:xfrm>
            <a:off x="877888" y="5448300"/>
            <a:ext cx="1563687" cy="523875"/>
          </a:xfrm>
          <a:prstGeom prst="rect">
            <a:avLst/>
          </a:prstGeom>
          <a:noFill/>
          <a:ln w="9525" algn="ctr">
            <a:noFill/>
            <a:miter lim="800000"/>
            <a:headEnd/>
            <a:tailEnd/>
          </a:ln>
        </p:spPr>
        <p:txBody>
          <a:bodyPr wrap="none">
            <a:spAutoFit/>
          </a:bodyPr>
          <a:lstStyle/>
          <a:p>
            <a:pPr>
              <a:spcBef>
                <a:spcPct val="0"/>
              </a:spcBef>
            </a:pPr>
            <a:r>
              <a:rPr lang="en-GB" sz="2800" b="1" smtClean="0">
                <a:solidFill>
                  <a:srgbClr val="FFFF66"/>
                </a:solidFill>
                <a:latin typeface="Arial" pitchFamily="34" charset="0"/>
                <a:cs typeface="Arial" pitchFamily="34" charset="0"/>
              </a:rPr>
              <a:t>Memory</a:t>
            </a:r>
          </a:p>
        </p:txBody>
      </p:sp>
      <p:sp>
        <p:nvSpPr>
          <p:cNvPr id="79878" name="Text Box 20"/>
          <p:cNvSpPr txBox="1">
            <a:spLocks noChangeArrowheads="1"/>
          </p:cNvSpPr>
          <p:nvPr/>
        </p:nvSpPr>
        <p:spPr bwMode="auto">
          <a:xfrm>
            <a:off x="4306888" y="5516563"/>
            <a:ext cx="1562100" cy="523875"/>
          </a:xfrm>
          <a:prstGeom prst="rect">
            <a:avLst/>
          </a:prstGeom>
          <a:noFill/>
          <a:ln w="9525" algn="ctr">
            <a:noFill/>
            <a:miter lim="800000"/>
            <a:headEnd/>
            <a:tailEnd/>
          </a:ln>
        </p:spPr>
        <p:txBody>
          <a:bodyPr wrap="none">
            <a:spAutoFit/>
          </a:bodyPr>
          <a:lstStyle/>
          <a:p>
            <a:pPr>
              <a:spcBef>
                <a:spcPct val="0"/>
              </a:spcBef>
            </a:pPr>
            <a:r>
              <a:rPr lang="en-GB" sz="2800" b="1" smtClean="0">
                <a:solidFill>
                  <a:srgbClr val="FFFF66"/>
                </a:solidFill>
                <a:latin typeface="Arial" pitchFamily="34" charset="0"/>
                <a:cs typeface="Arial" pitchFamily="34" charset="0"/>
              </a:rPr>
              <a:t>Memory</a:t>
            </a:r>
          </a:p>
        </p:txBody>
      </p:sp>
      <p:sp>
        <p:nvSpPr>
          <p:cNvPr id="79879" name="Text Box 21"/>
          <p:cNvSpPr txBox="1">
            <a:spLocks noChangeArrowheads="1"/>
          </p:cNvSpPr>
          <p:nvPr/>
        </p:nvSpPr>
        <p:spPr bwMode="auto">
          <a:xfrm>
            <a:off x="2012950" y="3233738"/>
            <a:ext cx="2559050" cy="1816100"/>
          </a:xfrm>
          <a:prstGeom prst="rect">
            <a:avLst/>
          </a:prstGeom>
          <a:noFill/>
          <a:ln w="9525" algn="ctr">
            <a:noFill/>
            <a:miter lim="800000"/>
            <a:headEnd/>
            <a:tailEnd/>
          </a:ln>
        </p:spPr>
        <p:txBody>
          <a:bodyPr wrap="none">
            <a:spAutoFit/>
          </a:bodyPr>
          <a:lstStyle/>
          <a:p>
            <a:pPr algn="ctr">
              <a:spcBef>
                <a:spcPct val="0"/>
              </a:spcBef>
            </a:pPr>
            <a:r>
              <a:rPr lang="en-GB" sz="2800" b="1" smtClean="0">
                <a:solidFill>
                  <a:srgbClr val="FFFF66"/>
                </a:solidFill>
                <a:latin typeface="Arial" pitchFamily="34" charset="0"/>
                <a:cs typeface="Arial" pitchFamily="34" charset="0"/>
              </a:rPr>
              <a:t>µ-Controller</a:t>
            </a:r>
          </a:p>
          <a:p>
            <a:pPr algn="ctr">
              <a:spcBef>
                <a:spcPct val="0"/>
              </a:spcBef>
            </a:pPr>
            <a:endParaRPr lang="en-GB" sz="2800" b="1" smtClean="0">
              <a:solidFill>
                <a:srgbClr val="FFFF66"/>
              </a:solidFill>
              <a:latin typeface="Arial" pitchFamily="34" charset="0"/>
              <a:cs typeface="Arial" pitchFamily="34" charset="0"/>
            </a:endParaRPr>
          </a:p>
          <a:p>
            <a:pPr algn="ctr">
              <a:spcBef>
                <a:spcPct val="0"/>
              </a:spcBef>
            </a:pPr>
            <a:r>
              <a:rPr lang="en-GB" sz="2800" b="1" smtClean="0">
                <a:solidFill>
                  <a:srgbClr val="FFFF66"/>
                </a:solidFill>
                <a:latin typeface="Arial" pitchFamily="34" charset="0"/>
                <a:cs typeface="Arial" pitchFamily="34" charset="0"/>
              </a:rPr>
              <a:t>Digital Signal </a:t>
            </a:r>
          </a:p>
          <a:p>
            <a:pPr algn="ctr">
              <a:spcBef>
                <a:spcPct val="0"/>
              </a:spcBef>
            </a:pPr>
            <a:r>
              <a:rPr lang="en-GB" sz="2800" b="1" smtClean="0">
                <a:solidFill>
                  <a:srgbClr val="FFFF66"/>
                </a:solidFill>
                <a:latin typeface="Arial" pitchFamily="34" charset="0"/>
                <a:cs typeface="Arial" pitchFamily="34" charset="0"/>
              </a:rPr>
              <a:t>Processing</a:t>
            </a:r>
          </a:p>
        </p:txBody>
      </p:sp>
      <p:sp>
        <p:nvSpPr>
          <p:cNvPr id="79880" name="Text Box 22"/>
          <p:cNvSpPr txBox="1">
            <a:spLocks noChangeArrowheads="1"/>
          </p:cNvSpPr>
          <p:nvPr/>
        </p:nvSpPr>
        <p:spPr bwMode="auto">
          <a:xfrm>
            <a:off x="4287838" y="1938338"/>
            <a:ext cx="1682750" cy="954087"/>
          </a:xfrm>
          <a:prstGeom prst="rect">
            <a:avLst/>
          </a:prstGeom>
          <a:noFill/>
          <a:ln w="9525" algn="ctr">
            <a:noFill/>
            <a:miter lim="800000"/>
            <a:headEnd/>
            <a:tailEnd/>
          </a:ln>
        </p:spPr>
        <p:txBody>
          <a:bodyPr wrap="none">
            <a:spAutoFit/>
          </a:bodyPr>
          <a:lstStyle/>
          <a:p>
            <a:pPr>
              <a:spcBef>
                <a:spcPct val="0"/>
              </a:spcBef>
            </a:pPr>
            <a:r>
              <a:rPr lang="en-GB" sz="2800" b="1" smtClean="0">
                <a:solidFill>
                  <a:srgbClr val="FFFF66"/>
                </a:solidFill>
                <a:latin typeface="Arial" pitchFamily="34" charset="0"/>
                <a:cs typeface="Arial" pitchFamily="34" charset="0"/>
              </a:rPr>
              <a:t>Hoch-</a:t>
            </a:r>
          </a:p>
          <a:p>
            <a:pPr>
              <a:spcBef>
                <a:spcPct val="0"/>
              </a:spcBef>
            </a:pPr>
            <a:r>
              <a:rPr lang="en-GB" sz="2800" b="1" smtClean="0">
                <a:solidFill>
                  <a:srgbClr val="FFFF66"/>
                </a:solidFill>
                <a:latin typeface="Arial" pitchFamily="34" charset="0"/>
                <a:cs typeface="Arial" pitchFamily="34" charset="0"/>
              </a:rPr>
              <a:t>frequenz</a:t>
            </a:r>
          </a:p>
        </p:txBody>
      </p:sp>
      <p:sp>
        <p:nvSpPr>
          <p:cNvPr id="79881" name="Text Box 23"/>
          <p:cNvSpPr txBox="1">
            <a:spLocks noChangeArrowheads="1"/>
          </p:cNvSpPr>
          <p:nvPr/>
        </p:nvSpPr>
        <p:spPr bwMode="auto">
          <a:xfrm>
            <a:off x="2317750" y="1624013"/>
            <a:ext cx="1262063" cy="523875"/>
          </a:xfrm>
          <a:prstGeom prst="rect">
            <a:avLst/>
          </a:prstGeom>
          <a:noFill/>
          <a:ln w="9525" algn="ctr">
            <a:noFill/>
            <a:miter lim="800000"/>
            <a:headEnd/>
            <a:tailEnd/>
          </a:ln>
        </p:spPr>
        <p:txBody>
          <a:bodyPr wrap="none">
            <a:spAutoFit/>
          </a:bodyPr>
          <a:lstStyle/>
          <a:p>
            <a:pPr>
              <a:spcBef>
                <a:spcPct val="0"/>
              </a:spcBef>
            </a:pPr>
            <a:r>
              <a:rPr lang="en-GB" sz="2800" b="1" smtClean="0">
                <a:solidFill>
                  <a:srgbClr val="FFFF66"/>
                </a:solidFill>
                <a:latin typeface="Arial" pitchFamily="34" charset="0"/>
                <a:cs typeface="Arial" pitchFamily="34" charset="0"/>
              </a:rPr>
              <a:t>Power</a:t>
            </a:r>
          </a:p>
        </p:txBody>
      </p:sp>
      <p:sp>
        <p:nvSpPr>
          <p:cNvPr id="79882" name="Text Box 24"/>
          <p:cNvSpPr txBox="1">
            <a:spLocks noChangeArrowheads="1"/>
          </p:cNvSpPr>
          <p:nvPr/>
        </p:nvSpPr>
        <p:spPr bwMode="auto">
          <a:xfrm>
            <a:off x="614363" y="1090613"/>
            <a:ext cx="1262062" cy="1384300"/>
          </a:xfrm>
          <a:prstGeom prst="rect">
            <a:avLst/>
          </a:prstGeom>
          <a:noFill/>
          <a:ln w="9525" algn="ctr">
            <a:noFill/>
            <a:miter lim="800000"/>
            <a:headEnd/>
            <a:tailEnd/>
          </a:ln>
        </p:spPr>
        <p:txBody>
          <a:bodyPr wrap="none">
            <a:spAutoFit/>
          </a:bodyPr>
          <a:lstStyle/>
          <a:p>
            <a:pPr>
              <a:spcBef>
                <a:spcPct val="0"/>
              </a:spcBef>
            </a:pPr>
            <a:r>
              <a:rPr lang="en-GB" sz="2800" b="1" smtClean="0">
                <a:solidFill>
                  <a:srgbClr val="FFFF99"/>
                </a:solidFill>
                <a:latin typeface="Arial" pitchFamily="34" charset="0"/>
                <a:cs typeface="Arial" pitchFamily="34" charset="0"/>
              </a:rPr>
              <a:t>Mixed</a:t>
            </a:r>
          </a:p>
          <a:p>
            <a:pPr>
              <a:spcBef>
                <a:spcPct val="0"/>
              </a:spcBef>
            </a:pPr>
            <a:r>
              <a:rPr lang="en-GB" sz="2800" b="1" smtClean="0">
                <a:solidFill>
                  <a:srgbClr val="FFFF99"/>
                </a:solidFill>
                <a:latin typeface="Arial" pitchFamily="34" charset="0"/>
                <a:cs typeface="Arial" pitchFamily="34" charset="0"/>
              </a:rPr>
              <a:t>Signal</a:t>
            </a:r>
          </a:p>
          <a:p>
            <a:pPr>
              <a:spcBef>
                <a:spcPct val="0"/>
              </a:spcBef>
            </a:pPr>
            <a:r>
              <a:rPr lang="en-GB" sz="2800" b="1" smtClean="0">
                <a:solidFill>
                  <a:srgbClr val="FFFF99"/>
                </a:solidFill>
                <a:latin typeface="Arial" pitchFamily="34" charset="0"/>
                <a:cs typeface="Arial" pitchFamily="34" charset="0"/>
              </a:rPr>
              <a:t>Audio</a:t>
            </a:r>
          </a:p>
        </p:txBody>
      </p:sp>
      <p:sp>
        <p:nvSpPr>
          <p:cNvPr id="79883" name="Text Box 25"/>
          <p:cNvSpPr txBox="1">
            <a:spLocks noChangeArrowheads="1"/>
          </p:cNvSpPr>
          <p:nvPr/>
        </p:nvSpPr>
        <p:spPr bwMode="auto">
          <a:xfrm>
            <a:off x="6367463" y="1962150"/>
            <a:ext cx="1917320" cy="3416320"/>
          </a:xfrm>
          <a:prstGeom prst="rect">
            <a:avLst/>
          </a:prstGeom>
          <a:noFill/>
          <a:ln w="9525" algn="ctr">
            <a:noFill/>
            <a:miter lim="800000"/>
            <a:headEnd/>
            <a:tailEnd/>
          </a:ln>
        </p:spPr>
        <p:txBody>
          <a:bodyPr wrap="none">
            <a:spAutoFit/>
          </a:bodyPr>
          <a:lstStyle/>
          <a:p>
            <a:pPr>
              <a:spcBef>
                <a:spcPct val="0"/>
              </a:spcBef>
            </a:pPr>
            <a:r>
              <a:rPr lang="en-GB" sz="2400" b="1" dirty="0" smtClean="0">
                <a:solidFill>
                  <a:schemeClr val="tx1"/>
                </a:solidFill>
                <a:latin typeface="Arial" pitchFamily="34" charset="0"/>
                <a:cs typeface="Arial" pitchFamily="34" charset="0"/>
              </a:rPr>
              <a:t>30% </a:t>
            </a:r>
            <a:r>
              <a:rPr lang="en-GB" sz="2400" b="1" dirty="0" err="1" smtClean="0">
                <a:solidFill>
                  <a:schemeClr val="tx1"/>
                </a:solidFill>
                <a:latin typeface="Arial" pitchFamily="34" charset="0"/>
                <a:cs typeface="Arial" pitchFamily="34" charset="0"/>
              </a:rPr>
              <a:t>Analog</a:t>
            </a:r>
            <a:endParaRPr lang="en-GB" sz="2400" b="1" dirty="0" smtClean="0">
              <a:solidFill>
                <a:schemeClr val="tx1"/>
              </a:solidFill>
              <a:latin typeface="Arial" pitchFamily="34" charset="0"/>
              <a:cs typeface="Arial" pitchFamily="34" charset="0"/>
            </a:endParaRPr>
          </a:p>
          <a:p>
            <a:pPr>
              <a:spcBef>
                <a:spcPct val="0"/>
              </a:spcBef>
            </a:pPr>
            <a:endParaRPr lang="en-GB" sz="2400" b="1" dirty="0" smtClean="0">
              <a:solidFill>
                <a:schemeClr val="tx1"/>
              </a:solidFill>
              <a:latin typeface="Arial" pitchFamily="34" charset="0"/>
              <a:cs typeface="Arial" pitchFamily="34" charset="0"/>
            </a:endParaRPr>
          </a:p>
          <a:p>
            <a:pPr>
              <a:spcBef>
                <a:spcPct val="0"/>
              </a:spcBef>
            </a:pPr>
            <a:endParaRPr lang="en-GB" sz="2400" b="1" dirty="0" smtClean="0">
              <a:solidFill>
                <a:schemeClr val="tx1"/>
              </a:solidFill>
              <a:latin typeface="Arial" pitchFamily="34" charset="0"/>
              <a:cs typeface="Arial" pitchFamily="34" charset="0"/>
            </a:endParaRPr>
          </a:p>
          <a:p>
            <a:pPr>
              <a:spcBef>
                <a:spcPct val="0"/>
              </a:spcBef>
            </a:pPr>
            <a:endParaRPr lang="en-GB" sz="2400" b="1" dirty="0" smtClean="0">
              <a:solidFill>
                <a:schemeClr val="tx1"/>
              </a:solidFill>
              <a:latin typeface="Arial" pitchFamily="34" charset="0"/>
              <a:cs typeface="Arial" pitchFamily="34" charset="0"/>
            </a:endParaRPr>
          </a:p>
          <a:p>
            <a:pPr>
              <a:spcBef>
                <a:spcPct val="0"/>
              </a:spcBef>
            </a:pPr>
            <a:r>
              <a:rPr lang="en-GB" sz="2400" b="1" dirty="0" smtClean="0">
                <a:solidFill>
                  <a:schemeClr val="tx1"/>
                </a:solidFill>
                <a:latin typeface="Arial" pitchFamily="34" charset="0"/>
                <a:cs typeface="Arial" pitchFamily="34" charset="0"/>
              </a:rPr>
              <a:t>70% Digital</a:t>
            </a:r>
          </a:p>
          <a:p>
            <a:pPr>
              <a:spcBef>
                <a:spcPct val="0"/>
              </a:spcBef>
            </a:pPr>
            <a:endParaRPr lang="en-GB" sz="2400" b="1" dirty="0" smtClean="0">
              <a:solidFill>
                <a:schemeClr val="tx1"/>
              </a:solidFill>
              <a:latin typeface="Arial" pitchFamily="34" charset="0"/>
              <a:cs typeface="Arial" pitchFamily="34" charset="0"/>
            </a:endParaRPr>
          </a:p>
          <a:p>
            <a:pPr>
              <a:spcBef>
                <a:spcPct val="0"/>
              </a:spcBef>
            </a:pPr>
            <a:endParaRPr lang="en-GB" sz="2400" b="1" dirty="0" smtClean="0">
              <a:solidFill>
                <a:schemeClr val="tx1"/>
              </a:solidFill>
              <a:latin typeface="Arial" pitchFamily="34" charset="0"/>
              <a:cs typeface="Arial" pitchFamily="34" charset="0"/>
            </a:endParaRPr>
          </a:p>
          <a:p>
            <a:pPr>
              <a:spcBef>
                <a:spcPct val="0"/>
              </a:spcBef>
            </a:pPr>
            <a:r>
              <a:rPr lang="en-GB" sz="2400" b="1" dirty="0" smtClean="0">
                <a:solidFill>
                  <a:schemeClr val="tx1"/>
                </a:solidFill>
                <a:latin typeface="Arial" pitchFamily="34" charset="0"/>
                <a:cs typeface="Arial" pitchFamily="34" charset="0"/>
              </a:rPr>
              <a:t>20 Million </a:t>
            </a:r>
          </a:p>
          <a:p>
            <a:pPr>
              <a:spcBef>
                <a:spcPct val="0"/>
              </a:spcBef>
            </a:pPr>
            <a:r>
              <a:rPr lang="en-GB" sz="2400" b="1" dirty="0" smtClean="0">
                <a:solidFill>
                  <a:schemeClr val="tx1"/>
                </a:solidFill>
                <a:latin typeface="Arial" pitchFamily="34" charset="0"/>
                <a:cs typeface="Arial" pitchFamily="34" charset="0"/>
              </a:rPr>
              <a:t>Transistors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
          <p:cNvSpPr>
            <a:spLocks noGrp="1"/>
          </p:cNvSpPr>
          <p:nvPr>
            <p:ph type="dt" sz="half" idx="10"/>
          </p:nvPr>
        </p:nvSpPr>
        <p:spPr/>
        <p:txBody>
          <a:bodyPr/>
          <a:lstStyle/>
          <a:p>
            <a:pPr>
              <a:defRPr/>
            </a:pPr>
            <a:r>
              <a:rPr lang="de-DE"/>
              <a:t>2009-09-09</a:t>
            </a:r>
          </a:p>
        </p:txBody>
      </p:sp>
      <p:pic>
        <p:nvPicPr>
          <p:cNvPr id="549890" name="Picture 15"/>
          <p:cNvPicPr>
            <a:picLocks noChangeAspect="1" noChangeArrowheads="1"/>
          </p:cNvPicPr>
          <p:nvPr/>
        </p:nvPicPr>
        <p:blipFill>
          <a:blip r:embed="rId3" cstate="print"/>
          <a:srcRect/>
          <a:stretch>
            <a:fillRect/>
          </a:stretch>
        </p:blipFill>
        <p:spPr bwMode="auto">
          <a:xfrm>
            <a:off x="395288" y="911225"/>
            <a:ext cx="3686175" cy="5686425"/>
          </a:xfrm>
          <a:prstGeom prst="rect">
            <a:avLst/>
          </a:prstGeom>
          <a:noFill/>
          <a:ln w="9525" algn="ctr">
            <a:noFill/>
            <a:miter lim="800000"/>
            <a:headEnd/>
            <a:tailEnd/>
          </a:ln>
        </p:spPr>
      </p:pic>
      <p:pic>
        <p:nvPicPr>
          <p:cNvPr id="549891" name="Picture 2"/>
          <p:cNvPicPr>
            <a:picLocks noChangeAspect="1" noChangeArrowheads="1"/>
          </p:cNvPicPr>
          <p:nvPr/>
        </p:nvPicPr>
        <p:blipFill>
          <a:blip r:embed="rId4" cstate="print"/>
          <a:srcRect/>
          <a:stretch>
            <a:fillRect/>
          </a:stretch>
        </p:blipFill>
        <p:spPr bwMode="auto">
          <a:xfrm>
            <a:off x="4284663" y="1557338"/>
            <a:ext cx="4133850" cy="5000625"/>
          </a:xfrm>
          <a:prstGeom prst="rect">
            <a:avLst/>
          </a:prstGeom>
          <a:noFill/>
          <a:ln w="9525" algn="ctr">
            <a:noFill/>
            <a:miter lim="800000"/>
            <a:headEnd/>
            <a:tailEnd/>
          </a:ln>
        </p:spPr>
      </p:pic>
      <p:sp>
        <p:nvSpPr>
          <p:cNvPr id="549892" name="Rectangle 3"/>
          <p:cNvSpPr>
            <a:spLocks noGrp="1" noChangeArrowheads="1"/>
          </p:cNvSpPr>
          <p:nvPr>
            <p:ph type="title" idx="4294967295"/>
          </p:nvPr>
        </p:nvSpPr>
        <p:spPr>
          <a:xfrm>
            <a:off x="250825" y="65088"/>
            <a:ext cx="8353425" cy="769937"/>
          </a:xfrm>
        </p:spPr>
        <p:txBody>
          <a:bodyPr/>
          <a:lstStyle/>
          <a:p>
            <a:r>
              <a:rPr lang="en-GB"/>
              <a:t>State of the Art Modem Cards:</a:t>
            </a:r>
            <a:br>
              <a:rPr lang="en-GB"/>
            </a:br>
            <a:r>
              <a:rPr lang="en-GB"/>
              <a:t>Left: HSDPA </a:t>
            </a:r>
            <a:r>
              <a:rPr lang="en-GB" sz="1600"/>
              <a:t>(50x32 mm²)</a:t>
            </a:r>
            <a:r>
              <a:rPr lang="en-GB"/>
              <a:t>  –  Right: GPRS </a:t>
            </a:r>
            <a:r>
              <a:rPr lang="en-GB" sz="1600"/>
              <a:t>(17x25mm²)</a:t>
            </a:r>
          </a:p>
        </p:txBody>
      </p:sp>
      <p:sp>
        <p:nvSpPr>
          <p:cNvPr id="238597" name="Text Box 5"/>
          <p:cNvSpPr txBox="1">
            <a:spLocks noChangeArrowheads="1"/>
          </p:cNvSpPr>
          <p:nvPr/>
        </p:nvSpPr>
        <p:spPr bwMode="auto">
          <a:xfrm>
            <a:off x="373063" y="4332288"/>
            <a:ext cx="1049337" cy="730250"/>
          </a:xfrm>
          <a:prstGeom prst="rect">
            <a:avLst/>
          </a:prstGeom>
          <a:noFill/>
          <a:ln w="9525" algn="ctr">
            <a:noFill/>
            <a:miter lim="800000"/>
            <a:headEnd/>
            <a:tailEnd/>
          </a:ln>
          <a:effectLst>
            <a:outerShdw dist="35921" dir="2700000" algn="ctr" rotWithShape="0">
              <a:schemeClr val="folHlink">
                <a:alpha val="50000"/>
              </a:schemeClr>
            </a:outerShdw>
          </a:effectLst>
        </p:spPr>
        <p:txBody>
          <a:bodyPr wrap="none">
            <a:spAutoFit/>
          </a:bodyPr>
          <a:lstStyle/>
          <a:p>
            <a:pPr>
              <a:defRPr/>
            </a:pPr>
            <a:r>
              <a:rPr lang="en-GB" sz="1400" b="1">
                <a:solidFill>
                  <a:schemeClr val="hlink"/>
                </a:solidFill>
              </a:rPr>
              <a:t>Quad-</a:t>
            </a:r>
          </a:p>
          <a:p>
            <a:pPr>
              <a:defRPr/>
            </a:pPr>
            <a:r>
              <a:rPr lang="en-GB" sz="1400" b="1">
                <a:solidFill>
                  <a:schemeClr val="hlink"/>
                </a:solidFill>
              </a:rPr>
              <a:t>Band</a:t>
            </a:r>
          </a:p>
          <a:p>
            <a:pPr>
              <a:defRPr/>
            </a:pPr>
            <a:r>
              <a:rPr lang="en-GB" sz="1400" b="1">
                <a:solidFill>
                  <a:schemeClr val="hlink"/>
                </a:solidFill>
              </a:rPr>
              <a:t>EDGE PA</a:t>
            </a:r>
          </a:p>
        </p:txBody>
      </p:sp>
      <p:sp>
        <p:nvSpPr>
          <p:cNvPr id="238598" name="Text Box 6"/>
          <p:cNvSpPr txBox="1">
            <a:spLocks noChangeArrowheads="1"/>
          </p:cNvSpPr>
          <p:nvPr/>
        </p:nvSpPr>
        <p:spPr bwMode="auto">
          <a:xfrm>
            <a:off x="692150" y="5608638"/>
            <a:ext cx="615950" cy="304800"/>
          </a:xfrm>
          <a:prstGeom prst="rect">
            <a:avLst/>
          </a:prstGeom>
          <a:noFill/>
          <a:ln w="9525" algn="ctr">
            <a:noFill/>
            <a:miter lim="800000"/>
            <a:headEnd/>
            <a:tailEnd/>
          </a:ln>
          <a:effectLst>
            <a:outerShdw dist="35921" dir="2700000" algn="ctr" rotWithShape="0">
              <a:schemeClr val="folHlink">
                <a:alpha val="50000"/>
              </a:schemeClr>
            </a:outerShdw>
          </a:effectLst>
        </p:spPr>
        <p:txBody>
          <a:bodyPr wrap="none">
            <a:spAutoFit/>
          </a:bodyPr>
          <a:lstStyle/>
          <a:p>
            <a:pPr>
              <a:defRPr/>
            </a:pPr>
            <a:r>
              <a:rPr lang="en-GB" sz="1400" b="1">
                <a:solidFill>
                  <a:schemeClr val="hlink"/>
                </a:solidFill>
              </a:rPr>
              <a:t>ASM</a:t>
            </a:r>
          </a:p>
        </p:txBody>
      </p:sp>
      <p:sp>
        <p:nvSpPr>
          <p:cNvPr id="238599" name="Text Box 7"/>
          <p:cNvSpPr txBox="1">
            <a:spLocks noChangeArrowheads="1"/>
          </p:cNvSpPr>
          <p:nvPr/>
        </p:nvSpPr>
        <p:spPr bwMode="auto">
          <a:xfrm>
            <a:off x="842963" y="1263650"/>
            <a:ext cx="987425" cy="304800"/>
          </a:xfrm>
          <a:prstGeom prst="rect">
            <a:avLst/>
          </a:prstGeom>
          <a:noFill/>
          <a:ln w="9525" algn="ctr">
            <a:noFill/>
            <a:miter lim="800000"/>
            <a:headEnd/>
            <a:tailEnd/>
          </a:ln>
          <a:effectLst>
            <a:outerShdw dist="35921" dir="2700000" algn="ctr" rotWithShape="0">
              <a:schemeClr val="folHlink">
                <a:alpha val="50000"/>
              </a:schemeClr>
            </a:outerShdw>
          </a:effectLst>
        </p:spPr>
        <p:txBody>
          <a:bodyPr wrap="none">
            <a:spAutoFit/>
          </a:bodyPr>
          <a:lstStyle/>
          <a:p>
            <a:pPr>
              <a:defRPr/>
            </a:pPr>
            <a:r>
              <a:rPr lang="en-GB" sz="1400" b="1">
                <a:solidFill>
                  <a:schemeClr val="hlink"/>
                </a:solidFill>
              </a:rPr>
              <a:t>Memory</a:t>
            </a:r>
          </a:p>
        </p:txBody>
      </p:sp>
      <p:sp>
        <p:nvSpPr>
          <p:cNvPr id="238600" name="Text Box 8"/>
          <p:cNvSpPr txBox="1">
            <a:spLocks noChangeArrowheads="1"/>
          </p:cNvSpPr>
          <p:nvPr/>
        </p:nvSpPr>
        <p:spPr bwMode="auto">
          <a:xfrm>
            <a:off x="485775" y="3619500"/>
            <a:ext cx="922338" cy="304800"/>
          </a:xfrm>
          <a:prstGeom prst="rect">
            <a:avLst/>
          </a:prstGeom>
          <a:noFill/>
          <a:ln w="9525" algn="ctr">
            <a:noFill/>
            <a:miter lim="800000"/>
            <a:headEnd/>
            <a:tailEnd/>
          </a:ln>
          <a:effectLst>
            <a:outerShdw dist="35921" dir="2700000" algn="ctr" rotWithShape="0">
              <a:schemeClr val="folHlink">
                <a:alpha val="50000"/>
              </a:schemeClr>
            </a:outerShdw>
          </a:effectLst>
        </p:spPr>
        <p:txBody>
          <a:bodyPr wrap="none">
            <a:spAutoFit/>
          </a:bodyPr>
          <a:lstStyle/>
          <a:p>
            <a:pPr>
              <a:defRPr/>
            </a:pPr>
            <a:r>
              <a:rPr lang="en-GB" sz="1400" b="1">
                <a:solidFill>
                  <a:schemeClr val="hlink"/>
                </a:solidFill>
              </a:rPr>
              <a:t>26 MHz</a:t>
            </a:r>
          </a:p>
        </p:txBody>
      </p:sp>
      <p:sp>
        <p:nvSpPr>
          <p:cNvPr id="238601" name="Text Box 9"/>
          <p:cNvSpPr txBox="1">
            <a:spLocks noChangeArrowheads="1"/>
          </p:cNvSpPr>
          <p:nvPr/>
        </p:nvSpPr>
        <p:spPr bwMode="auto">
          <a:xfrm>
            <a:off x="1463675" y="5665788"/>
            <a:ext cx="2192338" cy="517525"/>
          </a:xfrm>
          <a:prstGeom prst="rect">
            <a:avLst/>
          </a:prstGeom>
          <a:noFill/>
          <a:ln w="9525" algn="ctr">
            <a:noFill/>
            <a:miter lim="800000"/>
            <a:headEnd/>
            <a:tailEnd/>
          </a:ln>
          <a:effectLst>
            <a:outerShdw dist="35921" dir="2700000" algn="ctr" rotWithShape="0">
              <a:schemeClr val="folHlink">
                <a:alpha val="50000"/>
              </a:schemeClr>
            </a:outerShdw>
          </a:effectLst>
        </p:spPr>
        <p:txBody>
          <a:bodyPr>
            <a:spAutoFit/>
          </a:bodyPr>
          <a:lstStyle/>
          <a:p>
            <a:pPr>
              <a:defRPr/>
            </a:pPr>
            <a:r>
              <a:rPr lang="en-GB" sz="1400" b="1">
                <a:solidFill>
                  <a:schemeClr val="hlink"/>
                </a:solidFill>
              </a:rPr>
              <a:t>Triband WCDMA PAs</a:t>
            </a:r>
          </a:p>
        </p:txBody>
      </p:sp>
      <p:sp>
        <p:nvSpPr>
          <p:cNvPr id="238602" name="Text Box 10"/>
          <p:cNvSpPr txBox="1">
            <a:spLocks noChangeArrowheads="1"/>
          </p:cNvSpPr>
          <p:nvPr/>
        </p:nvSpPr>
        <p:spPr bwMode="auto">
          <a:xfrm>
            <a:off x="3094038" y="1539875"/>
            <a:ext cx="627062" cy="304800"/>
          </a:xfrm>
          <a:prstGeom prst="rect">
            <a:avLst/>
          </a:prstGeom>
          <a:noFill/>
          <a:ln w="9525" algn="ctr">
            <a:noFill/>
            <a:miter lim="800000"/>
            <a:headEnd/>
            <a:tailEnd/>
          </a:ln>
          <a:effectLst>
            <a:outerShdw dist="35921" dir="2700000" algn="ctr" rotWithShape="0">
              <a:schemeClr val="folHlink">
                <a:alpha val="50000"/>
              </a:schemeClr>
            </a:outerShdw>
          </a:effectLst>
        </p:spPr>
        <p:txBody>
          <a:bodyPr wrap="none">
            <a:spAutoFit/>
          </a:bodyPr>
          <a:lstStyle/>
          <a:p>
            <a:pPr>
              <a:defRPr/>
            </a:pPr>
            <a:r>
              <a:rPr lang="en-GB" sz="1400" b="1">
                <a:solidFill>
                  <a:schemeClr val="hlink"/>
                </a:solidFill>
              </a:rPr>
              <a:t>PMU</a:t>
            </a:r>
          </a:p>
        </p:txBody>
      </p:sp>
      <p:sp>
        <p:nvSpPr>
          <p:cNvPr id="238603" name="Text Box 11"/>
          <p:cNvSpPr txBox="1">
            <a:spLocks noChangeArrowheads="1"/>
          </p:cNvSpPr>
          <p:nvPr/>
        </p:nvSpPr>
        <p:spPr bwMode="auto">
          <a:xfrm>
            <a:off x="2233613" y="4005263"/>
            <a:ext cx="581025" cy="517525"/>
          </a:xfrm>
          <a:prstGeom prst="rect">
            <a:avLst/>
          </a:prstGeom>
          <a:noFill/>
          <a:ln w="9525" algn="ctr">
            <a:noFill/>
            <a:miter lim="800000"/>
            <a:headEnd/>
            <a:tailEnd/>
          </a:ln>
          <a:effectLst>
            <a:outerShdw dist="35921" dir="2700000" algn="ctr" rotWithShape="0">
              <a:schemeClr val="folHlink">
                <a:alpha val="50000"/>
              </a:schemeClr>
            </a:outerShdw>
          </a:effectLst>
        </p:spPr>
        <p:txBody>
          <a:bodyPr wrap="none">
            <a:spAutoFit/>
          </a:bodyPr>
          <a:lstStyle/>
          <a:p>
            <a:pPr>
              <a:defRPr/>
            </a:pPr>
            <a:r>
              <a:rPr lang="en-GB" sz="1400" b="1">
                <a:solidFill>
                  <a:schemeClr val="hlink"/>
                </a:solidFill>
              </a:rPr>
              <a:t>RF</a:t>
            </a:r>
          </a:p>
          <a:p>
            <a:pPr>
              <a:defRPr/>
            </a:pPr>
            <a:r>
              <a:rPr lang="en-GB" sz="1400" b="1">
                <a:solidFill>
                  <a:schemeClr val="hlink"/>
                </a:solidFill>
              </a:rPr>
              <a:t>TRX</a:t>
            </a:r>
          </a:p>
        </p:txBody>
      </p:sp>
      <p:sp>
        <p:nvSpPr>
          <p:cNvPr id="238604" name="Text Box 12"/>
          <p:cNvSpPr txBox="1">
            <a:spLocks noChangeArrowheads="1"/>
          </p:cNvSpPr>
          <p:nvPr/>
        </p:nvSpPr>
        <p:spPr bwMode="auto">
          <a:xfrm>
            <a:off x="1098550" y="3014663"/>
            <a:ext cx="1154113" cy="304800"/>
          </a:xfrm>
          <a:prstGeom prst="rect">
            <a:avLst/>
          </a:prstGeom>
          <a:noFill/>
          <a:ln w="9525" algn="ctr">
            <a:noFill/>
            <a:miter lim="800000"/>
            <a:headEnd/>
            <a:tailEnd/>
          </a:ln>
          <a:effectLst>
            <a:outerShdw dist="35921" dir="2700000" algn="ctr" rotWithShape="0">
              <a:schemeClr val="folHlink">
                <a:alpha val="50000"/>
              </a:schemeClr>
            </a:outerShdw>
          </a:effectLst>
        </p:spPr>
        <p:txBody>
          <a:bodyPr wrap="none">
            <a:spAutoFit/>
          </a:bodyPr>
          <a:lstStyle/>
          <a:p>
            <a:pPr>
              <a:defRPr/>
            </a:pPr>
            <a:r>
              <a:rPr lang="en-GB" sz="1400" b="1">
                <a:solidFill>
                  <a:schemeClr val="hlink"/>
                </a:solidFill>
              </a:rPr>
              <a:t>Baseband</a:t>
            </a:r>
          </a:p>
        </p:txBody>
      </p:sp>
      <p:sp>
        <p:nvSpPr>
          <p:cNvPr id="238606" name="Text Box 14"/>
          <p:cNvSpPr txBox="1">
            <a:spLocks noChangeArrowheads="1"/>
          </p:cNvSpPr>
          <p:nvPr/>
        </p:nvSpPr>
        <p:spPr bwMode="auto">
          <a:xfrm>
            <a:off x="5724525" y="5284788"/>
            <a:ext cx="987425" cy="304800"/>
          </a:xfrm>
          <a:prstGeom prst="rect">
            <a:avLst/>
          </a:prstGeom>
          <a:noFill/>
          <a:ln w="9525" algn="ctr">
            <a:noFill/>
            <a:miter lim="800000"/>
            <a:headEnd/>
            <a:tailEnd/>
          </a:ln>
          <a:effectLst>
            <a:outerShdw dist="35921" dir="2700000" algn="ctr" rotWithShape="0">
              <a:schemeClr val="folHlink">
                <a:alpha val="50000"/>
              </a:schemeClr>
            </a:outerShdw>
          </a:effectLst>
        </p:spPr>
        <p:txBody>
          <a:bodyPr wrap="none">
            <a:spAutoFit/>
          </a:bodyPr>
          <a:lstStyle/>
          <a:p>
            <a:pPr>
              <a:defRPr/>
            </a:pPr>
            <a:r>
              <a:rPr lang="en-GB" sz="1400" b="1">
                <a:solidFill>
                  <a:schemeClr val="hlink"/>
                </a:solidFill>
              </a:rPr>
              <a:t>Memory</a:t>
            </a:r>
          </a:p>
        </p:txBody>
      </p:sp>
      <p:pic>
        <p:nvPicPr>
          <p:cNvPr id="549902" name="Picture 16"/>
          <p:cNvPicPr>
            <a:picLocks noChangeAspect="1" noChangeArrowheads="1"/>
          </p:cNvPicPr>
          <p:nvPr/>
        </p:nvPicPr>
        <p:blipFill>
          <a:blip r:embed="rId5" cstate="print"/>
          <a:srcRect/>
          <a:stretch>
            <a:fillRect/>
          </a:stretch>
        </p:blipFill>
        <p:spPr bwMode="auto">
          <a:xfrm>
            <a:off x="6948488" y="1052513"/>
            <a:ext cx="1865312" cy="19319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250825" y="1052513"/>
            <a:ext cx="8713788" cy="5530850"/>
          </a:xfrm>
          <a:prstGeom prst="rect">
            <a:avLst/>
          </a:prstGeom>
          <a:noFill/>
          <a:ln w="9525">
            <a:noFill/>
            <a:miter lim="800000"/>
            <a:headEnd/>
            <a:tailEnd/>
          </a:ln>
        </p:spPr>
      </p:pic>
      <p:sp>
        <p:nvSpPr>
          <p:cNvPr id="21507" name="Rectangle 3"/>
          <p:cNvSpPr>
            <a:spLocks noGrp="1" noChangeArrowheads="1"/>
          </p:cNvSpPr>
          <p:nvPr>
            <p:ph type="title"/>
          </p:nvPr>
        </p:nvSpPr>
        <p:spPr/>
        <p:txBody>
          <a:bodyPr/>
          <a:lstStyle/>
          <a:p>
            <a:r>
              <a:rPr lang="en-US" dirty="0" smtClean="0"/>
              <a:t>Modern Single chip solutions for mobile phones</a:t>
            </a:r>
          </a:p>
        </p:txBody>
      </p:sp>
      <p:sp>
        <p:nvSpPr>
          <p:cNvPr id="480260" name="Rectangle 4"/>
          <p:cNvSpPr>
            <a:spLocks noChangeArrowheads="1"/>
          </p:cNvSpPr>
          <p:nvPr/>
        </p:nvSpPr>
        <p:spPr bwMode="auto">
          <a:xfrm>
            <a:off x="2124075" y="1112838"/>
            <a:ext cx="1312863" cy="333375"/>
          </a:xfrm>
          <a:prstGeom prst="rect">
            <a:avLst/>
          </a:prstGeom>
          <a:solidFill>
            <a:schemeClr val="accent1"/>
          </a:solidFill>
          <a:ln w="9525" algn="ctr">
            <a:noFill/>
            <a:miter lim="800000"/>
            <a:headEnd/>
            <a:tailEnd/>
          </a:ln>
          <a:effectLst>
            <a:outerShdw dist="35921" dir="2700000" algn="ctr" rotWithShape="0">
              <a:srgbClr val="808080"/>
            </a:outerShdw>
          </a:effectLst>
        </p:spPr>
        <p:txBody>
          <a:bodyPr wrap="none" anchor="ctr"/>
          <a:lstStyle/>
          <a:p>
            <a:pPr eaLnBrk="0" hangingPunct="0">
              <a:defRPr/>
            </a:pPr>
            <a:r>
              <a:rPr lang="en-GB" sz="1400" b="1">
                <a:solidFill>
                  <a:srgbClr val="FFFFFF"/>
                </a:solidFill>
                <a:latin typeface="Arial" charset="0"/>
                <a:ea typeface="新細明體" pitchFamily="18" charset="-120"/>
              </a:rPr>
              <a:t>2005</a:t>
            </a:r>
          </a:p>
        </p:txBody>
      </p:sp>
      <p:sp>
        <p:nvSpPr>
          <p:cNvPr id="480261" name="Rectangle 5"/>
          <p:cNvSpPr>
            <a:spLocks noChangeArrowheads="1"/>
          </p:cNvSpPr>
          <p:nvPr/>
        </p:nvSpPr>
        <p:spPr bwMode="auto">
          <a:xfrm>
            <a:off x="4411663" y="1112838"/>
            <a:ext cx="1312862" cy="333375"/>
          </a:xfrm>
          <a:prstGeom prst="rect">
            <a:avLst/>
          </a:prstGeom>
          <a:solidFill>
            <a:schemeClr val="accent1"/>
          </a:solidFill>
          <a:ln w="9525" algn="ctr">
            <a:noFill/>
            <a:miter lim="800000"/>
            <a:headEnd/>
            <a:tailEnd/>
          </a:ln>
          <a:effectLst>
            <a:outerShdw dist="35921" dir="2700000" algn="ctr" rotWithShape="0">
              <a:srgbClr val="808080"/>
            </a:outerShdw>
          </a:effectLst>
        </p:spPr>
        <p:txBody>
          <a:bodyPr wrap="none" anchor="ctr"/>
          <a:lstStyle/>
          <a:p>
            <a:pPr eaLnBrk="0" hangingPunct="0">
              <a:defRPr/>
            </a:pPr>
            <a:r>
              <a:rPr lang="en-GB" sz="1400" b="1">
                <a:solidFill>
                  <a:srgbClr val="FFFFFF"/>
                </a:solidFill>
                <a:latin typeface="Arial" charset="0"/>
                <a:ea typeface="新細明體" pitchFamily="18" charset="-120"/>
              </a:rPr>
              <a:t>2006</a:t>
            </a:r>
          </a:p>
        </p:txBody>
      </p:sp>
      <p:sp>
        <p:nvSpPr>
          <p:cNvPr id="480262" name="Rectangle 6"/>
          <p:cNvSpPr>
            <a:spLocks noChangeArrowheads="1"/>
          </p:cNvSpPr>
          <p:nvPr/>
        </p:nvSpPr>
        <p:spPr bwMode="auto">
          <a:xfrm>
            <a:off x="6572250" y="1112838"/>
            <a:ext cx="1312863" cy="333375"/>
          </a:xfrm>
          <a:prstGeom prst="rect">
            <a:avLst/>
          </a:prstGeom>
          <a:solidFill>
            <a:schemeClr val="accent1"/>
          </a:solidFill>
          <a:ln w="9525" algn="ctr">
            <a:noFill/>
            <a:miter lim="800000"/>
            <a:headEnd/>
            <a:tailEnd/>
          </a:ln>
          <a:effectLst>
            <a:outerShdw dist="35921" dir="2700000" algn="ctr" rotWithShape="0">
              <a:srgbClr val="808080"/>
            </a:outerShdw>
          </a:effectLst>
        </p:spPr>
        <p:txBody>
          <a:bodyPr wrap="none" anchor="ctr"/>
          <a:lstStyle/>
          <a:p>
            <a:pPr eaLnBrk="0" hangingPunct="0">
              <a:defRPr/>
            </a:pPr>
            <a:r>
              <a:rPr lang="en-GB" sz="1400" b="1">
                <a:solidFill>
                  <a:srgbClr val="FFFFFF"/>
                </a:solidFill>
                <a:latin typeface="Arial" charset="0"/>
                <a:ea typeface="新細明體" pitchFamily="18" charset="-120"/>
              </a:rPr>
              <a:t>2007</a:t>
            </a:r>
          </a:p>
        </p:txBody>
      </p:sp>
      <p:sp>
        <p:nvSpPr>
          <p:cNvPr id="480263" name="Rectangle 7"/>
          <p:cNvSpPr>
            <a:spLocks noChangeArrowheads="1"/>
          </p:cNvSpPr>
          <p:nvPr/>
        </p:nvSpPr>
        <p:spPr bwMode="auto">
          <a:xfrm>
            <a:off x="323850" y="5405438"/>
            <a:ext cx="1828800" cy="1166812"/>
          </a:xfrm>
          <a:prstGeom prst="rect">
            <a:avLst/>
          </a:prstGeom>
          <a:gradFill rotWithShape="0">
            <a:gsLst>
              <a:gs pos="0">
                <a:srgbClr val="4086BF"/>
              </a:gs>
              <a:gs pos="100000">
                <a:srgbClr val="4086BF">
                  <a:gamma/>
                  <a:tint val="0"/>
                  <a:invGamma/>
                </a:srgbClr>
              </a:gs>
            </a:gsLst>
            <a:lin ang="2700000" scaled="1"/>
          </a:gradFill>
          <a:ln w="9525">
            <a:noFill/>
            <a:miter lim="800000"/>
            <a:headEnd/>
            <a:tailEnd/>
          </a:ln>
          <a:effectLst>
            <a:outerShdw dist="35921" dir="2700000" algn="ctr" rotWithShape="0">
              <a:schemeClr val="bg2"/>
            </a:outerShdw>
          </a:effectLst>
        </p:spPr>
        <p:txBody>
          <a:bodyPr anchor="ctr"/>
          <a:lstStyle/>
          <a:p>
            <a:pPr eaLnBrk="0" hangingPunct="0">
              <a:defRPr/>
            </a:pPr>
            <a:r>
              <a:rPr lang="de-DE" sz="1400">
                <a:solidFill>
                  <a:srgbClr val="00214A"/>
                </a:solidFill>
                <a:latin typeface="Verdana"/>
              </a:rPr>
              <a:t>Mounted PCB area</a:t>
            </a:r>
          </a:p>
          <a:p>
            <a:pPr eaLnBrk="0" hangingPunct="0">
              <a:defRPr/>
            </a:pPr>
            <a:r>
              <a:rPr lang="en-US" sz="1400">
                <a:solidFill>
                  <a:srgbClr val="00214A"/>
                </a:solidFill>
                <a:latin typeface="Verdana"/>
              </a:rPr>
              <a:t>Components</a:t>
            </a:r>
          </a:p>
          <a:p>
            <a:pPr eaLnBrk="0" hangingPunct="0">
              <a:defRPr/>
            </a:pPr>
            <a:r>
              <a:rPr lang="en-US" sz="1400">
                <a:solidFill>
                  <a:srgbClr val="00214A"/>
                </a:solidFill>
                <a:latin typeface="Verdana"/>
              </a:rPr>
              <a:t>PCB Layers</a:t>
            </a:r>
          </a:p>
          <a:p>
            <a:pPr eaLnBrk="0" hangingPunct="0">
              <a:defRPr/>
            </a:pPr>
            <a:r>
              <a:rPr lang="en-US" sz="1400">
                <a:solidFill>
                  <a:srgbClr val="00214A"/>
                </a:solidFill>
                <a:latin typeface="Verdana"/>
              </a:rPr>
              <a:t>Key Components</a:t>
            </a:r>
            <a:endParaRPr lang="de-DE" sz="1400">
              <a:solidFill>
                <a:srgbClr val="00214A"/>
              </a:solidFill>
              <a:latin typeface="Verdana"/>
            </a:endParaRPr>
          </a:p>
        </p:txBody>
      </p:sp>
      <p:sp>
        <p:nvSpPr>
          <p:cNvPr id="480264" name="Rectangle 8"/>
          <p:cNvSpPr>
            <a:spLocks noChangeArrowheads="1"/>
          </p:cNvSpPr>
          <p:nvPr/>
        </p:nvSpPr>
        <p:spPr bwMode="auto">
          <a:xfrm>
            <a:off x="2281238" y="5405438"/>
            <a:ext cx="6467475" cy="1166812"/>
          </a:xfrm>
          <a:prstGeom prst="rect">
            <a:avLst/>
          </a:prstGeom>
          <a:gradFill rotWithShape="0">
            <a:gsLst>
              <a:gs pos="0">
                <a:srgbClr val="4086BF"/>
              </a:gs>
              <a:gs pos="100000">
                <a:srgbClr val="4086BF">
                  <a:gamma/>
                  <a:tint val="0"/>
                  <a:invGamma/>
                </a:srgbClr>
              </a:gs>
            </a:gsLst>
            <a:lin ang="2700000" scaled="1"/>
          </a:gradFill>
          <a:ln w="9525" algn="ctr">
            <a:noFill/>
            <a:miter lim="800000"/>
            <a:headEnd/>
            <a:tailEnd/>
          </a:ln>
          <a:effectLst>
            <a:outerShdw dist="35921" dir="2700000" algn="ctr" rotWithShape="0">
              <a:schemeClr val="bg2"/>
            </a:outerShdw>
          </a:effectLst>
        </p:spPr>
        <p:txBody>
          <a:bodyPr anchor="ctr"/>
          <a:lstStyle/>
          <a:p>
            <a:pPr eaLnBrk="0" hangingPunct="0">
              <a:defRPr/>
            </a:pPr>
            <a:r>
              <a:rPr lang="en-US" sz="1400" dirty="0">
                <a:solidFill>
                  <a:srgbClr val="00214A"/>
                </a:solidFill>
                <a:latin typeface="Verdana"/>
              </a:rPr>
              <a:t>27 cm2		9 cm2		4 cm2 </a:t>
            </a:r>
          </a:p>
          <a:p>
            <a:pPr eaLnBrk="0" hangingPunct="0">
              <a:defRPr/>
            </a:pPr>
            <a:r>
              <a:rPr lang="en-US" sz="1400" dirty="0">
                <a:solidFill>
                  <a:srgbClr val="00214A"/>
                </a:solidFill>
                <a:latin typeface="Verdana"/>
              </a:rPr>
              <a:t>200		100		50</a:t>
            </a:r>
          </a:p>
          <a:p>
            <a:pPr eaLnBrk="0" hangingPunct="0">
              <a:defRPr/>
            </a:pPr>
            <a:r>
              <a:rPr lang="en-US" sz="1400" dirty="0">
                <a:solidFill>
                  <a:srgbClr val="00214A"/>
                </a:solidFill>
                <a:latin typeface="Verdana"/>
              </a:rPr>
              <a:t>6		4		4</a:t>
            </a:r>
          </a:p>
          <a:p>
            <a:pPr eaLnBrk="0" hangingPunct="0">
              <a:defRPr/>
            </a:pPr>
            <a:r>
              <a:rPr lang="en-US" sz="1400" dirty="0">
                <a:solidFill>
                  <a:srgbClr val="00214A"/>
                </a:solidFill>
                <a:latin typeface="Verdana"/>
              </a:rPr>
              <a:t>3		2		1</a:t>
            </a:r>
          </a:p>
        </p:txBody>
      </p:sp>
      <p:sp>
        <p:nvSpPr>
          <p:cNvPr id="11" name="Slide Number Placeholder 10"/>
          <p:cNvSpPr>
            <a:spLocks noGrp="1"/>
          </p:cNvSpPr>
          <p:nvPr>
            <p:ph type="sldNum" sz="quarter" idx="11"/>
          </p:nvPr>
        </p:nvSpPr>
        <p:spPr/>
        <p:txBody>
          <a:bodyPr/>
          <a:lstStyle/>
          <a:p>
            <a:pPr>
              <a:defRPr/>
            </a:pPr>
            <a:r>
              <a:rPr lang="en-US" smtClean="0">
                <a:latin typeface="Verdana"/>
              </a:rPr>
              <a:t> Page </a:t>
            </a:r>
            <a:fld id="{90596A6D-C948-4075-A826-D67F493EF8F2}" type="slidenum">
              <a:rPr lang="en-US" smtClean="0">
                <a:latin typeface="Verdana"/>
              </a:rPr>
              <a:pPr>
                <a:defRPr/>
              </a:pPr>
              <a:t>35</a:t>
            </a:fld>
            <a:endParaRPr lang="en-US">
              <a:latin typeface="Verdana"/>
            </a:endParaRPr>
          </a:p>
        </p:txBody>
      </p:sp>
      <p:sp>
        <p:nvSpPr>
          <p:cNvPr id="12" name="Datumsplatzhalter 2"/>
          <p:cNvSpPr>
            <a:spLocks noGrp="1"/>
          </p:cNvSpPr>
          <p:nvPr>
            <p:ph type="dt" sz="quarter" idx="10"/>
          </p:nvPr>
        </p:nvSpPr>
        <p:spPr>
          <a:xfrm>
            <a:off x="250825" y="6621463"/>
            <a:ext cx="1079500" cy="144462"/>
          </a:xfrm>
          <a:noFill/>
        </p:spPr>
        <p:txBody>
          <a:bodyPr/>
          <a:lstStyle/>
          <a:p>
            <a:r>
              <a:rPr lang="de-DE" dirty="0" smtClean="0">
                <a:latin typeface="Verdana"/>
              </a:rPr>
              <a:t>Jan 05, 2010</a:t>
            </a:r>
            <a:endParaRPr lang="en-US" dirty="0">
              <a:latin typeface="Verdana"/>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Innovationspreis_Skulptur_2008"/>
          <p:cNvPicPr>
            <a:picLocks noChangeAspect="1" noChangeArrowheads="1"/>
          </p:cNvPicPr>
          <p:nvPr/>
        </p:nvPicPr>
        <p:blipFill>
          <a:blip r:embed="rId3" cstate="print"/>
          <a:srcRect/>
          <a:stretch>
            <a:fillRect/>
          </a:stretch>
        </p:blipFill>
        <p:spPr bwMode="auto">
          <a:xfrm>
            <a:off x="1096963" y="1412875"/>
            <a:ext cx="5348287" cy="4183063"/>
          </a:xfrm>
          <a:prstGeom prst="rect">
            <a:avLst/>
          </a:prstGeom>
          <a:solidFill>
            <a:schemeClr val="tx2"/>
          </a:solidFill>
          <a:ln w="57150">
            <a:noFill/>
            <a:miter lim="800000"/>
            <a:headEnd/>
            <a:tailEnd/>
          </a:ln>
        </p:spPr>
      </p:pic>
      <p:sp>
        <p:nvSpPr>
          <p:cNvPr id="100355" name="Rectangle 3"/>
          <p:cNvSpPr>
            <a:spLocks noGrp="1" noChangeArrowheads="1"/>
          </p:cNvSpPr>
          <p:nvPr>
            <p:ph type="title" idx="4294967295"/>
          </p:nvPr>
        </p:nvSpPr>
        <p:spPr>
          <a:xfrm>
            <a:off x="250825" y="166688"/>
            <a:ext cx="7634288" cy="549275"/>
          </a:xfrm>
          <a:noFill/>
        </p:spPr>
        <p:txBody>
          <a:bodyPr anchor="t">
            <a:spAutoFit/>
          </a:bodyPr>
          <a:lstStyle/>
          <a:p>
            <a:pPr eaLnBrk="1" hangingPunct="1">
              <a:lnSpc>
                <a:spcPct val="100000"/>
              </a:lnSpc>
            </a:pPr>
            <a:r>
              <a:rPr lang="en-US" sz="1800" smtClean="0">
                <a:solidFill>
                  <a:schemeClr val="accent1"/>
                </a:solidFill>
              </a:rPr>
              <a:t>X-GOLD™101: Winner of the Innovation Award of German industry for the best technological innovation 2008</a:t>
            </a:r>
          </a:p>
        </p:txBody>
      </p:sp>
      <p:sp>
        <p:nvSpPr>
          <p:cNvPr id="100356" name="Rectangle 4"/>
          <p:cNvSpPr>
            <a:spLocks noChangeArrowheads="1"/>
          </p:cNvSpPr>
          <p:nvPr/>
        </p:nvSpPr>
        <p:spPr bwMode="auto">
          <a:xfrm>
            <a:off x="971550" y="1268413"/>
            <a:ext cx="6840538" cy="5184775"/>
          </a:xfrm>
          <a:prstGeom prst="rect">
            <a:avLst/>
          </a:prstGeom>
          <a:noFill/>
          <a:ln w="9525" algn="ctr">
            <a:solidFill>
              <a:srgbClr val="87A5D2"/>
            </a:solidFill>
            <a:miter lim="800000"/>
            <a:headEnd/>
            <a:tailEnd/>
          </a:ln>
        </p:spPr>
        <p:txBody>
          <a:bodyPr anchor="ctr">
            <a:spAutoFit/>
          </a:bodyPr>
          <a:lstStyle/>
          <a:p>
            <a:pPr>
              <a:lnSpc>
                <a:spcPct val="90000"/>
              </a:lnSpc>
              <a:spcBef>
                <a:spcPct val="0"/>
              </a:spcBef>
            </a:pPr>
            <a:endParaRPr lang="en-US" sz="2000" smtClean="0">
              <a:solidFill>
                <a:srgbClr val="1A1817"/>
              </a:solidFill>
            </a:endParaRPr>
          </a:p>
        </p:txBody>
      </p:sp>
      <p:sp>
        <p:nvSpPr>
          <p:cNvPr id="100357" name="Text Box 5"/>
          <p:cNvSpPr txBox="1">
            <a:spLocks noChangeArrowheads="1"/>
          </p:cNvSpPr>
          <p:nvPr/>
        </p:nvSpPr>
        <p:spPr bwMode="auto">
          <a:xfrm>
            <a:off x="971550" y="981075"/>
            <a:ext cx="6840538" cy="377825"/>
          </a:xfrm>
          <a:prstGeom prst="rect">
            <a:avLst/>
          </a:prstGeom>
          <a:solidFill>
            <a:schemeClr val="accent1"/>
          </a:solidFill>
          <a:ln w="9525" algn="ctr">
            <a:solidFill>
              <a:srgbClr val="87A5D2"/>
            </a:solidFill>
            <a:miter lim="800000"/>
            <a:headEnd/>
            <a:tailEnd/>
          </a:ln>
        </p:spPr>
        <p:txBody>
          <a:bodyPr anchor="ctr"/>
          <a:lstStyle/>
          <a:p>
            <a:pPr marL="92075" indent="-92075" algn="ctr" eaLnBrk="0" hangingPunct="0">
              <a:spcBef>
                <a:spcPct val="20000"/>
              </a:spcBef>
              <a:spcAft>
                <a:spcPct val="20000"/>
              </a:spcAft>
              <a:buClr>
                <a:srgbClr val="E30034"/>
              </a:buClr>
              <a:buFont typeface="Wingdings" pitchFamily="2" charset="2"/>
              <a:buNone/>
            </a:pPr>
            <a:r>
              <a:rPr lang="en-US" sz="1800" smtClean="0">
                <a:solidFill>
                  <a:srgbClr val="FFFFFF"/>
                </a:solidFill>
              </a:rPr>
              <a:t>More than 180 million devices were sold so far!</a:t>
            </a:r>
          </a:p>
        </p:txBody>
      </p:sp>
      <p:grpSp>
        <p:nvGrpSpPr>
          <p:cNvPr id="2" name="Group 6"/>
          <p:cNvGrpSpPr>
            <a:grpSpLocks/>
          </p:cNvGrpSpPr>
          <p:nvPr/>
        </p:nvGrpSpPr>
        <p:grpSpPr bwMode="auto">
          <a:xfrm>
            <a:off x="4429125" y="4005263"/>
            <a:ext cx="3311525" cy="2305050"/>
            <a:chOff x="3198" y="2478"/>
            <a:chExt cx="2086" cy="1452"/>
          </a:xfrm>
        </p:grpSpPr>
        <p:sp>
          <p:nvSpPr>
            <p:cNvPr id="100368" name="Rectangle 7"/>
            <p:cNvSpPr>
              <a:spLocks noChangeArrowheads="1"/>
            </p:cNvSpPr>
            <p:nvPr/>
          </p:nvSpPr>
          <p:spPr bwMode="auto">
            <a:xfrm>
              <a:off x="3198" y="2478"/>
              <a:ext cx="1950" cy="1452"/>
            </a:xfrm>
            <a:prstGeom prst="rect">
              <a:avLst/>
            </a:prstGeom>
            <a:solidFill>
              <a:schemeClr val="bg1"/>
            </a:solidFill>
            <a:ln w="9525" algn="ctr">
              <a:solidFill>
                <a:srgbClr val="87A5D2"/>
              </a:solidFill>
              <a:miter lim="800000"/>
              <a:headEnd/>
              <a:tailEnd/>
            </a:ln>
          </p:spPr>
          <p:txBody>
            <a:bodyPr wrap="none" anchor="ctr">
              <a:spAutoFit/>
            </a:bodyPr>
            <a:lstStyle/>
            <a:p>
              <a:pPr>
                <a:lnSpc>
                  <a:spcPct val="90000"/>
                </a:lnSpc>
                <a:spcBef>
                  <a:spcPct val="0"/>
                </a:spcBef>
              </a:pPr>
              <a:endParaRPr lang="en-US" sz="2000" smtClean="0">
                <a:solidFill>
                  <a:srgbClr val="1A1817"/>
                </a:solidFill>
              </a:endParaRPr>
            </a:p>
          </p:txBody>
        </p:sp>
        <p:pic>
          <p:nvPicPr>
            <p:cNvPr id="100369" name="Picture 8" descr="ulc_2"/>
            <p:cNvPicPr>
              <a:picLocks noChangeAspect="1" noChangeArrowheads="1"/>
            </p:cNvPicPr>
            <p:nvPr/>
          </p:nvPicPr>
          <p:blipFill>
            <a:blip r:embed="rId4" cstate="print"/>
            <a:srcRect/>
            <a:stretch>
              <a:fillRect/>
            </a:stretch>
          </p:blipFill>
          <p:spPr bwMode="auto">
            <a:xfrm rot="2655386">
              <a:off x="4292" y="2726"/>
              <a:ext cx="992" cy="840"/>
            </a:xfrm>
            <a:prstGeom prst="rect">
              <a:avLst/>
            </a:prstGeom>
            <a:noFill/>
            <a:ln w="9525">
              <a:noFill/>
              <a:miter lim="800000"/>
              <a:headEnd/>
              <a:tailEnd/>
            </a:ln>
          </p:spPr>
        </p:pic>
        <p:pic>
          <p:nvPicPr>
            <p:cNvPr id="100370" name="Picture 9" descr="ulc_1"/>
            <p:cNvPicPr>
              <a:picLocks noChangeAspect="1" noChangeArrowheads="1"/>
            </p:cNvPicPr>
            <p:nvPr/>
          </p:nvPicPr>
          <p:blipFill>
            <a:blip r:embed="rId5" cstate="print"/>
            <a:srcRect/>
            <a:stretch>
              <a:fillRect/>
            </a:stretch>
          </p:blipFill>
          <p:spPr bwMode="auto">
            <a:xfrm>
              <a:off x="3243" y="2943"/>
              <a:ext cx="1201" cy="958"/>
            </a:xfrm>
            <a:prstGeom prst="rect">
              <a:avLst/>
            </a:prstGeom>
            <a:noFill/>
            <a:ln w="9525">
              <a:noFill/>
              <a:miter lim="800000"/>
              <a:headEnd/>
              <a:tailEnd/>
            </a:ln>
          </p:spPr>
        </p:pic>
        <p:pic>
          <p:nvPicPr>
            <p:cNvPr id="100371" name="Picture 10" descr="MG160a_medium"/>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334371">
              <a:off x="3755" y="2587"/>
              <a:ext cx="872" cy="1031"/>
            </a:xfrm>
            <a:prstGeom prst="rect">
              <a:avLst/>
            </a:prstGeom>
            <a:noFill/>
            <a:ln w="9525">
              <a:noFill/>
              <a:miter lim="800000"/>
              <a:headEnd/>
              <a:tailEnd/>
            </a:ln>
          </p:spPr>
        </p:pic>
        <p:sp>
          <p:nvSpPr>
            <p:cNvPr id="100372" name="Line 11"/>
            <p:cNvSpPr>
              <a:spLocks noChangeShapeType="1"/>
            </p:cNvSpPr>
            <p:nvPr/>
          </p:nvSpPr>
          <p:spPr bwMode="auto">
            <a:xfrm>
              <a:off x="5148" y="2659"/>
              <a:ext cx="0" cy="1089"/>
            </a:xfrm>
            <a:prstGeom prst="line">
              <a:avLst/>
            </a:prstGeom>
            <a:noFill/>
            <a:ln w="9525">
              <a:solidFill>
                <a:srgbClr val="87A5D2"/>
              </a:solidFill>
              <a:round/>
              <a:headEnd/>
              <a:tailEnd/>
            </a:ln>
          </p:spPr>
          <p:txBody>
            <a:bodyPr wrap="none" anchor="ctr">
              <a:spAutoFit/>
            </a:bodyPr>
            <a:lstStyle/>
            <a:p>
              <a:pPr algn="ctr" eaLnBrk="0" hangingPunct="0">
                <a:spcBef>
                  <a:spcPct val="0"/>
                </a:spcBef>
              </a:pPr>
              <a:endParaRPr lang="en-GB" sz="1800" smtClean="0">
                <a:solidFill>
                  <a:srgbClr val="1A1817"/>
                </a:solidFill>
              </a:endParaRPr>
            </a:p>
          </p:txBody>
        </p:sp>
      </p:grpSp>
      <p:pic>
        <p:nvPicPr>
          <p:cNvPr id="100359" name="Picture 12" descr="6182-X_GOLD_101_300dpi_pres"/>
          <p:cNvPicPr>
            <a:picLocks noChangeAspect="1" noChangeArrowheads="1"/>
          </p:cNvPicPr>
          <p:nvPr/>
        </p:nvPicPr>
        <p:blipFill>
          <a:blip r:embed="rId7" cstate="print"/>
          <a:srcRect/>
          <a:stretch>
            <a:fillRect/>
          </a:stretch>
        </p:blipFill>
        <p:spPr bwMode="auto">
          <a:xfrm>
            <a:off x="1287463" y="5237163"/>
            <a:ext cx="504825" cy="379412"/>
          </a:xfrm>
          <a:prstGeom prst="rect">
            <a:avLst/>
          </a:prstGeom>
          <a:noFill/>
          <a:ln w="9525">
            <a:solidFill>
              <a:srgbClr val="87A5D2"/>
            </a:solidFill>
            <a:miter lim="800000"/>
            <a:headEnd/>
            <a:tailEnd/>
          </a:ln>
        </p:spPr>
      </p:pic>
      <p:pic>
        <p:nvPicPr>
          <p:cNvPr id="100360" name="Picture 13" descr="6182-X_GOLD_101_300dpi_pres"/>
          <p:cNvPicPr>
            <a:picLocks noChangeAspect="1" noChangeArrowheads="1"/>
          </p:cNvPicPr>
          <p:nvPr/>
        </p:nvPicPr>
        <p:blipFill>
          <a:blip r:embed="rId7" cstate="print"/>
          <a:srcRect/>
          <a:stretch>
            <a:fillRect/>
          </a:stretch>
        </p:blipFill>
        <p:spPr bwMode="auto">
          <a:xfrm>
            <a:off x="1798638" y="5237163"/>
            <a:ext cx="504825" cy="379412"/>
          </a:xfrm>
          <a:prstGeom prst="rect">
            <a:avLst/>
          </a:prstGeom>
          <a:noFill/>
          <a:ln w="9525">
            <a:solidFill>
              <a:srgbClr val="87A5D2"/>
            </a:solidFill>
            <a:miter lim="800000"/>
            <a:headEnd/>
            <a:tailEnd/>
          </a:ln>
        </p:spPr>
      </p:pic>
      <p:pic>
        <p:nvPicPr>
          <p:cNvPr id="100361" name="Picture 14" descr="6182-X_GOLD_101_300dpi_pres"/>
          <p:cNvPicPr>
            <a:picLocks noChangeAspect="1" noChangeArrowheads="1"/>
          </p:cNvPicPr>
          <p:nvPr/>
        </p:nvPicPr>
        <p:blipFill>
          <a:blip r:embed="rId7" cstate="print"/>
          <a:srcRect/>
          <a:stretch>
            <a:fillRect/>
          </a:stretch>
        </p:blipFill>
        <p:spPr bwMode="auto">
          <a:xfrm>
            <a:off x="2308225" y="5230813"/>
            <a:ext cx="504825" cy="379412"/>
          </a:xfrm>
          <a:prstGeom prst="rect">
            <a:avLst/>
          </a:prstGeom>
          <a:noFill/>
          <a:ln w="9525">
            <a:solidFill>
              <a:srgbClr val="87A5D2"/>
            </a:solidFill>
            <a:miter lim="800000"/>
            <a:headEnd/>
            <a:tailEnd/>
          </a:ln>
        </p:spPr>
      </p:pic>
      <p:pic>
        <p:nvPicPr>
          <p:cNvPr id="100362" name="Picture 15" descr="6182-X_GOLD_101_300dpi_pres"/>
          <p:cNvPicPr>
            <a:picLocks noChangeAspect="1" noChangeArrowheads="1"/>
          </p:cNvPicPr>
          <p:nvPr/>
        </p:nvPicPr>
        <p:blipFill>
          <a:blip r:embed="rId7" cstate="print"/>
          <a:srcRect/>
          <a:stretch>
            <a:fillRect/>
          </a:stretch>
        </p:blipFill>
        <p:spPr bwMode="auto">
          <a:xfrm>
            <a:off x="2819400" y="5230813"/>
            <a:ext cx="504825" cy="379412"/>
          </a:xfrm>
          <a:prstGeom prst="rect">
            <a:avLst/>
          </a:prstGeom>
          <a:noFill/>
          <a:ln w="9525">
            <a:solidFill>
              <a:srgbClr val="87A5D2"/>
            </a:solidFill>
            <a:miter lim="800000"/>
            <a:headEnd/>
            <a:tailEnd/>
          </a:ln>
        </p:spPr>
      </p:pic>
      <p:pic>
        <p:nvPicPr>
          <p:cNvPr id="100363" name="Picture 16" descr="6182-X_GOLD_101_300dpi_pres"/>
          <p:cNvPicPr>
            <a:picLocks noChangeAspect="1" noChangeArrowheads="1"/>
          </p:cNvPicPr>
          <p:nvPr/>
        </p:nvPicPr>
        <p:blipFill>
          <a:blip r:embed="rId7" cstate="print"/>
          <a:srcRect/>
          <a:stretch>
            <a:fillRect/>
          </a:stretch>
        </p:blipFill>
        <p:spPr bwMode="auto">
          <a:xfrm>
            <a:off x="3319463" y="5230813"/>
            <a:ext cx="504825" cy="379412"/>
          </a:xfrm>
          <a:prstGeom prst="rect">
            <a:avLst/>
          </a:prstGeom>
          <a:noFill/>
          <a:ln w="9525">
            <a:solidFill>
              <a:srgbClr val="87A5D2"/>
            </a:solidFill>
            <a:miter lim="800000"/>
            <a:headEnd/>
            <a:tailEnd/>
          </a:ln>
        </p:spPr>
      </p:pic>
      <p:pic>
        <p:nvPicPr>
          <p:cNvPr id="100364" name="Picture 17" descr="6182-X_GOLD_101_300dpi_pres"/>
          <p:cNvPicPr>
            <a:picLocks noChangeAspect="1" noChangeArrowheads="1"/>
          </p:cNvPicPr>
          <p:nvPr/>
        </p:nvPicPr>
        <p:blipFill>
          <a:blip r:embed="rId7" cstate="print"/>
          <a:srcRect/>
          <a:stretch>
            <a:fillRect/>
          </a:stretch>
        </p:blipFill>
        <p:spPr bwMode="auto">
          <a:xfrm>
            <a:off x="3830638" y="5230813"/>
            <a:ext cx="504825" cy="379412"/>
          </a:xfrm>
          <a:prstGeom prst="rect">
            <a:avLst/>
          </a:prstGeom>
          <a:noFill/>
          <a:ln w="9525">
            <a:solidFill>
              <a:srgbClr val="87A5D2"/>
            </a:solidFill>
            <a:miter lim="800000"/>
            <a:headEnd/>
            <a:tailEnd/>
          </a:ln>
        </p:spPr>
      </p:pic>
      <p:sp>
        <p:nvSpPr>
          <p:cNvPr id="100365" name="Line 18"/>
          <p:cNvSpPr>
            <a:spLocks noChangeShapeType="1"/>
          </p:cNvSpPr>
          <p:nvPr/>
        </p:nvSpPr>
        <p:spPr bwMode="auto">
          <a:xfrm>
            <a:off x="7812088" y="4868863"/>
            <a:ext cx="0" cy="792162"/>
          </a:xfrm>
          <a:prstGeom prst="line">
            <a:avLst/>
          </a:prstGeom>
          <a:noFill/>
          <a:ln w="9525">
            <a:solidFill>
              <a:srgbClr val="87A5D2"/>
            </a:solidFill>
            <a:round/>
            <a:headEnd/>
            <a:tailEnd/>
          </a:ln>
        </p:spPr>
        <p:txBody>
          <a:bodyPr wrap="none" anchor="ctr">
            <a:spAutoFit/>
          </a:bodyPr>
          <a:lstStyle/>
          <a:p>
            <a:pPr algn="ctr" eaLnBrk="0" hangingPunct="0">
              <a:spcBef>
                <a:spcPct val="0"/>
              </a:spcBef>
            </a:pPr>
            <a:endParaRPr lang="en-GB" sz="1800" smtClean="0">
              <a:solidFill>
                <a:srgbClr val="1A1817"/>
              </a:solidFill>
            </a:endParaRPr>
          </a:p>
        </p:txBody>
      </p:sp>
      <p:sp>
        <p:nvSpPr>
          <p:cNvPr id="100366" name="Line 19"/>
          <p:cNvSpPr>
            <a:spLocks noChangeShapeType="1"/>
          </p:cNvSpPr>
          <p:nvPr/>
        </p:nvSpPr>
        <p:spPr bwMode="auto">
          <a:xfrm>
            <a:off x="5219700" y="3500438"/>
            <a:ext cx="1081088" cy="0"/>
          </a:xfrm>
          <a:prstGeom prst="line">
            <a:avLst/>
          </a:prstGeom>
          <a:noFill/>
          <a:ln w="28575">
            <a:solidFill>
              <a:srgbClr val="FF0000"/>
            </a:solidFill>
            <a:round/>
            <a:headEnd/>
            <a:tailEnd/>
          </a:ln>
        </p:spPr>
        <p:txBody>
          <a:bodyPr anchor="ctr">
            <a:spAutoFit/>
          </a:bodyPr>
          <a:lstStyle/>
          <a:p>
            <a:pPr algn="ctr" eaLnBrk="0" hangingPunct="0">
              <a:spcBef>
                <a:spcPct val="0"/>
              </a:spcBef>
            </a:pPr>
            <a:endParaRPr lang="en-GB" sz="1800" smtClean="0">
              <a:solidFill>
                <a:srgbClr val="1A1817"/>
              </a:solidFill>
            </a:endParaRPr>
          </a:p>
        </p:txBody>
      </p:sp>
      <p:sp>
        <p:nvSpPr>
          <p:cNvPr id="100367" name="Line 20"/>
          <p:cNvSpPr>
            <a:spLocks noChangeShapeType="1"/>
          </p:cNvSpPr>
          <p:nvPr/>
        </p:nvSpPr>
        <p:spPr bwMode="auto">
          <a:xfrm>
            <a:off x="1214438" y="3613150"/>
            <a:ext cx="1309687" cy="12700"/>
          </a:xfrm>
          <a:prstGeom prst="line">
            <a:avLst/>
          </a:prstGeom>
          <a:noFill/>
          <a:ln w="28575">
            <a:solidFill>
              <a:srgbClr val="FF0000"/>
            </a:solidFill>
            <a:round/>
            <a:headEnd/>
            <a:tailEnd/>
          </a:ln>
        </p:spPr>
        <p:txBody>
          <a:bodyPr anchor="ctr">
            <a:spAutoFit/>
          </a:bodyPr>
          <a:lstStyle/>
          <a:p>
            <a:pPr algn="ctr" eaLnBrk="0" hangingPunct="0">
              <a:spcBef>
                <a:spcPct val="0"/>
              </a:spcBef>
            </a:pPr>
            <a:endParaRPr lang="en-GB" sz="1800" smtClean="0">
              <a:solidFill>
                <a:srgbClr val="1A1817"/>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800484"/>
            <a:ext cx="9144000" cy="914400"/>
          </a:xfrm>
          <a:prstGeom prst="rect">
            <a:avLst/>
          </a:prstGeom>
          <a:solidFill>
            <a:schemeClr val="accent2">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89094" name="Title 6"/>
          <p:cNvSpPr>
            <a:spLocks noGrp="1"/>
          </p:cNvSpPr>
          <p:nvPr>
            <p:ph type="title"/>
          </p:nvPr>
        </p:nvSpPr>
        <p:spPr/>
        <p:txBody>
          <a:bodyPr/>
          <a:lstStyle/>
          <a:p>
            <a:pPr eaLnBrk="1" hangingPunct="1"/>
            <a:r>
              <a:rPr lang="de-DE" dirty="0" smtClean="0"/>
              <a:t>Content</a:t>
            </a:r>
          </a:p>
        </p:txBody>
      </p:sp>
      <p:sp>
        <p:nvSpPr>
          <p:cNvPr id="89095" name="Content Placeholder 7"/>
          <p:cNvSpPr>
            <a:spLocks noGrp="1"/>
          </p:cNvSpPr>
          <p:nvPr>
            <p:ph sz="quarter" idx="10"/>
          </p:nvPr>
        </p:nvSpPr>
        <p:spPr/>
        <p:txBody>
          <a:bodyPr/>
          <a:lstStyle/>
          <a:p>
            <a:pPr eaLnBrk="1" hangingPunct="1"/>
            <a:r>
              <a:rPr lang="de-DE" dirty="0" smtClean="0"/>
              <a:t>Mobile Phone Market</a:t>
            </a:r>
          </a:p>
          <a:p>
            <a:pPr eaLnBrk="1" hangingPunct="1"/>
            <a:endParaRPr lang="de-DE" dirty="0" smtClean="0"/>
          </a:p>
          <a:p>
            <a:pPr eaLnBrk="1" hangingPunct="1"/>
            <a:r>
              <a:rPr lang="de-DE" dirty="0" err="1" smtClean="0"/>
              <a:t>Thrills</a:t>
            </a:r>
            <a:r>
              <a:rPr lang="de-DE" dirty="0" smtClean="0"/>
              <a:t> and </a:t>
            </a:r>
            <a:r>
              <a:rPr lang="de-DE" dirty="0" err="1" smtClean="0"/>
              <a:t>Challenges</a:t>
            </a:r>
            <a:endParaRPr lang="de-DE" dirty="0" smtClean="0"/>
          </a:p>
          <a:p>
            <a:pPr eaLnBrk="1" hangingPunct="1"/>
            <a:endParaRPr lang="de-DE" dirty="0" smtClean="0"/>
          </a:p>
          <a:p>
            <a:pPr eaLnBrk="1" hangingPunct="1"/>
            <a:r>
              <a:rPr lang="de-DE" dirty="0" err="1" smtClean="0"/>
              <a:t>Success</a:t>
            </a:r>
            <a:r>
              <a:rPr lang="de-DE" dirty="0" smtClean="0"/>
              <a:t> </a:t>
            </a:r>
            <a:r>
              <a:rPr lang="de-DE" dirty="0" err="1" smtClean="0"/>
              <a:t>Example</a:t>
            </a:r>
            <a:r>
              <a:rPr lang="de-DE" dirty="0" smtClean="0"/>
              <a:t>: </a:t>
            </a:r>
            <a:r>
              <a:rPr lang="de-DE" dirty="0" err="1" smtClean="0"/>
              <a:t>Egoldvoice</a:t>
            </a:r>
            <a:r>
              <a:rPr lang="de-DE" dirty="0" smtClean="0"/>
              <a:t> – Winner of the Innovation Award</a:t>
            </a:r>
          </a:p>
          <a:p>
            <a:pPr eaLnBrk="1" hangingPunct="1"/>
            <a:endParaRPr lang="de-DE" dirty="0" smtClean="0"/>
          </a:p>
          <a:p>
            <a:pPr eaLnBrk="1" hangingPunct="1"/>
            <a:r>
              <a:rPr lang="de-DE" dirty="0" smtClean="0"/>
              <a:t>Infineon </a:t>
            </a:r>
            <a:r>
              <a:rPr lang="de-DE" dirty="0" err="1" smtClean="0"/>
              <a:t>at</a:t>
            </a:r>
            <a:r>
              <a:rPr lang="de-DE" dirty="0" smtClean="0"/>
              <a:t> a </a:t>
            </a:r>
            <a:r>
              <a:rPr lang="de-DE" dirty="0" err="1" smtClean="0"/>
              <a:t>Glance</a:t>
            </a:r>
            <a:endParaRPr lang="de-DE" dirty="0" smtClean="0"/>
          </a:p>
          <a:p>
            <a:pPr eaLnBrk="1" hangingPunct="1"/>
            <a:endParaRPr lang="de-DE" dirty="0" smtClean="0"/>
          </a:p>
          <a:p>
            <a:pPr eaLnBrk="1" hangingPunct="1"/>
            <a:endParaRPr lang="de-DE" dirty="0" smtClean="0"/>
          </a:p>
          <a:p>
            <a:pPr eaLnBrk="1" hangingPunct="1"/>
            <a:endParaRPr lang="de-DE" dirty="0" smtClean="0"/>
          </a:p>
          <a:p>
            <a:pPr eaLnBrk="1" hangingPunct="1"/>
            <a:endParaRPr lang="de-DE" dirty="0" smtClean="0"/>
          </a:p>
          <a:p>
            <a:pPr eaLnBrk="1" hangingPunct="1"/>
            <a:endParaRPr lang="de-DE" dirty="0" smtClean="0"/>
          </a:p>
          <a:p>
            <a:pPr eaLnBrk="1" hangingPunct="1"/>
            <a:endParaRPr lang="de-DE" dirty="0" smtClean="0"/>
          </a:p>
          <a:p>
            <a:pPr eaLnBrk="1" hangingPunct="1"/>
            <a:endParaRPr lang="de-DE" dirty="0" smtClean="0"/>
          </a:p>
          <a:p>
            <a:pPr eaLnBrk="1" hangingPunct="1"/>
            <a:endParaRPr lang="de-DE"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umsplatzhalter 1"/>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r>
              <a:rPr lang="en-US" smtClean="0"/>
              <a:t>11/19/2009</a:t>
            </a:r>
            <a:endParaRPr lang="de-DE" smtClean="0"/>
          </a:p>
        </p:txBody>
      </p:sp>
      <p:sp>
        <p:nvSpPr>
          <p:cNvPr id="10243" name="Foliennummernplatzhalt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r>
              <a:rPr lang="de-DE" smtClean="0"/>
              <a:t>Page </a:t>
            </a:r>
            <a:fld id="{BD352DD1-6A78-4863-B7DA-99F8FC024E45}" type="slidenum">
              <a:rPr lang="de-DE" smtClean="0"/>
              <a:pPr>
                <a:defRPr/>
              </a:pPr>
              <a:t>38</a:t>
            </a:fld>
            <a:endParaRPr lang="de-DE" smtClean="0"/>
          </a:p>
        </p:txBody>
      </p:sp>
      <p:sp>
        <p:nvSpPr>
          <p:cNvPr id="27653" name="Titel 4"/>
          <p:cNvSpPr>
            <a:spLocks noGrp="1"/>
          </p:cNvSpPr>
          <p:nvPr>
            <p:ph type="title"/>
          </p:nvPr>
        </p:nvSpPr>
        <p:spPr/>
        <p:txBody>
          <a:bodyPr/>
          <a:lstStyle/>
          <a:p>
            <a:pPr eaLnBrk="1" hangingPunct="1"/>
            <a:r>
              <a:rPr lang="en-US" smtClean="0"/>
              <a:t>Infineon at a Glance</a:t>
            </a:r>
          </a:p>
        </p:txBody>
      </p:sp>
      <p:sp>
        <p:nvSpPr>
          <p:cNvPr id="6" name="Text Box 18"/>
          <p:cNvSpPr txBox="1">
            <a:spLocks noChangeArrowheads="1"/>
          </p:cNvSpPr>
          <p:nvPr/>
        </p:nvSpPr>
        <p:spPr bwMode="auto">
          <a:xfrm>
            <a:off x="311150" y="1074738"/>
            <a:ext cx="8605838" cy="461962"/>
          </a:xfrm>
          <a:prstGeom prst="rect">
            <a:avLst/>
          </a:prstGeom>
          <a:solidFill>
            <a:srgbClr val="005DA9"/>
          </a:solidFill>
          <a:ln w="9525" algn="ctr">
            <a:solidFill>
              <a:srgbClr val="87A5D2"/>
            </a:solidFill>
            <a:miter lim="800000"/>
            <a:headEnd/>
            <a:tailEnd/>
          </a:ln>
        </p:spPr>
        <p:txBody>
          <a:bodyPr anchor="ctr">
            <a:spAutoFit/>
          </a:bodyPr>
          <a:lstStyle/>
          <a:p>
            <a:pPr fontAlgn="auto">
              <a:spcBef>
                <a:spcPts val="0"/>
              </a:spcBef>
              <a:spcAft>
                <a:spcPts val="0"/>
              </a:spcAft>
              <a:defRPr/>
            </a:pPr>
            <a:r>
              <a:rPr lang="de-DE" b="1" kern="0">
                <a:solidFill>
                  <a:srgbClr val="FFFFFF"/>
                </a:solidFill>
                <a:latin typeface="Arial" charset="0"/>
                <a:cs typeface="Arial" charset="0"/>
              </a:rPr>
              <a:t>The  Company</a:t>
            </a:r>
          </a:p>
        </p:txBody>
      </p:sp>
      <p:sp>
        <p:nvSpPr>
          <p:cNvPr id="7" name="Inhaltsplatzhalter 2"/>
          <p:cNvSpPr txBox="1">
            <a:spLocks/>
          </p:cNvSpPr>
          <p:nvPr/>
        </p:nvSpPr>
        <p:spPr bwMode="auto">
          <a:xfrm>
            <a:off x="285750" y="1720850"/>
            <a:ext cx="8631238" cy="4137025"/>
          </a:xfrm>
          <a:prstGeom prst="rect">
            <a:avLst/>
          </a:prstGeom>
          <a:solidFill>
            <a:srgbClr val="E6EFF5"/>
          </a:solidFill>
          <a:ln w="9525">
            <a:solidFill>
              <a:srgbClr val="87A5D2"/>
            </a:solidFill>
            <a:miter lim="800000"/>
            <a:headEnd/>
            <a:tailEnd/>
          </a:ln>
        </p:spPr>
        <p:txBody>
          <a:bodyPr lIns="72000" tIns="0" rIns="36000" bIns="0" anchor="ctr"/>
          <a:lstStyle/>
          <a:p>
            <a:pPr marL="274638" indent="-274638" defTabSz="865188" eaLnBrk="0" hangingPunct="0">
              <a:spcBef>
                <a:spcPct val="25000"/>
              </a:spcBef>
              <a:spcAft>
                <a:spcPct val="25000"/>
              </a:spcAft>
              <a:buClr>
                <a:srgbClr val="E30034"/>
              </a:buClr>
              <a:buFont typeface="Wingdings" pitchFamily="2" charset="2"/>
              <a:buChar char="n"/>
              <a:defRPr/>
            </a:pPr>
            <a:r>
              <a:rPr lang="en-US" sz="2000" kern="0" dirty="0">
                <a:solidFill>
                  <a:srgbClr val="00214A"/>
                </a:solidFill>
                <a:latin typeface="Verdana"/>
                <a:cs typeface="+mn-cs"/>
              </a:rPr>
              <a:t>Infineon provides semiconductor and system solutions, focusing on three central needs of our modern society:</a:t>
            </a:r>
            <a:br>
              <a:rPr lang="en-US" sz="2000" kern="0" dirty="0">
                <a:solidFill>
                  <a:srgbClr val="00214A"/>
                </a:solidFill>
                <a:latin typeface="Verdana"/>
                <a:cs typeface="+mn-cs"/>
              </a:rPr>
            </a:br>
            <a:r>
              <a:rPr lang="en-US" sz="2000" kern="0" dirty="0">
                <a:solidFill>
                  <a:srgbClr val="4086BF"/>
                </a:solidFill>
                <a:latin typeface="Verdana"/>
                <a:cs typeface="+mn-cs"/>
              </a:rPr>
              <a:t>Energy efficiency, Communications </a:t>
            </a:r>
            <a:r>
              <a:rPr lang="en-US" sz="2000" kern="0" dirty="0">
                <a:solidFill>
                  <a:srgbClr val="00214A"/>
                </a:solidFill>
                <a:latin typeface="Verdana"/>
                <a:cs typeface="+mn-cs"/>
              </a:rPr>
              <a:t>and </a:t>
            </a:r>
            <a:r>
              <a:rPr lang="en-US" sz="2000" kern="0" dirty="0">
                <a:solidFill>
                  <a:srgbClr val="4086BF"/>
                </a:solidFill>
                <a:latin typeface="Verdana"/>
                <a:cs typeface="+mn-cs"/>
              </a:rPr>
              <a:t>Security </a:t>
            </a:r>
          </a:p>
          <a:p>
            <a:pPr marL="274638" indent="-274638" defTabSz="865188" eaLnBrk="0" hangingPunct="0">
              <a:spcBef>
                <a:spcPct val="25000"/>
              </a:spcBef>
              <a:spcAft>
                <a:spcPct val="25000"/>
              </a:spcAft>
              <a:buClr>
                <a:srgbClr val="E30034"/>
              </a:buClr>
              <a:buFont typeface="Wingdings" pitchFamily="2" charset="2"/>
              <a:buChar char="n"/>
              <a:defRPr/>
            </a:pPr>
            <a:r>
              <a:rPr lang="de-DE" sz="2000" kern="0" dirty="0">
                <a:solidFill>
                  <a:srgbClr val="00214A"/>
                </a:solidFill>
                <a:latin typeface="Verdana"/>
                <a:cs typeface="+mn-cs"/>
              </a:rPr>
              <a:t>Revenue in FY 2009: </a:t>
            </a:r>
            <a:r>
              <a:rPr lang="en-US" sz="2000" kern="0" dirty="0">
                <a:solidFill>
                  <a:srgbClr val="00214A"/>
                </a:solidFill>
                <a:latin typeface="Verdana"/>
                <a:cs typeface="+mn-cs"/>
              </a:rPr>
              <a:t>3.027 billion EUR</a:t>
            </a:r>
          </a:p>
          <a:p>
            <a:pPr marL="274638" indent="-274638" defTabSz="865188" eaLnBrk="0" hangingPunct="0">
              <a:spcBef>
                <a:spcPct val="25000"/>
              </a:spcBef>
              <a:spcAft>
                <a:spcPct val="25000"/>
              </a:spcAft>
              <a:buClr>
                <a:srgbClr val="E30034"/>
              </a:buClr>
              <a:buFont typeface="Wingdings" pitchFamily="2" charset="2"/>
              <a:buChar char="n"/>
              <a:defRPr/>
            </a:pPr>
            <a:r>
              <a:rPr lang="en-US" sz="2000" kern="0" dirty="0">
                <a:solidFill>
                  <a:srgbClr val="00214A"/>
                </a:solidFill>
                <a:latin typeface="Verdana"/>
                <a:cs typeface="+mn-cs"/>
              </a:rPr>
              <a:t>Some 26,000 employees worldwide (as of Sept 2009)</a:t>
            </a:r>
          </a:p>
          <a:p>
            <a:pPr marL="274638" indent="-274638" defTabSz="865188" eaLnBrk="0" hangingPunct="0">
              <a:spcBef>
                <a:spcPct val="25000"/>
              </a:spcBef>
              <a:spcAft>
                <a:spcPct val="25000"/>
              </a:spcAft>
              <a:buClr>
                <a:srgbClr val="E30034"/>
              </a:buClr>
              <a:buFont typeface="Wingdings" pitchFamily="2" charset="2"/>
              <a:buChar char="n"/>
              <a:defRPr/>
            </a:pPr>
            <a:r>
              <a:rPr lang="en-US" sz="2000" kern="0" dirty="0">
                <a:solidFill>
                  <a:srgbClr val="00214A"/>
                </a:solidFill>
                <a:latin typeface="Verdana"/>
                <a:cs typeface="+mn-cs"/>
              </a:rPr>
              <a:t>Strong technology portfolio with about </a:t>
            </a:r>
            <a:r>
              <a:rPr lang="en-US" sz="2000" kern="0" dirty="0">
                <a:solidFill>
                  <a:srgbClr val="4086BF"/>
                </a:solidFill>
                <a:latin typeface="Verdana"/>
                <a:cs typeface="+mn-cs"/>
              </a:rPr>
              <a:t>22,900</a:t>
            </a:r>
            <a:r>
              <a:rPr lang="en-US" sz="2000" kern="0" dirty="0">
                <a:solidFill>
                  <a:srgbClr val="00214A"/>
                </a:solidFill>
                <a:latin typeface="Verdana"/>
                <a:cs typeface="+mn-cs"/>
              </a:rPr>
              <a:t> patents and patent applications</a:t>
            </a:r>
          </a:p>
          <a:p>
            <a:pPr marL="274638" indent="-274638" defTabSz="865188" eaLnBrk="0" hangingPunct="0">
              <a:spcBef>
                <a:spcPct val="25000"/>
              </a:spcBef>
              <a:spcAft>
                <a:spcPct val="25000"/>
              </a:spcAft>
              <a:buClr>
                <a:srgbClr val="E30034"/>
              </a:buClr>
              <a:buFont typeface="Wingdings" pitchFamily="2" charset="2"/>
              <a:buChar char="n"/>
              <a:defRPr/>
            </a:pPr>
            <a:r>
              <a:rPr lang="en-US" sz="2000" kern="0" dirty="0">
                <a:solidFill>
                  <a:srgbClr val="00214A"/>
                </a:solidFill>
                <a:latin typeface="Verdana"/>
                <a:cs typeface="+mn-cs"/>
              </a:rPr>
              <a:t>More than </a:t>
            </a:r>
            <a:r>
              <a:rPr lang="en-US" sz="2000" kern="0" dirty="0">
                <a:solidFill>
                  <a:srgbClr val="4086BF"/>
                </a:solidFill>
                <a:latin typeface="Verdana"/>
                <a:cs typeface="+mn-cs"/>
              </a:rPr>
              <a:t>30 major R&amp;D locations</a:t>
            </a:r>
          </a:p>
          <a:p>
            <a:pPr marL="274638" indent="-274638" defTabSz="865188" eaLnBrk="0" hangingPunct="0">
              <a:spcBef>
                <a:spcPct val="25000"/>
              </a:spcBef>
              <a:spcAft>
                <a:spcPct val="25000"/>
              </a:spcAft>
              <a:buClr>
                <a:srgbClr val="E30034"/>
              </a:buClr>
              <a:buFont typeface="Wingdings" pitchFamily="2" charset="2"/>
              <a:buChar char="n"/>
              <a:defRPr/>
            </a:pPr>
            <a:r>
              <a:rPr lang="en-US" sz="2000" kern="0" dirty="0">
                <a:solidFill>
                  <a:srgbClr val="00214A"/>
                </a:solidFill>
                <a:latin typeface="Verdana"/>
                <a:cs typeface="+mn-cs"/>
              </a:rPr>
              <a:t>Germany‘s largest semiconductor company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pPr eaLnBrk="1" hangingPunct="1"/>
            <a:r>
              <a:rPr lang="en-US" smtClean="0"/>
              <a:t>We focus on our Target Markets</a:t>
            </a:r>
          </a:p>
        </p:txBody>
      </p:sp>
      <p:sp>
        <p:nvSpPr>
          <p:cNvPr id="3" name="Datumsplatzhalter 2"/>
          <p:cNvSpPr>
            <a:spLocks noGrp="1"/>
          </p:cNvSpPr>
          <p:nvPr>
            <p:ph type="dt" sz="quarter" idx="10"/>
          </p:nvPr>
        </p:nvSpPr>
        <p:spPr/>
        <p:txBody>
          <a:bodyPr/>
          <a:lstStyle/>
          <a:p>
            <a:pPr>
              <a:defRPr/>
            </a:pPr>
            <a:r>
              <a:rPr lang="en-US" smtClean="0"/>
              <a:t>11/19/2009</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570C09E-69FE-4A6E-9DA7-F6671AD43D19}" type="slidenum">
              <a:rPr lang="de-DE" smtClean="0"/>
              <a:pPr>
                <a:defRPr/>
              </a:pPr>
              <a:t>39</a:t>
            </a:fld>
            <a:endParaRPr lang="de-DE" dirty="0"/>
          </a:p>
        </p:txBody>
      </p:sp>
      <p:sp>
        <p:nvSpPr>
          <p:cNvPr id="6" name="Rectangle 3"/>
          <p:cNvSpPr>
            <a:spLocks noChangeArrowheads="1"/>
          </p:cNvSpPr>
          <p:nvPr/>
        </p:nvSpPr>
        <p:spPr bwMode="auto">
          <a:xfrm>
            <a:off x="4678363" y="1052513"/>
            <a:ext cx="4249737" cy="2124075"/>
          </a:xfrm>
          <a:prstGeom prst="rect">
            <a:avLst/>
          </a:prstGeom>
          <a:solidFill>
            <a:schemeClr val="accent2"/>
          </a:solidFill>
          <a:ln w="9525" algn="ctr">
            <a:solidFill>
              <a:srgbClr val="87A5D2"/>
            </a:solidFill>
            <a:miter lim="800000"/>
            <a:headEnd/>
            <a:tailEnd/>
          </a:ln>
        </p:spPr>
        <p:txBody>
          <a:bodyPr lIns="54000" tIns="36000" rIns="54000" bIns="46800"/>
          <a:lstStyle/>
          <a:p>
            <a:pPr eaLnBrk="0" hangingPunct="0">
              <a:spcBef>
                <a:spcPct val="60000"/>
              </a:spcBef>
              <a:buFont typeface="Wingdings" pitchFamily="2" charset="2"/>
              <a:buNone/>
              <a:defRPr/>
            </a:pPr>
            <a:r>
              <a:rPr lang="en-US" sz="1600" b="1">
                <a:solidFill>
                  <a:srgbClr val="00214A"/>
                </a:solidFill>
                <a:latin typeface="Verdana" pitchFamily="34" charset="0"/>
                <a:cs typeface="+mn-cs"/>
              </a:rPr>
              <a:t>Core Competencies</a:t>
            </a:r>
          </a:p>
          <a:p>
            <a:pPr eaLnBrk="0" hangingPunct="0">
              <a:spcBef>
                <a:spcPct val="60000"/>
              </a:spcBef>
              <a:buClr>
                <a:srgbClr val="E30034"/>
              </a:buClr>
              <a:buFont typeface="Wingdings" pitchFamily="2" charset="2"/>
              <a:buChar char="n"/>
              <a:defRPr/>
            </a:pPr>
            <a:r>
              <a:rPr lang="en-US" sz="1600">
                <a:solidFill>
                  <a:srgbClr val="00214A"/>
                </a:solidFill>
                <a:latin typeface="Verdana" pitchFamily="34" charset="0"/>
                <a:cs typeface="+mn-cs"/>
              </a:rPr>
              <a:t> Analog/Mixed Signal</a:t>
            </a:r>
          </a:p>
          <a:p>
            <a:pPr eaLnBrk="0" hangingPunct="0">
              <a:spcBef>
                <a:spcPct val="40000"/>
              </a:spcBef>
              <a:buClr>
                <a:srgbClr val="E30034"/>
              </a:buClr>
              <a:buFont typeface="Wingdings" pitchFamily="2" charset="2"/>
              <a:buChar char="n"/>
              <a:defRPr/>
            </a:pPr>
            <a:r>
              <a:rPr lang="en-US" sz="1600">
                <a:solidFill>
                  <a:srgbClr val="00214A"/>
                </a:solidFill>
                <a:latin typeface="Verdana" pitchFamily="34" charset="0"/>
                <a:cs typeface="+mn-cs"/>
              </a:rPr>
              <a:t> RF</a:t>
            </a:r>
          </a:p>
          <a:p>
            <a:pPr eaLnBrk="0" hangingPunct="0">
              <a:spcBef>
                <a:spcPct val="40000"/>
              </a:spcBef>
              <a:buClr>
                <a:srgbClr val="E30034"/>
              </a:buClr>
              <a:buFont typeface="Wingdings" pitchFamily="2" charset="2"/>
              <a:buChar char="n"/>
              <a:defRPr/>
            </a:pPr>
            <a:r>
              <a:rPr lang="en-US" sz="1600">
                <a:solidFill>
                  <a:srgbClr val="00214A"/>
                </a:solidFill>
                <a:latin typeface="Verdana" pitchFamily="34" charset="0"/>
                <a:cs typeface="+mn-cs"/>
              </a:rPr>
              <a:t> Power</a:t>
            </a:r>
          </a:p>
          <a:p>
            <a:pPr eaLnBrk="0" hangingPunct="0">
              <a:spcBef>
                <a:spcPct val="40000"/>
              </a:spcBef>
              <a:buClr>
                <a:srgbClr val="E30034"/>
              </a:buClr>
              <a:buFont typeface="Wingdings" pitchFamily="2" charset="2"/>
              <a:buChar char="n"/>
              <a:defRPr/>
            </a:pPr>
            <a:r>
              <a:rPr lang="en-US" sz="1600">
                <a:solidFill>
                  <a:srgbClr val="00214A"/>
                </a:solidFill>
                <a:latin typeface="Verdana" pitchFamily="34" charset="0"/>
                <a:cs typeface="+mn-cs"/>
              </a:rPr>
              <a:t> Embedded Control</a:t>
            </a:r>
          </a:p>
          <a:p>
            <a:pPr eaLnBrk="0" hangingPunct="0">
              <a:spcBef>
                <a:spcPct val="40000"/>
              </a:spcBef>
              <a:buClr>
                <a:srgbClr val="E30034"/>
              </a:buClr>
              <a:buFont typeface="Wingdings" pitchFamily="2" charset="2"/>
              <a:buChar char="n"/>
              <a:defRPr/>
            </a:pPr>
            <a:endParaRPr lang="de-DE" sz="1600">
              <a:solidFill>
                <a:srgbClr val="00214A"/>
              </a:solidFill>
              <a:latin typeface="Verdana" pitchFamily="34" charset="0"/>
              <a:cs typeface="+mn-cs"/>
            </a:endParaRPr>
          </a:p>
        </p:txBody>
      </p:sp>
      <p:sp>
        <p:nvSpPr>
          <p:cNvPr id="7" name="Rectangle 4"/>
          <p:cNvSpPr>
            <a:spLocks noChangeArrowheads="1"/>
          </p:cNvSpPr>
          <p:nvPr/>
        </p:nvSpPr>
        <p:spPr bwMode="auto">
          <a:xfrm>
            <a:off x="285750" y="1052513"/>
            <a:ext cx="4249738" cy="2124075"/>
          </a:xfrm>
          <a:prstGeom prst="rect">
            <a:avLst/>
          </a:prstGeom>
          <a:solidFill>
            <a:schemeClr val="accent2"/>
          </a:solidFill>
          <a:ln w="9525" algn="ctr">
            <a:solidFill>
              <a:srgbClr val="87A5D2"/>
            </a:solidFill>
            <a:miter lim="800000"/>
            <a:headEnd/>
            <a:tailEnd/>
          </a:ln>
        </p:spPr>
        <p:txBody>
          <a:bodyPr lIns="54000" tIns="36000" rIns="54000" bIns="46800"/>
          <a:lstStyle/>
          <a:p>
            <a:pPr eaLnBrk="0" hangingPunct="0">
              <a:spcBef>
                <a:spcPct val="60000"/>
              </a:spcBef>
              <a:defRPr/>
            </a:pPr>
            <a:r>
              <a:rPr lang="en-US" sz="1600" b="1" dirty="0">
                <a:solidFill>
                  <a:srgbClr val="00214A"/>
                </a:solidFill>
                <a:latin typeface="Verdana" pitchFamily="34" charset="0"/>
                <a:cs typeface="Arial" charset="0"/>
              </a:rPr>
              <a:t>Focus Areas</a:t>
            </a:r>
          </a:p>
          <a:p>
            <a:pPr eaLnBrk="0" hangingPunct="0">
              <a:spcBef>
                <a:spcPct val="60000"/>
              </a:spcBef>
              <a:buClr>
                <a:srgbClr val="E30034"/>
              </a:buClr>
              <a:buFont typeface="Wingdings" pitchFamily="2" charset="2"/>
              <a:buChar char="n"/>
              <a:defRPr/>
            </a:pPr>
            <a:r>
              <a:rPr lang="en-US" sz="1600" dirty="0">
                <a:solidFill>
                  <a:srgbClr val="00214A"/>
                </a:solidFill>
                <a:latin typeface="Verdana" pitchFamily="34" charset="0"/>
                <a:cs typeface="+mn-cs"/>
              </a:rPr>
              <a:t> Energy Efficiency</a:t>
            </a:r>
          </a:p>
          <a:p>
            <a:pPr eaLnBrk="0" hangingPunct="0">
              <a:spcBef>
                <a:spcPct val="60000"/>
              </a:spcBef>
              <a:buClr>
                <a:srgbClr val="E30034"/>
              </a:buClr>
              <a:buFont typeface="Wingdings" pitchFamily="2" charset="2"/>
              <a:buChar char="n"/>
              <a:defRPr/>
            </a:pPr>
            <a:r>
              <a:rPr lang="en-US" sz="1600" dirty="0">
                <a:solidFill>
                  <a:srgbClr val="00214A"/>
                </a:solidFill>
                <a:latin typeface="Verdana" pitchFamily="34" charset="0"/>
                <a:cs typeface="+mn-cs"/>
              </a:rPr>
              <a:t> Communications</a:t>
            </a:r>
          </a:p>
          <a:p>
            <a:pPr eaLnBrk="0" hangingPunct="0">
              <a:spcBef>
                <a:spcPct val="60000"/>
              </a:spcBef>
              <a:buClr>
                <a:srgbClr val="E30034"/>
              </a:buClr>
              <a:buFont typeface="Wingdings" pitchFamily="2" charset="2"/>
              <a:buChar char="n"/>
              <a:defRPr/>
            </a:pPr>
            <a:r>
              <a:rPr lang="en-US" sz="1600" dirty="0">
                <a:solidFill>
                  <a:srgbClr val="00214A"/>
                </a:solidFill>
                <a:latin typeface="Verdana" pitchFamily="34" charset="0"/>
                <a:cs typeface="+mn-cs"/>
              </a:rPr>
              <a:t> Security</a:t>
            </a:r>
            <a:endParaRPr lang="de-DE" sz="1600" dirty="0">
              <a:solidFill>
                <a:srgbClr val="00214A"/>
              </a:solidFill>
              <a:latin typeface="Verdana" pitchFamily="34" charset="0"/>
              <a:cs typeface="+mn-cs"/>
            </a:endParaRPr>
          </a:p>
        </p:txBody>
      </p:sp>
      <p:pic>
        <p:nvPicPr>
          <p:cNvPr id="32776" name="Picture 5"/>
          <p:cNvPicPr>
            <a:picLocks noChangeAspect="1" noChangeArrowheads="1"/>
          </p:cNvPicPr>
          <p:nvPr/>
        </p:nvPicPr>
        <p:blipFill>
          <a:blip r:embed="rId2" cstate="print"/>
          <a:srcRect/>
          <a:stretch>
            <a:fillRect/>
          </a:stretch>
        </p:blipFill>
        <p:spPr bwMode="auto">
          <a:xfrm>
            <a:off x="2914650" y="1123950"/>
            <a:ext cx="1130300" cy="566738"/>
          </a:xfrm>
          <a:prstGeom prst="rect">
            <a:avLst/>
          </a:prstGeom>
          <a:noFill/>
          <a:ln w="9525" algn="ctr">
            <a:solidFill>
              <a:srgbClr val="87A5D2"/>
            </a:solidFill>
            <a:miter lim="800000"/>
            <a:headEnd/>
            <a:tailEnd/>
          </a:ln>
        </p:spPr>
      </p:pic>
      <p:pic>
        <p:nvPicPr>
          <p:cNvPr id="32777" name="Picture 6"/>
          <p:cNvPicPr>
            <a:picLocks noChangeAspect="1" noChangeArrowheads="1"/>
          </p:cNvPicPr>
          <p:nvPr/>
        </p:nvPicPr>
        <p:blipFill>
          <a:blip r:embed="rId3" cstate="print"/>
          <a:srcRect/>
          <a:stretch>
            <a:fillRect/>
          </a:stretch>
        </p:blipFill>
        <p:spPr bwMode="auto">
          <a:xfrm>
            <a:off x="2914650" y="1803400"/>
            <a:ext cx="1152525" cy="590550"/>
          </a:xfrm>
          <a:prstGeom prst="rect">
            <a:avLst/>
          </a:prstGeom>
          <a:noFill/>
          <a:ln w="9525" algn="ctr">
            <a:solidFill>
              <a:srgbClr val="87A5D2"/>
            </a:solidFill>
            <a:miter lim="800000"/>
            <a:headEnd/>
            <a:tailEnd/>
          </a:ln>
        </p:spPr>
      </p:pic>
      <p:pic>
        <p:nvPicPr>
          <p:cNvPr id="32778" name="Picture 7"/>
          <p:cNvPicPr>
            <a:picLocks noChangeAspect="1" noChangeArrowheads="1"/>
          </p:cNvPicPr>
          <p:nvPr/>
        </p:nvPicPr>
        <p:blipFill>
          <a:blip r:embed="rId4" cstate="print"/>
          <a:srcRect/>
          <a:stretch>
            <a:fillRect/>
          </a:stretch>
        </p:blipFill>
        <p:spPr bwMode="auto">
          <a:xfrm>
            <a:off x="2906713" y="2497138"/>
            <a:ext cx="1160462" cy="587375"/>
          </a:xfrm>
          <a:prstGeom prst="rect">
            <a:avLst/>
          </a:prstGeom>
          <a:noFill/>
          <a:ln w="9525" algn="ctr">
            <a:solidFill>
              <a:srgbClr val="87A5D2"/>
            </a:solidFill>
            <a:miter lim="800000"/>
            <a:headEnd/>
            <a:tailEnd/>
          </a:ln>
        </p:spPr>
      </p:pic>
      <p:sp>
        <p:nvSpPr>
          <p:cNvPr id="11" name="Rectangle 8"/>
          <p:cNvSpPr>
            <a:spLocks noChangeArrowheads="1"/>
          </p:cNvSpPr>
          <p:nvPr/>
        </p:nvSpPr>
        <p:spPr bwMode="auto">
          <a:xfrm>
            <a:off x="285750" y="4005263"/>
            <a:ext cx="8642350" cy="2411412"/>
          </a:xfrm>
          <a:prstGeom prst="rect">
            <a:avLst/>
          </a:prstGeom>
          <a:solidFill>
            <a:schemeClr val="accent2"/>
          </a:solidFill>
          <a:ln w="9525" algn="ctr">
            <a:solidFill>
              <a:srgbClr val="87A5D2"/>
            </a:solidFill>
            <a:miter lim="800000"/>
            <a:headEnd/>
            <a:tailEnd/>
          </a:ln>
        </p:spPr>
        <p:txBody>
          <a:bodyPr tIns="72000" bIns="72000"/>
          <a:lstStyle/>
          <a:p>
            <a:pPr eaLnBrk="0" hangingPunct="0">
              <a:spcBef>
                <a:spcPct val="60000"/>
              </a:spcBef>
              <a:buFont typeface="Wingdings" pitchFamily="2" charset="2"/>
              <a:buNone/>
              <a:defRPr/>
            </a:pPr>
            <a:r>
              <a:rPr lang="en-US" sz="1600" b="1">
                <a:solidFill>
                  <a:srgbClr val="00214A"/>
                </a:solidFill>
                <a:latin typeface="Verdana" pitchFamily="34" charset="0"/>
                <a:cs typeface="+mn-cs"/>
              </a:rPr>
              <a:t>Our Target Markets</a:t>
            </a:r>
          </a:p>
          <a:p>
            <a:pPr eaLnBrk="0" hangingPunct="0">
              <a:spcBef>
                <a:spcPct val="60000"/>
              </a:spcBef>
              <a:buClr>
                <a:srgbClr val="79092E"/>
              </a:buClr>
              <a:buFont typeface="Wingdings" pitchFamily="2" charset="2"/>
              <a:buChar char="n"/>
              <a:defRPr/>
            </a:pPr>
            <a:endParaRPr lang="en-US" sz="200">
              <a:solidFill>
                <a:srgbClr val="00214A"/>
              </a:solidFill>
              <a:latin typeface="Verdana" pitchFamily="34" charset="0"/>
              <a:cs typeface="+mn-cs"/>
            </a:endParaRPr>
          </a:p>
          <a:p>
            <a:pPr eaLnBrk="0" hangingPunct="0">
              <a:spcBef>
                <a:spcPct val="60000"/>
              </a:spcBef>
              <a:buClr>
                <a:srgbClr val="E30034"/>
              </a:buClr>
              <a:buFont typeface="Wingdings" pitchFamily="2" charset="2"/>
              <a:buChar char="n"/>
              <a:defRPr/>
            </a:pPr>
            <a:r>
              <a:rPr lang="en-US" sz="1600">
                <a:solidFill>
                  <a:srgbClr val="00214A"/>
                </a:solidFill>
                <a:latin typeface="Verdana" pitchFamily="34" charset="0"/>
                <a:cs typeface="+mn-cs"/>
              </a:rPr>
              <a:t> Automotive </a:t>
            </a:r>
          </a:p>
          <a:p>
            <a:pPr eaLnBrk="0" hangingPunct="0">
              <a:spcBef>
                <a:spcPct val="40000"/>
              </a:spcBef>
              <a:buClr>
                <a:srgbClr val="E30034"/>
              </a:buClr>
              <a:buFont typeface="Wingdings" pitchFamily="2" charset="2"/>
              <a:buChar char="n"/>
              <a:defRPr/>
            </a:pPr>
            <a:r>
              <a:rPr lang="en-US" sz="1600">
                <a:solidFill>
                  <a:srgbClr val="00214A"/>
                </a:solidFill>
                <a:latin typeface="Verdana" pitchFamily="34" charset="0"/>
                <a:cs typeface="+mn-cs"/>
              </a:rPr>
              <a:t> Industrial Electronics </a:t>
            </a:r>
          </a:p>
          <a:p>
            <a:pPr eaLnBrk="0" hangingPunct="0">
              <a:spcBef>
                <a:spcPct val="40000"/>
              </a:spcBef>
              <a:buClr>
                <a:srgbClr val="E30034"/>
              </a:buClr>
              <a:buFont typeface="Wingdings" pitchFamily="2" charset="2"/>
              <a:buChar char="n"/>
              <a:defRPr/>
            </a:pPr>
            <a:r>
              <a:rPr lang="en-US" sz="1600">
                <a:solidFill>
                  <a:srgbClr val="00214A"/>
                </a:solidFill>
                <a:latin typeface="Verdana" pitchFamily="34" charset="0"/>
                <a:cs typeface="+mn-cs"/>
              </a:rPr>
              <a:t> Chip Card &amp; Security </a:t>
            </a:r>
          </a:p>
          <a:p>
            <a:pPr eaLnBrk="0" hangingPunct="0">
              <a:spcBef>
                <a:spcPct val="40000"/>
              </a:spcBef>
              <a:buClr>
                <a:srgbClr val="E30034"/>
              </a:buClr>
              <a:buFont typeface="Wingdings" pitchFamily="2" charset="2"/>
              <a:buChar char="n"/>
              <a:defRPr/>
            </a:pPr>
            <a:r>
              <a:rPr lang="en-US" sz="1600">
                <a:solidFill>
                  <a:srgbClr val="00214A"/>
                </a:solidFill>
                <a:latin typeface="Verdana" pitchFamily="34" charset="0"/>
                <a:cs typeface="+mn-cs"/>
              </a:rPr>
              <a:t> Mobile Phone Platforms</a:t>
            </a:r>
          </a:p>
        </p:txBody>
      </p:sp>
      <p:pic>
        <p:nvPicPr>
          <p:cNvPr id="32780" name="Picture 9" descr="automotive_visual"/>
          <p:cNvPicPr>
            <a:picLocks noChangeAspect="1" noChangeArrowheads="1"/>
          </p:cNvPicPr>
          <p:nvPr/>
        </p:nvPicPr>
        <p:blipFill>
          <a:blip r:embed="rId5" cstate="print"/>
          <a:srcRect/>
          <a:stretch>
            <a:fillRect/>
          </a:stretch>
        </p:blipFill>
        <p:spPr bwMode="auto">
          <a:xfrm>
            <a:off x="5846763" y="4281488"/>
            <a:ext cx="1547812" cy="876300"/>
          </a:xfrm>
          <a:prstGeom prst="rect">
            <a:avLst/>
          </a:prstGeom>
          <a:noFill/>
          <a:ln w="9525">
            <a:solidFill>
              <a:srgbClr val="87A5D2"/>
            </a:solidFill>
            <a:miter lim="800000"/>
            <a:headEnd/>
            <a:tailEnd/>
          </a:ln>
        </p:spPr>
      </p:pic>
      <p:pic>
        <p:nvPicPr>
          <p:cNvPr id="32781" name="Picture 10" descr="Payment"/>
          <p:cNvPicPr>
            <a:picLocks noChangeAspect="1" noChangeArrowheads="1"/>
          </p:cNvPicPr>
          <p:nvPr/>
        </p:nvPicPr>
        <p:blipFill>
          <a:blip r:embed="rId6" cstate="print"/>
          <a:srcRect/>
          <a:stretch>
            <a:fillRect/>
          </a:stretch>
        </p:blipFill>
        <p:spPr bwMode="auto">
          <a:xfrm>
            <a:off x="7488238" y="4281488"/>
            <a:ext cx="1081087" cy="876300"/>
          </a:xfrm>
          <a:prstGeom prst="rect">
            <a:avLst/>
          </a:prstGeom>
          <a:noFill/>
          <a:ln w="9525">
            <a:solidFill>
              <a:srgbClr val="87A5D2"/>
            </a:solidFill>
            <a:miter lim="800000"/>
            <a:headEnd/>
            <a:tailEnd/>
          </a:ln>
        </p:spPr>
      </p:pic>
      <p:pic>
        <p:nvPicPr>
          <p:cNvPr id="32782" name="Picture 11" descr="industrial_visual"/>
          <p:cNvPicPr>
            <a:picLocks noChangeAspect="1" noChangeArrowheads="1"/>
          </p:cNvPicPr>
          <p:nvPr/>
        </p:nvPicPr>
        <p:blipFill>
          <a:blip r:embed="rId7" cstate="print"/>
          <a:srcRect/>
          <a:stretch>
            <a:fillRect/>
          </a:stretch>
        </p:blipFill>
        <p:spPr bwMode="auto">
          <a:xfrm>
            <a:off x="4427538" y="5227638"/>
            <a:ext cx="2774950" cy="922337"/>
          </a:xfrm>
          <a:prstGeom prst="rect">
            <a:avLst/>
          </a:prstGeom>
          <a:noFill/>
          <a:ln w="9525">
            <a:solidFill>
              <a:srgbClr val="87A5D2"/>
            </a:solidFill>
            <a:miter lim="800000"/>
            <a:headEnd/>
            <a:tailEnd/>
          </a:ln>
        </p:spPr>
      </p:pic>
      <p:pic>
        <p:nvPicPr>
          <p:cNvPr id="32783" name="Picture 12" descr="Wireless"/>
          <p:cNvPicPr>
            <a:picLocks noChangeAspect="1" noChangeArrowheads="1"/>
          </p:cNvPicPr>
          <p:nvPr/>
        </p:nvPicPr>
        <p:blipFill>
          <a:blip r:embed="rId8" cstate="print"/>
          <a:srcRect/>
          <a:stretch>
            <a:fillRect/>
          </a:stretch>
        </p:blipFill>
        <p:spPr bwMode="auto">
          <a:xfrm>
            <a:off x="7310438" y="5227638"/>
            <a:ext cx="1258887" cy="922337"/>
          </a:xfrm>
          <a:prstGeom prst="rect">
            <a:avLst/>
          </a:prstGeom>
          <a:noFill/>
          <a:ln w="9525">
            <a:solidFill>
              <a:srgbClr val="87A5D2"/>
            </a:solidFill>
            <a:miter lim="800000"/>
            <a:headEnd/>
            <a:tailEnd/>
          </a:ln>
        </p:spPr>
      </p:pic>
      <p:sp>
        <p:nvSpPr>
          <p:cNvPr id="16" name="AutoShape 13"/>
          <p:cNvSpPr>
            <a:spLocks noChangeArrowheads="1"/>
          </p:cNvSpPr>
          <p:nvPr/>
        </p:nvSpPr>
        <p:spPr bwMode="auto">
          <a:xfrm rot="10800000">
            <a:off x="796925" y="3436938"/>
            <a:ext cx="7670800" cy="342900"/>
          </a:xfrm>
          <a:prstGeom prst="triangle">
            <a:avLst>
              <a:gd name="adj" fmla="val 50000"/>
            </a:avLst>
          </a:prstGeom>
          <a:solidFill>
            <a:srgbClr val="808080"/>
          </a:solidFill>
          <a:ln w="9525" algn="ctr">
            <a:noFill/>
            <a:miter lim="800000"/>
            <a:headEnd/>
            <a:tailEnd/>
          </a:ln>
        </p:spPr>
        <p:txBody>
          <a:bodyPr anchor="ctr">
            <a:spAutoFit/>
          </a:bodyPr>
          <a:lstStyle/>
          <a:p>
            <a:pPr algn="ctr">
              <a:spcBef>
                <a:spcPct val="50000"/>
              </a:spcBef>
              <a:defRPr/>
            </a:pPr>
            <a:endParaRPr lang="de-DE" sz="4400">
              <a:solidFill>
                <a:srgbClr val="B70D28"/>
              </a:solidFill>
              <a:latin typeface="Verdana" pitchFamily="34" charset="0"/>
              <a:cs typeface="+mn-cs"/>
            </a:endParaRPr>
          </a:p>
        </p:txBody>
      </p:sp>
      <p:pic>
        <p:nvPicPr>
          <p:cNvPr id="32785" name="Picture 14" descr="CPE_5_3_2_185"/>
          <p:cNvPicPr>
            <a:picLocks noChangeAspect="1" noChangeArrowheads="1"/>
          </p:cNvPicPr>
          <p:nvPr/>
        </p:nvPicPr>
        <p:blipFill>
          <a:blip r:embed="rId9" cstate="print"/>
          <a:srcRect/>
          <a:stretch>
            <a:fillRect/>
          </a:stretch>
        </p:blipFill>
        <p:spPr bwMode="auto">
          <a:xfrm>
            <a:off x="4427538" y="4271963"/>
            <a:ext cx="1333500" cy="885825"/>
          </a:xfrm>
          <a:prstGeom prst="rect">
            <a:avLst/>
          </a:prstGeom>
          <a:noFill/>
          <a:ln w="9525">
            <a:solidFill>
              <a:srgbClr val="87A5D2"/>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50825" y="0"/>
            <a:ext cx="7842250" cy="835025"/>
          </a:xfrm>
        </p:spPr>
        <p:txBody>
          <a:bodyPr/>
          <a:lstStyle/>
          <a:p>
            <a:pPr eaLnBrk="1" hangingPunct="1"/>
            <a:r>
              <a:rPr lang="de-DE" dirty="0" smtClean="0"/>
              <a:t>Situation in </a:t>
            </a:r>
            <a:r>
              <a:rPr lang="de-DE" dirty="0" err="1" smtClean="0"/>
              <a:t>Production</a:t>
            </a:r>
            <a:endParaRPr lang="en-US" dirty="0" smtClean="0"/>
          </a:p>
        </p:txBody>
      </p:sp>
      <p:sp>
        <p:nvSpPr>
          <p:cNvPr id="73731" name="Text Box 22"/>
          <p:cNvSpPr txBox="1">
            <a:spLocks noChangeArrowheads="1"/>
          </p:cNvSpPr>
          <p:nvPr/>
        </p:nvSpPr>
        <p:spPr bwMode="auto">
          <a:xfrm>
            <a:off x="254000" y="6357938"/>
            <a:ext cx="8813800" cy="174625"/>
          </a:xfrm>
          <a:prstGeom prst="rect">
            <a:avLst/>
          </a:prstGeom>
          <a:noFill/>
          <a:ln w="9525" algn="ctr">
            <a:noFill/>
            <a:miter lim="800000"/>
            <a:headEnd/>
            <a:tailEnd/>
          </a:ln>
        </p:spPr>
        <p:txBody>
          <a:bodyPr lIns="0" tIns="10800" rIns="54000" bIns="10800" anchor="ctr">
            <a:spAutoFit/>
          </a:bodyPr>
          <a:lstStyle/>
          <a:p>
            <a:pPr eaLnBrk="0" hangingPunct="0"/>
            <a:r>
              <a:rPr lang="de-DE" sz="1000" smtClean="0">
                <a:solidFill>
                  <a:srgbClr val="969696"/>
                </a:solidFill>
              </a:rPr>
              <a:t>Anmerkung: Graphik zeigt Kapazitätsentwicklung der vergangenen Monate.</a:t>
            </a:r>
          </a:p>
        </p:txBody>
      </p:sp>
      <p:sp>
        <p:nvSpPr>
          <p:cNvPr id="73732" name="Text Box 7"/>
          <p:cNvSpPr txBox="1">
            <a:spLocks noChangeArrowheads="1"/>
          </p:cNvSpPr>
          <p:nvPr/>
        </p:nvSpPr>
        <p:spPr bwMode="auto">
          <a:xfrm>
            <a:off x="214313" y="5800725"/>
            <a:ext cx="8669337" cy="485775"/>
          </a:xfrm>
          <a:prstGeom prst="rect">
            <a:avLst/>
          </a:prstGeom>
          <a:solidFill>
            <a:schemeClr val="accent1"/>
          </a:solidFill>
          <a:ln w="12700" algn="ctr">
            <a:solidFill>
              <a:schemeClr val="accent1"/>
            </a:solidFill>
            <a:miter lim="800000"/>
            <a:headEnd/>
            <a:tailEnd/>
          </a:ln>
        </p:spPr>
        <p:txBody>
          <a:bodyPr lIns="0" rIns="0" anchor="ctr"/>
          <a:lstStyle/>
          <a:p>
            <a:pPr marL="449263" indent="-274638" algn="ctr">
              <a:buClr>
                <a:srgbClr val="E30034"/>
              </a:buClr>
              <a:buFont typeface="Wingdings" pitchFamily="2" charset="2"/>
              <a:buNone/>
            </a:pPr>
            <a:r>
              <a:rPr lang="de-DE" sz="2000" dirty="0" smtClean="0">
                <a:solidFill>
                  <a:srgbClr val="FFFFFF"/>
                </a:solidFill>
              </a:rPr>
              <a:t>Fast Switch </a:t>
            </a:r>
            <a:r>
              <a:rPr lang="de-DE" sz="2000" dirty="0" err="1" smtClean="0">
                <a:solidFill>
                  <a:srgbClr val="FFFFFF"/>
                </a:solidFill>
              </a:rPr>
              <a:t>from</a:t>
            </a:r>
            <a:r>
              <a:rPr lang="de-DE" sz="2000" dirty="0" smtClean="0">
                <a:solidFill>
                  <a:srgbClr val="FFFFFF"/>
                </a:solidFill>
              </a:rPr>
              <a:t> </a:t>
            </a:r>
            <a:r>
              <a:rPr lang="de-DE" sz="2000" dirty="0" err="1" smtClean="0">
                <a:solidFill>
                  <a:srgbClr val="FFFFFF"/>
                </a:solidFill>
              </a:rPr>
              <a:t>Idle</a:t>
            </a:r>
            <a:r>
              <a:rPr lang="de-DE" sz="2000" dirty="0" smtClean="0">
                <a:solidFill>
                  <a:srgbClr val="FFFFFF"/>
                </a:solidFill>
              </a:rPr>
              <a:t> to </a:t>
            </a:r>
            <a:r>
              <a:rPr lang="de-DE" sz="2000" dirty="0" err="1" smtClean="0">
                <a:solidFill>
                  <a:srgbClr val="FFFFFF"/>
                </a:solidFill>
              </a:rPr>
              <a:t>Allocation</a:t>
            </a:r>
            <a:r>
              <a:rPr lang="de-DE" sz="2000" dirty="0" smtClean="0">
                <a:solidFill>
                  <a:srgbClr val="FFFFFF"/>
                </a:solidFill>
              </a:rPr>
              <a:t> Situation</a:t>
            </a:r>
          </a:p>
        </p:txBody>
      </p:sp>
      <p:sp>
        <p:nvSpPr>
          <p:cNvPr id="73733" name="Rectangle 22"/>
          <p:cNvSpPr>
            <a:spLocks noGrp="1" noChangeArrowheads="1"/>
          </p:cNvSpPr>
          <p:nvPr>
            <p:ph type="dt" sz="quarter" idx="11"/>
          </p:nvPr>
        </p:nvSpPr>
        <p:spPr>
          <a:noFill/>
        </p:spPr>
        <p:txBody>
          <a:bodyPr/>
          <a:lstStyle/>
          <a:p>
            <a:r>
              <a:rPr lang="de-DE" smtClean="0"/>
              <a:t>28. April, 2010</a:t>
            </a:r>
          </a:p>
        </p:txBody>
      </p:sp>
      <p:grpSp>
        <p:nvGrpSpPr>
          <p:cNvPr id="17" name="Group 16"/>
          <p:cNvGrpSpPr/>
          <p:nvPr/>
        </p:nvGrpSpPr>
        <p:grpSpPr>
          <a:xfrm>
            <a:off x="214313" y="1285860"/>
            <a:ext cx="8680450" cy="4357703"/>
            <a:chOff x="214313" y="1643063"/>
            <a:chExt cx="8680450" cy="4000500"/>
          </a:xfrm>
        </p:grpSpPr>
        <p:sp>
          <p:nvSpPr>
            <p:cNvPr id="73734" name="Text Box 24"/>
            <p:cNvSpPr txBox="1">
              <a:spLocks noChangeArrowheads="1"/>
            </p:cNvSpPr>
            <p:nvPr/>
          </p:nvSpPr>
          <p:spPr bwMode="auto">
            <a:xfrm>
              <a:off x="214313" y="5367338"/>
              <a:ext cx="4213225" cy="276225"/>
            </a:xfrm>
            <a:prstGeom prst="rect">
              <a:avLst/>
            </a:prstGeom>
            <a:noFill/>
            <a:ln w="9525" algn="ctr">
              <a:noFill/>
              <a:miter lim="800000"/>
              <a:headEnd/>
              <a:tailEnd/>
            </a:ln>
          </p:spPr>
          <p:txBody>
            <a:bodyPr>
              <a:spAutoFit/>
            </a:bodyPr>
            <a:lstStyle/>
            <a:p>
              <a:r>
                <a:rPr lang="de-DE" sz="1200" smtClean="0">
                  <a:solidFill>
                    <a:srgbClr val="00214A"/>
                  </a:solidFill>
                </a:rPr>
                <a:t>Anmerkung: Layer Starts 8", Bsp. Frontend Power</a:t>
              </a:r>
            </a:p>
          </p:txBody>
        </p:sp>
        <p:sp>
          <p:nvSpPr>
            <p:cNvPr id="73735" name="Text Box 24"/>
            <p:cNvSpPr txBox="1">
              <a:spLocks noChangeArrowheads="1"/>
            </p:cNvSpPr>
            <p:nvPr/>
          </p:nvSpPr>
          <p:spPr bwMode="auto">
            <a:xfrm>
              <a:off x="515938" y="5072063"/>
              <a:ext cx="8056562" cy="338137"/>
            </a:xfrm>
            <a:prstGeom prst="rect">
              <a:avLst/>
            </a:prstGeom>
            <a:noFill/>
            <a:ln w="9525" algn="ctr">
              <a:noFill/>
              <a:miter lim="800000"/>
              <a:headEnd/>
              <a:tailEnd/>
            </a:ln>
          </p:spPr>
          <p:txBody>
            <a:bodyPr>
              <a:spAutoFit/>
            </a:bodyPr>
            <a:lstStyle/>
            <a:p>
              <a:r>
                <a:rPr lang="de-DE" smtClean="0">
                  <a:solidFill>
                    <a:srgbClr val="00214A"/>
                  </a:solidFill>
                </a:rPr>
                <a:t>Auslastung                 				 Nachfrage</a:t>
              </a:r>
            </a:p>
          </p:txBody>
        </p:sp>
        <p:sp>
          <p:nvSpPr>
            <p:cNvPr id="73736" name="Rectangle 14"/>
            <p:cNvSpPr>
              <a:spLocks noChangeArrowheads="1"/>
            </p:cNvSpPr>
            <p:nvPr/>
          </p:nvSpPr>
          <p:spPr bwMode="auto">
            <a:xfrm rot="5400000">
              <a:off x="2555082" y="-696119"/>
              <a:ext cx="4000500" cy="8678863"/>
            </a:xfrm>
            <a:prstGeom prst="rect">
              <a:avLst/>
            </a:prstGeom>
            <a:noFill/>
            <a:ln w="9525" algn="ctr">
              <a:solidFill>
                <a:srgbClr val="87A5D2"/>
              </a:solidFill>
              <a:miter lim="800000"/>
              <a:headEnd/>
              <a:tailEnd/>
            </a:ln>
          </p:spPr>
          <p:txBody>
            <a:bodyPr anchor="ctr"/>
            <a:lstStyle/>
            <a:p>
              <a:pPr algn="ctr"/>
              <a:endParaRPr lang="de-DE" sz="2000" smtClean="0">
                <a:solidFill>
                  <a:srgbClr val="00214A"/>
                </a:solidFill>
              </a:endParaRPr>
            </a:p>
          </p:txBody>
        </p:sp>
        <p:pic>
          <p:nvPicPr>
            <p:cNvPr id="73738" name="Picture 1"/>
            <p:cNvPicPr>
              <a:picLocks noChangeAspect="1" noChangeArrowheads="1"/>
            </p:cNvPicPr>
            <p:nvPr/>
          </p:nvPicPr>
          <p:blipFill>
            <a:blip r:embed="rId3" cstate="print"/>
            <a:srcRect l="3423" t="37299" r="58630" b="16109"/>
            <a:stretch>
              <a:fillRect/>
            </a:stretch>
          </p:blipFill>
          <p:spPr bwMode="auto">
            <a:xfrm>
              <a:off x="301625" y="1803400"/>
              <a:ext cx="8582025" cy="3302000"/>
            </a:xfrm>
            <a:prstGeom prst="rect">
              <a:avLst/>
            </a:prstGeom>
            <a:noFill/>
            <a:ln w="9525">
              <a:noFill/>
              <a:miter lim="800000"/>
              <a:headEnd/>
              <a:tailEnd/>
            </a:ln>
          </p:spPr>
        </p:pic>
        <p:sp>
          <p:nvSpPr>
            <p:cNvPr id="73739" name="Text Box 17"/>
            <p:cNvSpPr txBox="1">
              <a:spLocks noChangeArrowheads="1"/>
            </p:cNvSpPr>
            <p:nvPr/>
          </p:nvSpPr>
          <p:spPr bwMode="auto">
            <a:xfrm>
              <a:off x="1357313" y="1947863"/>
              <a:ext cx="1143000" cy="276225"/>
            </a:xfrm>
            <a:prstGeom prst="rect">
              <a:avLst/>
            </a:prstGeom>
            <a:noFill/>
            <a:ln w="9525">
              <a:solidFill>
                <a:schemeClr val="tx1"/>
              </a:solidFill>
              <a:miter lim="800000"/>
              <a:headEnd/>
              <a:tailEnd/>
            </a:ln>
          </p:spPr>
          <p:txBody>
            <a:bodyPr>
              <a:spAutoFit/>
            </a:bodyPr>
            <a:lstStyle/>
            <a:p>
              <a:r>
                <a:rPr lang="de-DE" sz="1200" b="1" smtClean="0">
                  <a:solidFill>
                    <a:srgbClr val="00214A"/>
                  </a:solidFill>
                </a:rPr>
                <a:t>Jan 2009</a:t>
              </a:r>
            </a:p>
          </p:txBody>
        </p:sp>
        <p:sp>
          <p:nvSpPr>
            <p:cNvPr id="73740" name="Line 21"/>
            <p:cNvSpPr>
              <a:spLocks noChangeShapeType="1"/>
            </p:cNvSpPr>
            <p:nvPr/>
          </p:nvSpPr>
          <p:spPr bwMode="auto">
            <a:xfrm>
              <a:off x="1882775" y="2233613"/>
              <a:ext cx="249238" cy="1868487"/>
            </a:xfrm>
            <a:prstGeom prst="line">
              <a:avLst/>
            </a:prstGeom>
            <a:noFill/>
            <a:ln w="9525">
              <a:solidFill>
                <a:schemeClr val="tx1"/>
              </a:solidFill>
              <a:round/>
              <a:headEnd/>
              <a:tailEnd type="triangle" w="med" len="med"/>
            </a:ln>
          </p:spPr>
          <p:txBody>
            <a:bodyPr/>
            <a:lstStyle/>
            <a:p>
              <a:pPr algn="ctr" eaLnBrk="0" hangingPunct="0">
                <a:spcBef>
                  <a:spcPct val="0"/>
                </a:spcBef>
              </a:pPr>
              <a:endParaRPr lang="en-GB" sz="1800" smtClean="0">
                <a:solidFill>
                  <a:srgbClr val="00214A"/>
                </a:solidFill>
              </a:endParaRPr>
            </a:p>
          </p:txBody>
        </p:sp>
        <p:sp>
          <p:nvSpPr>
            <p:cNvPr id="73741" name="Text Box 18"/>
            <p:cNvSpPr txBox="1">
              <a:spLocks noChangeArrowheads="1"/>
            </p:cNvSpPr>
            <p:nvPr/>
          </p:nvSpPr>
          <p:spPr bwMode="auto">
            <a:xfrm>
              <a:off x="4913313" y="1947863"/>
              <a:ext cx="1084262" cy="276225"/>
            </a:xfrm>
            <a:prstGeom prst="rect">
              <a:avLst/>
            </a:prstGeom>
            <a:noFill/>
            <a:ln w="9525">
              <a:solidFill>
                <a:schemeClr val="tx1"/>
              </a:solidFill>
              <a:miter lim="800000"/>
              <a:headEnd/>
              <a:tailEnd/>
            </a:ln>
          </p:spPr>
          <p:txBody>
            <a:bodyPr wrap="none">
              <a:spAutoFit/>
            </a:bodyPr>
            <a:lstStyle/>
            <a:p>
              <a:r>
                <a:rPr lang="de-DE" sz="1200" b="1" smtClean="0">
                  <a:solidFill>
                    <a:srgbClr val="00214A"/>
                  </a:solidFill>
                </a:rPr>
                <a:t>April 2010</a:t>
              </a:r>
            </a:p>
          </p:txBody>
        </p:sp>
        <p:sp>
          <p:nvSpPr>
            <p:cNvPr id="73742" name="Line 20"/>
            <p:cNvSpPr>
              <a:spLocks noChangeShapeType="1"/>
            </p:cNvSpPr>
            <p:nvPr/>
          </p:nvSpPr>
          <p:spPr bwMode="auto">
            <a:xfrm>
              <a:off x="5484813" y="2233613"/>
              <a:ext cx="587375" cy="212725"/>
            </a:xfrm>
            <a:prstGeom prst="line">
              <a:avLst/>
            </a:prstGeom>
            <a:noFill/>
            <a:ln w="9525">
              <a:solidFill>
                <a:schemeClr val="tx1"/>
              </a:solidFill>
              <a:round/>
              <a:headEnd/>
              <a:tailEnd type="triangle" w="med" len="med"/>
            </a:ln>
          </p:spPr>
          <p:txBody>
            <a:bodyPr/>
            <a:lstStyle/>
            <a:p>
              <a:pPr algn="ctr" eaLnBrk="0" hangingPunct="0">
                <a:spcBef>
                  <a:spcPct val="0"/>
                </a:spcBef>
              </a:pPr>
              <a:endParaRPr lang="en-GB" sz="1800" smtClean="0">
                <a:solidFill>
                  <a:srgbClr val="00214A"/>
                </a:solidFill>
              </a:endParaRPr>
            </a:p>
          </p:txBody>
        </p:sp>
        <p:sp>
          <p:nvSpPr>
            <p:cNvPr id="73743" name="Text Box 24"/>
            <p:cNvSpPr txBox="1">
              <a:spLocks noChangeArrowheads="1"/>
            </p:cNvSpPr>
            <p:nvPr/>
          </p:nvSpPr>
          <p:spPr bwMode="auto">
            <a:xfrm>
              <a:off x="944563" y="2609850"/>
              <a:ext cx="1285875" cy="338138"/>
            </a:xfrm>
            <a:prstGeom prst="rect">
              <a:avLst/>
            </a:prstGeom>
            <a:noFill/>
            <a:ln w="9525" algn="ctr">
              <a:noFill/>
              <a:miter lim="800000"/>
              <a:headEnd/>
              <a:tailEnd/>
            </a:ln>
          </p:spPr>
          <p:txBody>
            <a:bodyPr>
              <a:spAutoFit/>
            </a:bodyPr>
            <a:lstStyle/>
            <a:p>
              <a:r>
                <a:rPr lang="de-DE" smtClean="0">
                  <a:solidFill>
                    <a:srgbClr val="FFFFFF"/>
                  </a:solidFill>
                </a:rPr>
                <a:t> capacity</a:t>
              </a:r>
            </a:p>
          </p:txBody>
        </p:sp>
      </p:grpSp>
      <p:sp>
        <p:nvSpPr>
          <p:cNvPr id="73744" name="Slide Number Placeholder 4"/>
          <p:cNvSpPr>
            <a:spLocks noGrp="1"/>
          </p:cNvSpPr>
          <p:nvPr>
            <p:ph type="sldNum" sz="quarter" idx="10"/>
          </p:nvPr>
        </p:nvSpPr>
        <p:spPr>
          <a:noFill/>
        </p:spPr>
        <p:txBody>
          <a:bodyPr/>
          <a:lstStyle/>
          <a:p>
            <a:r>
              <a:rPr lang="de-DE" smtClean="0"/>
              <a:t> Page </a:t>
            </a:r>
            <a:fld id="{72B8198F-9C99-48A9-B665-B92D1868EC87}" type="slidenum">
              <a:rPr lang="de-DE" smtClean="0"/>
              <a:pPr/>
              <a:t>4</a:t>
            </a:fld>
            <a:endParaRPr lang="de-DE"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a:t>
            </a:r>
            <a:r>
              <a:rPr lang="en-GB" dirty="0" smtClean="0"/>
              <a:t>on Students</a:t>
            </a:r>
            <a:endParaRPr lang="en-GB" dirty="0"/>
          </a:p>
        </p:txBody>
      </p:sp>
      <p:sp>
        <p:nvSpPr>
          <p:cNvPr id="4" name="Rectangle 3"/>
          <p:cNvSpPr/>
          <p:nvPr/>
        </p:nvSpPr>
        <p:spPr>
          <a:xfrm>
            <a:off x="142844" y="1687443"/>
            <a:ext cx="7858180" cy="400110"/>
          </a:xfrm>
          <a:prstGeom prst="rect">
            <a:avLst/>
          </a:prstGeom>
        </p:spPr>
        <p:txBody>
          <a:bodyPr wrap="square">
            <a:spAutoFit/>
          </a:bodyPr>
          <a:lstStyle/>
          <a:p>
            <a:pPr marL="457200" lvl="0" indent="-457200" eaLnBrk="0" hangingPunct="0">
              <a:spcBef>
                <a:spcPts val="600"/>
              </a:spcBef>
              <a:spcAft>
                <a:spcPts val="600"/>
              </a:spcAft>
              <a:buClr>
                <a:srgbClr val="E30034"/>
              </a:buClr>
              <a:buFont typeface="Wingdings" pitchFamily="2" charset="2"/>
              <a:buChar char="n"/>
            </a:pPr>
            <a:r>
              <a:rPr lang="en-GB" sz="2000" kern="0" dirty="0" smtClean="0">
                <a:solidFill>
                  <a:srgbClr val="00214A"/>
                </a:solidFill>
                <a:latin typeface="Verdana"/>
              </a:rPr>
              <a:t>High marks</a:t>
            </a:r>
            <a:endParaRPr lang="en-GB" sz="2000" kern="0" dirty="0" smtClean="0">
              <a:solidFill>
                <a:srgbClr val="00214A"/>
              </a:solidFill>
              <a:latin typeface="Verdana"/>
            </a:endParaRPr>
          </a:p>
        </p:txBody>
      </p:sp>
      <p:sp>
        <p:nvSpPr>
          <p:cNvPr id="5" name="Rectangle 4"/>
          <p:cNvSpPr/>
          <p:nvPr/>
        </p:nvSpPr>
        <p:spPr>
          <a:xfrm>
            <a:off x="142844" y="2131946"/>
            <a:ext cx="6500842" cy="400110"/>
          </a:xfrm>
          <a:prstGeom prst="rect">
            <a:avLst/>
          </a:prstGeom>
        </p:spPr>
        <p:txBody>
          <a:bodyPr wrap="square">
            <a:spAutoFit/>
          </a:bodyPr>
          <a:lstStyle/>
          <a:p>
            <a:pPr marL="457200" lvl="0" indent="-457200" eaLnBrk="0" hangingPunct="0">
              <a:spcBef>
                <a:spcPts val="600"/>
              </a:spcBef>
              <a:spcAft>
                <a:spcPts val="600"/>
              </a:spcAft>
              <a:buClr>
                <a:srgbClr val="E30034"/>
              </a:buClr>
              <a:buFont typeface="Wingdings" pitchFamily="2" charset="2"/>
              <a:buChar char="n"/>
            </a:pPr>
            <a:r>
              <a:rPr lang="en-GB" sz="2000" kern="0" dirty="0" smtClean="0">
                <a:solidFill>
                  <a:srgbClr val="00214A"/>
                </a:solidFill>
                <a:latin typeface="Verdana"/>
              </a:rPr>
              <a:t>Experience in </a:t>
            </a:r>
            <a:r>
              <a:rPr lang="en-GB" sz="2000" kern="0" dirty="0" smtClean="0">
                <a:solidFill>
                  <a:srgbClr val="00214A"/>
                </a:solidFill>
                <a:latin typeface="Verdana"/>
              </a:rPr>
              <a:t>Low Power Circuit Design</a:t>
            </a:r>
            <a:endParaRPr lang="en-GB" sz="2000" kern="0" dirty="0" smtClean="0">
              <a:solidFill>
                <a:srgbClr val="00214A"/>
              </a:solidFill>
              <a:latin typeface="Verdana"/>
            </a:endParaRPr>
          </a:p>
        </p:txBody>
      </p:sp>
      <p:sp>
        <p:nvSpPr>
          <p:cNvPr id="6" name="Rectangle 5"/>
          <p:cNvSpPr/>
          <p:nvPr/>
        </p:nvSpPr>
        <p:spPr>
          <a:xfrm>
            <a:off x="142844" y="2576449"/>
            <a:ext cx="7286660" cy="400110"/>
          </a:xfrm>
          <a:prstGeom prst="rect">
            <a:avLst/>
          </a:prstGeom>
        </p:spPr>
        <p:txBody>
          <a:bodyPr wrap="square">
            <a:spAutoFit/>
          </a:bodyPr>
          <a:lstStyle/>
          <a:p>
            <a:pPr marL="457200" lvl="0" indent="-457200" eaLnBrk="0" hangingPunct="0">
              <a:spcBef>
                <a:spcPts val="600"/>
              </a:spcBef>
              <a:spcAft>
                <a:spcPts val="600"/>
              </a:spcAft>
              <a:buClr>
                <a:srgbClr val="E30034"/>
              </a:buClr>
              <a:buFont typeface="Wingdings" pitchFamily="2" charset="2"/>
              <a:buChar char="n"/>
            </a:pPr>
            <a:r>
              <a:rPr lang="en-GB" sz="2000" kern="0" dirty="0" smtClean="0">
                <a:solidFill>
                  <a:srgbClr val="00214A"/>
                </a:solidFill>
                <a:latin typeface="Verdana"/>
              </a:rPr>
              <a:t>25 years </a:t>
            </a:r>
            <a:r>
              <a:rPr lang="en-GB" sz="2000" kern="0" dirty="0" smtClean="0">
                <a:solidFill>
                  <a:srgbClr val="00214A"/>
                </a:solidFill>
                <a:latin typeface="Verdana"/>
              </a:rPr>
              <a:t>old</a:t>
            </a:r>
            <a:endParaRPr lang="en-GB" sz="2000" kern="0" dirty="0" smtClean="0">
              <a:solidFill>
                <a:srgbClr val="00214A"/>
              </a:solidFill>
              <a:latin typeface="Verdana"/>
            </a:endParaRPr>
          </a:p>
        </p:txBody>
      </p:sp>
      <p:sp>
        <p:nvSpPr>
          <p:cNvPr id="7" name="Rectangle 6"/>
          <p:cNvSpPr/>
          <p:nvPr/>
        </p:nvSpPr>
        <p:spPr>
          <a:xfrm>
            <a:off x="142844" y="3020952"/>
            <a:ext cx="8501122" cy="400110"/>
          </a:xfrm>
          <a:prstGeom prst="rect">
            <a:avLst/>
          </a:prstGeom>
        </p:spPr>
        <p:txBody>
          <a:bodyPr wrap="square">
            <a:spAutoFit/>
          </a:bodyPr>
          <a:lstStyle/>
          <a:p>
            <a:pPr marL="457200" lvl="0" indent="-457200" eaLnBrk="0" hangingPunct="0">
              <a:spcBef>
                <a:spcPts val="600"/>
              </a:spcBef>
              <a:spcAft>
                <a:spcPts val="600"/>
              </a:spcAft>
              <a:buClr>
                <a:srgbClr val="E30034"/>
              </a:buClr>
              <a:buFont typeface="Wingdings" pitchFamily="2" charset="2"/>
              <a:buChar char="n"/>
            </a:pPr>
            <a:r>
              <a:rPr lang="en-GB" sz="2000" kern="0" dirty="0" smtClean="0">
                <a:solidFill>
                  <a:srgbClr val="00214A"/>
                </a:solidFill>
                <a:latin typeface="Verdana"/>
              </a:rPr>
              <a:t>10y experience in high speed, </a:t>
            </a:r>
            <a:r>
              <a:rPr lang="en-GB" sz="2000" kern="0" dirty="0" err="1" smtClean="0">
                <a:solidFill>
                  <a:srgbClr val="00214A"/>
                </a:solidFill>
                <a:latin typeface="Verdana"/>
              </a:rPr>
              <a:t>analog</a:t>
            </a:r>
            <a:r>
              <a:rPr lang="en-GB" sz="2000" kern="0" dirty="0" smtClean="0">
                <a:solidFill>
                  <a:srgbClr val="00214A"/>
                </a:solidFill>
                <a:latin typeface="Verdana"/>
              </a:rPr>
              <a:t>/mixed signal, and RF</a:t>
            </a:r>
          </a:p>
        </p:txBody>
      </p:sp>
      <p:sp>
        <p:nvSpPr>
          <p:cNvPr id="8" name="Rectangle 7"/>
          <p:cNvSpPr/>
          <p:nvPr/>
        </p:nvSpPr>
        <p:spPr>
          <a:xfrm>
            <a:off x="142844" y="3465455"/>
            <a:ext cx="8429668" cy="400110"/>
          </a:xfrm>
          <a:prstGeom prst="rect">
            <a:avLst/>
          </a:prstGeom>
        </p:spPr>
        <p:txBody>
          <a:bodyPr wrap="square">
            <a:spAutoFit/>
          </a:bodyPr>
          <a:lstStyle/>
          <a:p>
            <a:pPr marL="457200" lvl="0" indent="-457200" eaLnBrk="0" hangingPunct="0">
              <a:spcBef>
                <a:spcPts val="600"/>
              </a:spcBef>
              <a:spcAft>
                <a:spcPts val="600"/>
              </a:spcAft>
              <a:buClr>
                <a:srgbClr val="E30034"/>
              </a:buClr>
              <a:buFont typeface="Wingdings" pitchFamily="2" charset="2"/>
              <a:buChar char="n"/>
            </a:pPr>
            <a:r>
              <a:rPr lang="en-GB" sz="2000" kern="0" dirty="0" smtClean="0">
                <a:solidFill>
                  <a:srgbClr val="00214A"/>
                </a:solidFill>
                <a:latin typeface="Verdana"/>
              </a:rPr>
              <a:t>PhD in Physics and </a:t>
            </a:r>
            <a:r>
              <a:rPr lang="en-GB" sz="2000" kern="0" dirty="0" err="1" smtClean="0">
                <a:solidFill>
                  <a:srgbClr val="00214A"/>
                </a:solidFill>
                <a:latin typeface="Verdana"/>
              </a:rPr>
              <a:t>Hablitation</a:t>
            </a:r>
            <a:r>
              <a:rPr lang="en-GB" sz="2000" kern="0" dirty="0" smtClean="0">
                <a:solidFill>
                  <a:srgbClr val="00214A"/>
                </a:solidFill>
                <a:latin typeface="Verdana"/>
              </a:rPr>
              <a:t> in Mathematics</a:t>
            </a:r>
          </a:p>
        </p:txBody>
      </p:sp>
      <p:sp>
        <p:nvSpPr>
          <p:cNvPr id="9" name="Rectangle 8"/>
          <p:cNvSpPr/>
          <p:nvPr/>
        </p:nvSpPr>
        <p:spPr>
          <a:xfrm>
            <a:off x="142844" y="3909958"/>
            <a:ext cx="7786710" cy="400110"/>
          </a:xfrm>
          <a:prstGeom prst="rect">
            <a:avLst/>
          </a:prstGeom>
        </p:spPr>
        <p:txBody>
          <a:bodyPr wrap="square">
            <a:spAutoFit/>
          </a:bodyPr>
          <a:lstStyle/>
          <a:p>
            <a:pPr marL="457200" lvl="0" indent="-457200" eaLnBrk="0" hangingPunct="0">
              <a:spcBef>
                <a:spcPts val="600"/>
              </a:spcBef>
              <a:spcAft>
                <a:spcPts val="600"/>
              </a:spcAft>
              <a:buClr>
                <a:srgbClr val="E30034"/>
              </a:buClr>
              <a:buFont typeface="Wingdings" pitchFamily="2" charset="2"/>
              <a:buChar char="n"/>
            </a:pPr>
            <a:r>
              <a:rPr lang="en-GB" sz="2000" kern="0" dirty="0" smtClean="0">
                <a:solidFill>
                  <a:srgbClr val="00214A"/>
                </a:solidFill>
                <a:latin typeface="Verdana"/>
              </a:rPr>
              <a:t>Inventor of 20 standard relevant patents</a:t>
            </a:r>
          </a:p>
        </p:txBody>
      </p:sp>
      <p:sp>
        <p:nvSpPr>
          <p:cNvPr id="10" name="Rectangle 9"/>
          <p:cNvSpPr/>
          <p:nvPr/>
        </p:nvSpPr>
        <p:spPr>
          <a:xfrm>
            <a:off x="142844" y="4354461"/>
            <a:ext cx="6572280" cy="400110"/>
          </a:xfrm>
          <a:prstGeom prst="rect">
            <a:avLst/>
          </a:prstGeom>
        </p:spPr>
        <p:txBody>
          <a:bodyPr wrap="square">
            <a:spAutoFit/>
          </a:bodyPr>
          <a:lstStyle/>
          <a:p>
            <a:pPr marL="457200" lvl="0" indent="-457200" eaLnBrk="0" hangingPunct="0">
              <a:spcBef>
                <a:spcPts val="600"/>
              </a:spcBef>
              <a:spcAft>
                <a:spcPts val="600"/>
              </a:spcAft>
              <a:buClr>
                <a:srgbClr val="E30034"/>
              </a:buClr>
              <a:buFont typeface="Wingdings" pitchFamily="2" charset="2"/>
              <a:buChar char="n"/>
            </a:pPr>
            <a:r>
              <a:rPr lang="en-GB" sz="2000" kern="0" dirty="0" smtClean="0">
                <a:solidFill>
                  <a:srgbClr val="00214A"/>
                </a:solidFill>
                <a:latin typeface="Verdana"/>
              </a:rPr>
              <a:t>Winner of Noble Price</a:t>
            </a:r>
          </a:p>
        </p:txBody>
      </p:sp>
      <p:sp>
        <p:nvSpPr>
          <p:cNvPr id="11" name="Rectangle 10"/>
          <p:cNvSpPr/>
          <p:nvPr/>
        </p:nvSpPr>
        <p:spPr>
          <a:xfrm>
            <a:off x="142844" y="4798964"/>
            <a:ext cx="6643718" cy="400110"/>
          </a:xfrm>
          <a:prstGeom prst="rect">
            <a:avLst/>
          </a:prstGeom>
        </p:spPr>
        <p:txBody>
          <a:bodyPr wrap="square">
            <a:spAutoFit/>
          </a:bodyPr>
          <a:lstStyle/>
          <a:p>
            <a:pPr marL="457200" lvl="0" indent="-457200" eaLnBrk="0" hangingPunct="0">
              <a:spcBef>
                <a:spcPts val="600"/>
              </a:spcBef>
              <a:spcAft>
                <a:spcPts val="600"/>
              </a:spcAft>
              <a:buClr>
                <a:srgbClr val="E30034"/>
              </a:buClr>
              <a:buFont typeface="Wingdings" pitchFamily="2" charset="2"/>
              <a:buChar char="n"/>
            </a:pPr>
            <a:r>
              <a:rPr lang="en-GB" sz="2000" kern="0" dirty="0" smtClean="0">
                <a:solidFill>
                  <a:srgbClr val="00214A"/>
                </a:solidFill>
                <a:latin typeface="Verdana"/>
              </a:rPr>
              <a:t>Solver of the World Energy Problem</a:t>
            </a:r>
            <a:endParaRPr lang="en-GB" sz="2000" kern="0" dirty="0" smtClean="0">
              <a:solidFill>
                <a:srgbClr val="00214A"/>
              </a:solidFill>
              <a:latin typeface="Verdana"/>
            </a:endParaRPr>
          </a:p>
        </p:txBody>
      </p:sp>
      <p:sp>
        <p:nvSpPr>
          <p:cNvPr id="12" name="Rectangle 11"/>
          <p:cNvSpPr/>
          <p:nvPr/>
        </p:nvSpPr>
        <p:spPr>
          <a:xfrm>
            <a:off x="142844" y="5243468"/>
            <a:ext cx="5035353" cy="400110"/>
          </a:xfrm>
          <a:prstGeom prst="rect">
            <a:avLst/>
          </a:prstGeom>
        </p:spPr>
        <p:txBody>
          <a:bodyPr wrap="none">
            <a:spAutoFit/>
          </a:bodyPr>
          <a:lstStyle/>
          <a:p>
            <a:pPr marL="457200" lvl="0" indent="-457200" eaLnBrk="0" hangingPunct="0">
              <a:spcBef>
                <a:spcPts val="600"/>
              </a:spcBef>
              <a:spcAft>
                <a:spcPts val="600"/>
              </a:spcAft>
              <a:buClr>
                <a:srgbClr val="E30034"/>
              </a:buClr>
              <a:buFont typeface="Wingdings" pitchFamily="2" charset="2"/>
              <a:buChar char="n"/>
            </a:pPr>
            <a:r>
              <a:rPr lang="en-GB" sz="2000" kern="0" dirty="0" smtClean="0">
                <a:solidFill>
                  <a:srgbClr val="00214A"/>
                </a:solidFill>
                <a:latin typeface="Verdana"/>
              </a:rPr>
              <a:t>Inventor of the </a:t>
            </a:r>
            <a:r>
              <a:rPr lang="en-GB" sz="2000" kern="0" dirty="0" err="1" smtClean="0">
                <a:solidFill>
                  <a:srgbClr val="00214A"/>
                </a:solidFill>
                <a:latin typeface="Verdana"/>
              </a:rPr>
              <a:t>perpetuum</a:t>
            </a:r>
            <a:r>
              <a:rPr lang="en-GB" sz="2000" kern="0" dirty="0" smtClean="0">
                <a:solidFill>
                  <a:srgbClr val="00214A"/>
                </a:solidFill>
                <a:latin typeface="Verdana"/>
              </a:rPr>
              <a:t> </a:t>
            </a:r>
            <a:r>
              <a:rPr lang="en-GB" sz="2000" kern="0" dirty="0" smtClean="0">
                <a:solidFill>
                  <a:srgbClr val="00214A"/>
                </a:solidFill>
                <a:latin typeface="Verdana"/>
              </a:rPr>
              <a:t>mobile</a:t>
            </a:r>
          </a:p>
        </p:txBody>
      </p:sp>
      <p:sp>
        <p:nvSpPr>
          <p:cNvPr id="13" name="Rectangle 12"/>
          <p:cNvSpPr/>
          <p:nvPr/>
        </p:nvSpPr>
        <p:spPr>
          <a:xfrm>
            <a:off x="142844" y="1285860"/>
            <a:ext cx="7858180" cy="400110"/>
          </a:xfrm>
          <a:prstGeom prst="rect">
            <a:avLst/>
          </a:prstGeom>
        </p:spPr>
        <p:txBody>
          <a:bodyPr wrap="square">
            <a:spAutoFit/>
          </a:bodyPr>
          <a:lstStyle/>
          <a:p>
            <a:pPr marL="457200" lvl="0" indent="-457200" eaLnBrk="0" hangingPunct="0">
              <a:spcBef>
                <a:spcPts val="600"/>
              </a:spcBef>
              <a:spcAft>
                <a:spcPts val="600"/>
              </a:spcAft>
              <a:buClr>
                <a:srgbClr val="E30034"/>
              </a:buClr>
              <a:buFont typeface="Wingdings" pitchFamily="2" charset="2"/>
              <a:buChar char="n"/>
            </a:pPr>
            <a:r>
              <a:rPr lang="en-GB" sz="2000" kern="0" dirty="0" smtClean="0">
                <a:solidFill>
                  <a:srgbClr val="00214A"/>
                </a:solidFill>
                <a:latin typeface="Verdana"/>
              </a:rPr>
              <a:t>Study of Electrical Engineering</a:t>
            </a:r>
            <a:endParaRPr lang="en-GB" sz="2000" kern="0" dirty="0" smtClean="0">
              <a:solidFill>
                <a:srgbClr val="00214A"/>
              </a:solidFill>
              <a:latin typeface="Verdana"/>
            </a:endParaRPr>
          </a:p>
        </p:txBody>
      </p:sp>
      <p:cxnSp>
        <p:nvCxnSpPr>
          <p:cNvPr id="16" name="Straight Connector 15"/>
          <p:cNvCxnSpPr/>
          <p:nvPr/>
        </p:nvCxnSpPr>
        <p:spPr bwMode="auto">
          <a:xfrm flipV="1">
            <a:off x="357158" y="1071546"/>
            <a:ext cx="6643734" cy="4857784"/>
          </a:xfrm>
          <a:prstGeom prst="line">
            <a:avLst/>
          </a:prstGeom>
          <a:solidFill>
            <a:schemeClr val="accent2"/>
          </a:solidFill>
          <a:ln w="63500" cap="flat" cmpd="sng" algn="ctr">
            <a:solidFill>
              <a:schemeClr val="accent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0-#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0-#ppt_w/2"/>
                                          </p:val>
                                        </p:tav>
                                        <p:tav tm="100000">
                                          <p:val>
                                            <p:strVal val="#ppt_x"/>
                                          </p:val>
                                        </p:tav>
                                      </p:tavLst>
                                    </p:anim>
                                    <p:anim calcmode="lin" valueType="num">
                                      <p:cBhvr additive="base">
                                        <p:cTn id="6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a:t>
            </a:r>
            <a:r>
              <a:rPr lang="en-GB" dirty="0" smtClean="0"/>
              <a:t>on Students</a:t>
            </a:r>
            <a:endParaRPr lang="en-GB" dirty="0"/>
          </a:p>
        </p:txBody>
      </p:sp>
      <p:sp>
        <p:nvSpPr>
          <p:cNvPr id="3" name="Content Placeholder 2"/>
          <p:cNvSpPr>
            <a:spLocks noGrp="1"/>
          </p:cNvSpPr>
          <p:nvPr>
            <p:ph sz="quarter" idx="10"/>
          </p:nvPr>
        </p:nvSpPr>
        <p:spPr>
          <a:xfrm>
            <a:off x="214282" y="1142984"/>
            <a:ext cx="8640763" cy="5211762"/>
          </a:xfrm>
        </p:spPr>
        <p:txBody>
          <a:bodyPr/>
          <a:lstStyle/>
          <a:p>
            <a:r>
              <a:rPr lang="en-GB" sz="1800" dirty="0" smtClean="0"/>
              <a:t>Scientific Skills:</a:t>
            </a:r>
          </a:p>
          <a:p>
            <a:pPr lvl="1"/>
            <a:r>
              <a:rPr lang="en-GB" sz="1800" dirty="0" smtClean="0"/>
              <a:t>Analytical Skills</a:t>
            </a:r>
          </a:p>
          <a:p>
            <a:pPr lvl="1"/>
            <a:r>
              <a:rPr lang="en-GB" sz="1800" dirty="0" smtClean="0"/>
              <a:t>Problem Solver Skills</a:t>
            </a:r>
            <a:endParaRPr lang="en-GB" sz="1800" dirty="0" smtClean="0"/>
          </a:p>
          <a:p>
            <a:pPr lvl="1"/>
            <a:r>
              <a:rPr lang="en-GB" sz="1800" dirty="0" err="1" smtClean="0"/>
              <a:t>Diplom</a:t>
            </a:r>
            <a:r>
              <a:rPr lang="en-GB" sz="1800" dirty="0" smtClean="0"/>
              <a:t>, Master or </a:t>
            </a:r>
            <a:r>
              <a:rPr lang="en-GB" sz="1800" dirty="0" smtClean="0"/>
              <a:t>PhD</a:t>
            </a:r>
          </a:p>
          <a:p>
            <a:pPr lvl="1"/>
            <a:r>
              <a:rPr lang="en-GB" sz="1800" dirty="0" smtClean="0"/>
              <a:t>Very High Marks</a:t>
            </a:r>
            <a:endParaRPr lang="en-GB" sz="1800" dirty="0" smtClean="0"/>
          </a:p>
          <a:p>
            <a:endParaRPr lang="en-GB" sz="1800" dirty="0" smtClean="0"/>
          </a:p>
          <a:p>
            <a:r>
              <a:rPr lang="en-GB" sz="1800" dirty="0" smtClean="0"/>
              <a:t>Soft Skills:</a:t>
            </a:r>
          </a:p>
          <a:p>
            <a:pPr lvl="1"/>
            <a:r>
              <a:rPr lang="en-GB" sz="1800" dirty="0" smtClean="0"/>
              <a:t>Team </a:t>
            </a:r>
            <a:r>
              <a:rPr lang="en-GB" sz="1800" dirty="0" smtClean="0"/>
              <a:t>Player</a:t>
            </a:r>
          </a:p>
          <a:p>
            <a:pPr lvl="1"/>
            <a:r>
              <a:rPr lang="en-GB" sz="1800" dirty="0" smtClean="0"/>
              <a:t>Language Skills</a:t>
            </a:r>
            <a:endParaRPr lang="en-GB" sz="1800" dirty="0" smtClean="0"/>
          </a:p>
          <a:p>
            <a:pPr lvl="1"/>
            <a:r>
              <a:rPr lang="en-GB" sz="1800" dirty="0" smtClean="0"/>
              <a:t>Curiosity</a:t>
            </a:r>
          </a:p>
          <a:p>
            <a:pPr lvl="1"/>
            <a:r>
              <a:rPr lang="en-GB" sz="1800" dirty="0" smtClean="0"/>
              <a:t>Enthusiasm</a:t>
            </a:r>
          </a:p>
          <a:p>
            <a:pPr lvl="1"/>
            <a:r>
              <a:rPr lang="en-GB" sz="1800" dirty="0" smtClean="0"/>
              <a:t>Ready to go the extra Mile</a:t>
            </a:r>
            <a:endParaRPr lang="en-GB" sz="1800" dirty="0" smtClean="0"/>
          </a:p>
          <a:p>
            <a:pPr lvl="1"/>
            <a:endParaRPr lang="en-GB" dirty="0" smtClean="0"/>
          </a:p>
          <a:p>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CE241170-E5D6-44BD-BD17-26DB94C2EAE4}" type="datetime1">
              <a:rPr lang="en-US" smtClean="0"/>
              <a:pPr>
                <a:defRPr/>
              </a:pPr>
              <a:t>5/10/2010</a:t>
            </a:fld>
            <a:endParaRPr lang="de-DE" dirty="0"/>
          </a:p>
        </p:txBody>
      </p:sp>
      <p:sp>
        <p:nvSpPr>
          <p:cNvPr id="4" name="Slide Number Placeholder 3"/>
          <p:cNvSpPr>
            <a:spLocks noGrp="1"/>
          </p:cNvSpPr>
          <p:nvPr>
            <p:ph type="sldNum" sz="quarter" idx="12"/>
          </p:nvPr>
        </p:nvSpPr>
        <p:spPr/>
        <p:txBody>
          <a:bodyPr/>
          <a:lstStyle/>
          <a:p>
            <a:pPr>
              <a:defRPr/>
            </a:pPr>
            <a:r>
              <a:rPr lang="de-DE" smtClean="0"/>
              <a:t>Page </a:t>
            </a:r>
            <a:fld id="{0A89FA48-1C58-4FFA-9C2B-214B38C60687}" type="slidenum">
              <a:rPr lang="de-DE" smtClean="0"/>
              <a:pPr>
                <a:defRPr/>
              </a:pPr>
              <a:t>42</a:t>
            </a:fld>
            <a:endParaRPr lang="de-DE" dirty="0"/>
          </a:p>
        </p:txBody>
      </p:sp>
      <p:pic>
        <p:nvPicPr>
          <p:cNvPr id="5" name="Picture 2" descr="C:\Users\kutter\Chris\Chris10\3DSE Management Summit_7_5_10\bilder\13401788-w-600.jpg"/>
          <p:cNvPicPr>
            <a:picLocks noChangeAspect="1" noChangeArrowheads="1"/>
          </p:cNvPicPr>
          <p:nvPr/>
        </p:nvPicPr>
        <p:blipFill>
          <a:blip r:embed="rId2" cstate="print"/>
          <a:srcRect/>
          <a:stretch>
            <a:fillRect/>
          </a:stretch>
        </p:blipFill>
        <p:spPr bwMode="auto">
          <a:xfrm>
            <a:off x="-1" y="-24"/>
            <a:ext cx="9143899" cy="685802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de-DE" smtClean="0"/>
          </a:p>
        </p:txBody>
      </p:sp>
      <p:sp>
        <p:nvSpPr>
          <p:cNvPr id="41987" name="Rectangle 3"/>
          <p:cNvSpPr>
            <a:spLocks noGrp="1" noChangeArrowheads="1"/>
          </p:cNvSpPr>
          <p:nvPr>
            <p:ph type="body" idx="1"/>
          </p:nvPr>
        </p:nvSpPr>
        <p:spPr/>
        <p:txBody>
          <a:bodyPr/>
          <a:lstStyle/>
          <a:p>
            <a:endParaRPr lang="de-DE"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a:xfrm>
            <a:off x="250825" y="6621463"/>
            <a:ext cx="1079500" cy="144462"/>
          </a:xfrm>
        </p:spPr>
        <p:txBody>
          <a:bodyPr/>
          <a:lstStyle/>
          <a:p>
            <a:pPr>
              <a:defRPr/>
            </a:pPr>
            <a:fld id="{2E917ACA-D7B0-4C26-BABA-093226E6E7FA}" type="datetime1">
              <a:rPr lang="en-US" smtClean="0"/>
              <a:pPr>
                <a:defRPr/>
              </a:pPr>
              <a:t>5/9/2010</a:t>
            </a:fld>
            <a:endParaRPr lang="de-DE" dirty="0"/>
          </a:p>
        </p:txBody>
      </p:sp>
      <p:sp>
        <p:nvSpPr>
          <p:cNvPr id="6" name="Slide Number Placeholder 5"/>
          <p:cNvSpPr>
            <a:spLocks noGrp="1"/>
          </p:cNvSpPr>
          <p:nvPr>
            <p:ph type="sldNum" sz="quarter" idx="4294967295"/>
          </p:nvPr>
        </p:nvSpPr>
        <p:spPr>
          <a:xfrm>
            <a:off x="7815263" y="6621463"/>
            <a:ext cx="1079500" cy="144462"/>
          </a:xfrm>
        </p:spPr>
        <p:txBody>
          <a:bodyPr/>
          <a:lstStyle/>
          <a:p>
            <a:pPr>
              <a:defRPr/>
            </a:pPr>
            <a:r>
              <a:rPr lang="de-DE" smtClean="0"/>
              <a:t>Page </a:t>
            </a:r>
            <a:fld id="{D2AE656F-8919-4C01-B8AA-3DC0212568A2}" type="slidenum">
              <a:rPr lang="de-DE" smtClean="0"/>
              <a:pPr>
                <a:defRPr/>
              </a:pPr>
              <a:t>5</a:t>
            </a:fld>
            <a:endParaRPr lang="de-DE" dirty="0"/>
          </a:p>
        </p:txBody>
      </p:sp>
      <p:sp>
        <p:nvSpPr>
          <p:cNvPr id="68" name="Rectangle 7"/>
          <p:cNvSpPr>
            <a:spLocks noChangeArrowheads="1"/>
          </p:cNvSpPr>
          <p:nvPr/>
        </p:nvSpPr>
        <p:spPr bwMode="auto">
          <a:xfrm>
            <a:off x="341340" y="1192197"/>
            <a:ext cx="8088312" cy="4865688"/>
          </a:xfrm>
          <a:prstGeom prst="rect">
            <a:avLst/>
          </a:prstGeom>
          <a:solidFill>
            <a:srgbClr val="E6EFF5"/>
          </a:solidFill>
          <a:ln w="9525" algn="ctr">
            <a:solidFill>
              <a:srgbClr val="87A5D2"/>
            </a:solidFill>
            <a:miter lim="800000"/>
            <a:headEnd/>
            <a:tailEnd/>
          </a:ln>
        </p:spPr>
        <p:txBody>
          <a:bodyPr wrap="none" lIns="0" rIns="180000" anchor="ctr"/>
          <a:lstStyle/>
          <a:p>
            <a:pPr fontAlgn="auto">
              <a:spcBef>
                <a:spcPts val="0"/>
              </a:spcBef>
              <a:spcAft>
                <a:spcPts val="0"/>
              </a:spcAft>
              <a:defRPr/>
            </a:pPr>
            <a:endParaRPr lang="en-GB" sz="1800" kern="0">
              <a:solidFill>
                <a:srgbClr val="00214A"/>
              </a:solidFill>
            </a:endParaRPr>
          </a:p>
        </p:txBody>
      </p:sp>
      <p:graphicFrame>
        <p:nvGraphicFramePr>
          <p:cNvPr id="2050" name="Object 2"/>
          <p:cNvGraphicFramePr>
            <a:graphicFrameLocks noChangeAspect="1"/>
          </p:cNvGraphicFramePr>
          <p:nvPr/>
        </p:nvGraphicFramePr>
        <p:xfrm>
          <a:off x="317527" y="1617674"/>
          <a:ext cx="7593013" cy="4495773"/>
        </p:xfrm>
        <a:graphic>
          <a:graphicData uri="http://schemas.openxmlformats.org/presentationml/2006/ole">
            <p:oleObj spid="_x0000_s482306" r:id="rId3" imgW="7590178" imgH="4493141" progId="Excel.Sheet.8">
              <p:embed/>
            </p:oleObj>
          </a:graphicData>
        </a:graphic>
      </p:graphicFrame>
      <p:sp>
        <p:nvSpPr>
          <p:cNvPr id="70" name="Text Box 9"/>
          <p:cNvSpPr txBox="1">
            <a:spLocks noChangeArrowheads="1"/>
          </p:cNvSpPr>
          <p:nvPr/>
        </p:nvSpPr>
        <p:spPr bwMode="auto">
          <a:xfrm rot="16200000" flipH="1">
            <a:off x="428056" y="1062644"/>
            <a:ext cx="615553" cy="757580"/>
          </a:xfrm>
          <a:prstGeom prst="rect">
            <a:avLst/>
          </a:prstGeom>
          <a:noFill/>
          <a:ln w="9525" algn="ctr">
            <a:noFill/>
            <a:miter lim="800000"/>
            <a:headEnd/>
            <a:tailEnd/>
          </a:ln>
        </p:spPr>
        <p:txBody>
          <a:bodyPr vert="eaVert" wrap="none">
            <a:spAutoFit/>
          </a:bodyPr>
          <a:lstStyle/>
          <a:p>
            <a:pPr fontAlgn="auto">
              <a:spcBef>
                <a:spcPts val="0"/>
              </a:spcBef>
              <a:spcAft>
                <a:spcPts val="0"/>
              </a:spcAft>
              <a:defRPr/>
            </a:pPr>
            <a:r>
              <a:rPr lang="en-GB" sz="1400" b="1" kern="0" dirty="0">
                <a:solidFill>
                  <a:srgbClr val="00214A"/>
                </a:solidFill>
              </a:rPr>
              <a:t>Million</a:t>
            </a:r>
            <a:br>
              <a:rPr lang="en-GB" sz="1400" b="1" kern="0" dirty="0">
                <a:solidFill>
                  <a:srgbClr val="00214A"/>
                </a:solidFill>
              </a:rPr>
            </a:br>
            <a:r>
              <a:rPr lang="en-GB" sz="1400" b="1" kern="0" dirty="0">
                <a:solidFill>
                  <a:srgbClr val="00214A"/>
                </a:solidFill>
              </a:rPr>
              <a:t>units</a:t>
            </a:r>
          </a:p>
        </p:txBody>
      </p:sp>
      <p:sp>
        <p:nvSpPr>
          <p:cNvPr id="71" name="Text Box 10"/>
          <p:cNvSpPr txBox="1">
            <a:spLocks noChangeArrowheads="1"/>
          </p:cNvSpPr>
          <p:nvPr/>
        </p:nvSpPr>
        <p:spPr bwMode="auto">
          <a:xfrm>
            <a:off x="1947890" y="1316022"/>
            <a:ext cx="1812925" cy="369888"/>
          </a:xfrm>
          <a:prstGeom prst="rect">
            <a:avLst/>
          </a:prstGeom>
          <a:noFill/>
          <a:ln w="9525" algn="ctr">
            <a:noFill/>
            <a:miter lim="800000"/>
            <a:headEnd/>
            <a:tailEnd/>
          </a:ln>
        </p:spPr>
        <p:txBody>
          <a:bodyPr wrap="none">
            <a:spAutoFit/>
          </a:bodyPr>
          <a:lstStyle/>
          <a:p>
            <a:pPr fontAlgn="auto">
              <a:spcBef>
                <a:spcPts val="0"/>
              </a:spcBef>
              <a:spcAft>
                <a:spcPts val="0"/>
              </a:spcAft>
              <a:defRPr/>
            </a:pPr>
            <a:r>
              <a:rPr lang="de-DE" sz="1800" b="1" kern="0">
                <a:solidFill>
                  <a:srgbClr val="B70D28"/>
                </a:solidFill>
              </a:rPr>
              <a:t>Mobile Phones</a:t>
            </a:r>
          </a:p>
        </p:txBody>
      </p:sp>
      <p:sp>
        <p:nvSpPr>
          <p:cNvPr id="72" name="Text Box 11"/>
          <p:cNvSpPr txBox="1">
            <a:spLocks noChangeArrowheads="1"/>
          </p:cNvSpPr>
          <p:nvPr/>
        </p:nvSpPr>
        <p:spPr bwMode="auto">
          <a:xfrm>
            <a:off x="2444777" y="1741472"/>
            <a:ext cx="1377950" cy="369888"/>
          </a:xfrm>
          <a:prstGeom prst="rect">
            <a:avLst/>
          </a:prstGeom>
          <a:noFill/>
          <a:ln w="9525" algn="ctr">
            <a:noFill/>
            <a:miter lim="800000"/>
            <a:headEnd/>
            <a:tailEnd/>
          </a:ln>
        </p:spPr>
        <p:txBody>
          <a:bodyPr wrap="none">
            <a:spAutoFit/>
          </a:bodyPr>
          <a:lstStyle/>
          <a:p>
            <a:pPr fontAlgn="auto">
              <a:spcBef>
                <a:spcPts val="0"/>
              </a:spcBef>
              <a:spcAft>
                <a:spcPts val="0"/>
              </a:spcAft>
              <a:defRPr/>
            </a:pPr>
            <a:r>
              <a:rPr lang="de-DE" sz="1800" kern="0" dirty="0">
                <a:solidFill>
                  <a:srgbClr val="00214A"/>
                </a:solidFill>
              </a:rPr>
              <a:t>MP3 Player</a:t>
            </a:r>
          </a:p>
        </p:txBody>
      </p:sp>
      <p:sp>
        <p:nvSpPr>
          <p:cNvPr id="73" name="Text Box 12"/>
          <p:cNvSpPr txBox="1">
            <a:spLocks noChangeArrowheads="1"/>
          </p:cNvSpPr>
          <p:nvPr/>
        </p:nvSpPr>
        <p:spPr bwMode="auto">
          <a:xfrm>
            <a:off x="3284565" y="2252647"/>
            <a:ext cx="1158875" cy="369888"/>
          </a:xfrm>
          <a:prstGeom prst="rect">
            <a:avLst/>
          </a:prstGeom>
          <a:noFill/>
          <a:ln w="9525" algn="ctr">
            <a:noFill/>
            <a:miter lim="800000"/>
            <a:headEnd/>
            <a:tailEnd/>
          </a:ln>
        </p:spPr>
        <p:txBody>
          <a:bodyPr wrap="none">
            <a:spAutoFit/>
          </a:bodyPr>
          <a:lstStyle/>
          <a:p>
            <a:pPr fontAlgn="auto">
              <a:spcBef>
                <a:spcPts val="0"/>
              </a:spcBef>
              <a:spcAft>
                <a:spcPts val="0"/>
              </a:spcAft>
              <a:defRPr/>
            </a:pPr>
            <a:r>
              <a:rPr lang="de-DE" sz="1800" kern="0" dirty="0" err="1">
                <a:solidFill>
                  <a:srgbClr val="00214A"/>
                </a:solidFill>
              </a:rPr>
              <a:t>Notbooks</a:t>
            </a:r>
            <a:endParaRPr lang="de-DE" sz="1800" kern="0" dirty="0">
              <a:solidFill>
                <a:srgbClr val="00214A"/>
              </a:solidFill>
            </a:endParaRPr>
          </a:p>
        </p:txBody>
      </p:sp>
      <p:sp>
        <p:nvSpPr>
          <p:cNvPr id="74" name="Text Box 13"/>
          <p:cNvSpPr txBox="1">
            <a:spLocks noChangeArrowheads="1"/>
          </p:cNvSpPr>
          <p:nvPr/>
        </p:nvSpPr>
        <p:spPr bwMode="auto">
          <a:xfrm>
            <a:off x="4830790" y="3019410"/>
            <a:ext cx="620712" cy="369887"/>
          </a:xfrm>
          <a:prstGeom prst="rect">
            <a:avLst/>
          </a:prstGeom>
          <a:noFill/>
          <a:ln w="9525" algn="ctr">
            <a:noFill/>
            <a:miter lim="800000"/>
            <a:headEnd/>
            <a:tailEnd/>
          </a:ln>
        </p:spPr>
        <p:txBody>
          <a:bodyPr wrap="none">
            <a:spAutoFit/>
          </a:bodyPr>
          <a:lstStyle/>
          <a:p>
            <a:pPr fontAlgn="auto">
              <a:spcBef>
                <a:spcPts val="0"/>
              </a:spcBef>
              <a:spcAft>
                <a:spcPts val="0"/>
              </a:spcAft>
              <a:defRPr/>
            </a:pPr>
            <a:r>
              <a:rPr lang="de-DE" sz="1800" kern="0" dirty="0">
                <a:solidFill>
                  <a:srgbClr val="00214A"/>
                </a:solidFill>
              </a:rPr>
              <a:t>PCs</a:t>
            </a:r>
          </a:p>
        </p:txBody>
      </p:sp>
      <p:sp>
        <p:nvSpPr>
          <p:cNvPr id="75" name="Text Box 14"/>
          <p:cNvSpPr txBox="1">
            <a:spLocks noChangeArrowheads="1"/>
          </p:cNvSpPr>
          <p:nvPr/>
        </p:nvSpPr>
        <p:spPr bwMode="auto">
          <a:xfrm>
            <a:off x="4014815" y="2654285"/>
            <a:ext cx="2403475" cy="369887"/>
          </a:xfrm>
          <a:prstGeom prst="rect">
            <a:avLst/>
          </a:prstGeom>
          <a:noFill/>
          <a:ln w="9525" algn="ctr">
            <a:noFill/>
            <a:miter lim="800000"/>
            <a:headEnd/>
            <a:tailEnd/>
          </a:ln>
        </p:spPr>
        <p:txBody>
          <a:bodyPr wrap="none">
            <a:spAutoFit/>
          </a:bodyPr>
          <a:lstStyle/>
          <a:p>
            <a:pPr fontAlgn="auto">
              <a:spcBef>
                <a:spcPts val="0"/>
              </a:spcBef>
              <a:spcAft>
                <a:spcPts val="0"/>
              </a:spcAft>
              <a:defRPr/>
            </a:pPr>
            <a:r>
              <a:rPr lang="de-DE" sz="1800" kern="0" dirty="0">
                <a:solidFill>
                  <a:srgbClr val="00214A"/>
                </a:solidFill>
              </a:rPr>
              <a:t>Digital Set Top Boxes</a:t>
            </a:r>
          </a:p>
        </p:txBody>
      </p:sp>
      <p:sp>
        <p:nvSpPr>
          <p:cNvPr id="76" name="Text Box 15"/>
          <p:cNvSpPr txBox="1">
            <a:spLocks noChangeArrowheads="1"/>
          </p:cNvSpPr>
          <p:nvPr/>
        </p:nvSpPr>
        <p:spPr bwMode="auto">
          <a:xfrm>
            <a:off x="5548340" y="3436922"/>
            <a:ext cx="1454150" cy="646113"/>
          </a:xfrm>
          <a:prstGeom prst="rect">
            <a:avLst/>
          </a:prstGeom>
          <a:noFill/>
          <a:ln w="9525" algn="ctr">
            <a:noFill/>
            <a:miter lim="800000"/>
            <a:headEnd/>
            <a:tailEnd/>
          </a:ln>
        </p:spPr>
        <p:txBody>
          <a:bodyPr wrap="none">
            <a:spAutoFit/>
          </a:bodyPr>
          <a:lstStyle/>
          <a:p>
            <a:pPr fontAlgn="auto">
              <a:spcBef>
                <a:spcPts val="0"/>
              </a:spcBef>
              <a:spcAft>
                <a:spcPts val="0"/>
              </a:spcAft>
              <a:defRPr/>
            </a:pPr>
            <a:r>
              <a:rPr lang="de-DE" sz="1800" kern="0" dirty="0">
                <a:solidFill>
                  <a:srgbClr val="00214A"/>
                </a:solidFill>
              </a:rPr>
              <a:t>DVD Player/</a:t>
            </a:r>
          </a:p>
          <a:p>
            <a:pPr fontAlgn="auto">
              <a:spcBef>
                <a:spcPts val="0"/>
              </a:spcBef>
              <a:spcAft>
                <a:spcPts val="0"/>
              </a:spcAft>
              <a:defRPr/>
            </a:pPr>
            <a:r>
              <a:rPr lang="de-DE" sz="1800" kern="0" dirty="0">
                <a:solidFill>
                  <a:srgbClr val="00214A"/>
                </a:solidFill>
              </a:rPr>
              <a:t>Recorder</a:t>
            </a:r>
          </a:p>
        </p:txBody>
      </p:sp>
      <p:sp>
        <p:nvSpPr>
          <p:cNvPr id="77" name="Text Box 16"/>
          <p:cNvSpPr txBox="1">
            <a:spLocks noChangeArrowheads="1"/>
          </p:cNvSpPr>
          <p:nvPr/>
        </p:nvSpPr>
        <p:spPr bwMode="auto">
          <a:xfrm>
            <a:off x="6294465" y="4046522"/>
            <a:ext cx="1120775" cy="646113"/>
          </a:xfrm>
          <a:prstGeom prst="rect">
            <a:avLst/>
          </a:prstGeom>
          <a:noFill/>
          <a:ln w="9525" algn="ctr">
            <a:noFill/>
            <a:miter lim="800000"/>
            <a:headEnd/>
            <a:tailEnd/>
          </a:ln>
        </p:spPr>
        <p:txBody>
          <a:bodyPr wrap="none">
            <a:spAutoFit/>
          </a:bodyPr>
          <a:lstStyle/>
          <a:p>
            <a:pPr fontAlgn="auto">
              <a:spcBef>
                <a:spcPts val="0"/>
              </a:spcBef>
              <a:spcAft>
                <a:spcPts val="0"/>
              </a:spcAft>
              <a:defRPr/>
            </a:pPr>
            <a:r>
              <a:rPr lang="de-DE" sz="1800" kern="0" dirty="0">
                <a:solidFill>
                  <a:srgbClr val="00214A"/>
                </a:solidFill>
              </a:rPr>
              <a:t>Digital </a:t>
            </a:r>
          </a:p>
          <a:p>
            <a:pPr fontAlgn="auto">
              <a:spcBef>
                <a:spcPts val="0"/>
              </a:spcBef>
              <a:spcAft>
                <a:spcPts val="0"/>
              </a:spcAft>
              <a:defRPr/>
            </a:pPr>
            <a:r>
              <a:rPr lang="de-DE" sz="1800" kern="0" dirty="0" err="1">
                <a:solidFill>
                  <a:srgbClr val="00214A"/>
                </a:solidFill>
              </a:rPr>
              <a:t>Cameras</a:t>
            </a:r>
            <a:endParaRPr lang="de-DE" sz="1800" kern="0" dirty="0">
              <a:solidFill>
                <a:srgbClr val="00214A"/>
              </a:solidFill>
            </a:endParaRPr>
          </a:p>
        </p:txBody>
      </p:sp>
      <p:sp>
        <p:nvSpPr>
          <p:cNvPr id="78" name="Text Box 17"/>
          <p:cNvSpPr txBox="1">
            <a:spLocks noChangeArrowheads="1"/>
          </p:cNvSpPr>
          <p:nvPr/>
        </p:nvSpPr>
        <p:spPr bwMode="auto">
          <a:xfrm>
            <a:off x="7142190" y="4629135"/>
            <a:ext cx="928687" cy="646112"/>
          </a:xfrm>
          <a:prstGeom prst="rect">
            <a:avLst/>
          </a:prstGeom>
          <a:noFill/>
          <a:ln w="9525" algn="ctr">
            <a:noFill/>
            <a:miter lim="800000"/>
            <a:headEnd/>
            <a:tailEnd/>
          </a:ln>
        </p:spPr>
        <p:txBody>
          <a:bodyPr wrap="none">
            <a:spAutoFit/>
          </a:bodyPr>
          <a:lstStyle/>
          <a:p>
            <a:pPr fontAlgn="auto">
              <a:spcBef>
                <a:spcPts val="0"/>
              </a:spcBef>
              <a:spcAft>
                <a:spcPts val="0"/>
              </a:spcAft>
              <a:defRPr/>
            </a:pPr>
            <a:r>
              <a:rPr lang="de-DE" sz="1800" kern="0" dirty="0">
                <a:solidFill>
                  <a:srgbClr val="00214A"/>
                </a:solidFill>
              </a:rPr>
              <a:t>Video</a:t>
            </a:r>
          </a:p>
          <a:p>
            <a:pPr fontAlgn="auto">
              <a:spcBef>
                <a:spcPts val="0"/>
              </a:spcBef>
              <a:spcAft>
                <a:spcPts val="0"/>
              </a:spcAft>
              <a:defRPr/>
            </a:pPr>
            <a:r>
              <a:rPr lang="de-DE" sz="1800" kern="0" dirty="0">
                <a:solidFill>
                  <a:srgbClr val="00214A"/>
                </a:solidFill>
              </a:rPr>
              <a:t>Games</a:t>
            </a:r>
          </a:p>
        </p:txBody>
      </p:sp>
      <p:sp>
        <p:nvSpPr>
          <p:cNvPr id="79" name="Line 18"/>
          <p:cNvSpPr>
            <a:spLocks noChangeShapeType="1"/>
          </p:cNvSpPr>
          <p:nvPr/>
        </p:nvSpPr>
        <p:spPr bwMode="auto">
          <a:xfrm flipV="1">
            <a:off x="7435877" y="5319697"/>
            <a:ext cx="0" cy="368300"/>
          </a:xfrm>
          <a:prstGeom prst="line">
            <a:avLst/>
          </a:prstGeom>
          <a:noFill/>
          <a:ln w="19050">
            <a:solidFill>
              <a:srgbClr val="00214A"/>
            </a:solidFill>
            <a:round/>
            <a:headEnd/>
            <a:tailEnd type="oval" w="med" len="med"/>
          </a:ln>
        </p:spPr>
        <p:txBody>
          <a:bodyPr anchor="ctr">
            <a:spAutoFit/>
          </a:bodyPr>
          <a:lstStyle/>
          <a:p>
            <a:pPr fontAlgn="auto">
              <a:spcBef>
                <a:spcPts val="0"/>
              </a:spcBef>
              <a:spcAft>
                <a:spcPts val="0"/>
              </a:spcAft>
              <a:defRPr/>
            </a:pPr>
            <a:endParaRPr lang="en-GB" sz="1800" kern="0">
              <a:solidFill>
                <a:sysClr val="windowText" lastClr="000000"/>
              </a:solidFill>
            </a:endParaRPr>
          </a:p>
        </p:txBody>
      </p:sp>
      <p:sp>
        <p:nvSpPr>
          <p:cNvPr id="80" name="Line 19"/>
          <p:cNvSpPr>
            <a:spLocks noChangeShapeType="1"/>
          </p:cNvSpPr>
          <p:nvPr/>
        </p:nvSpPr>
        <p:spPr bwMode="auto">
          <a:xfrm flipH="1" flipV="1">
            <a:off x="2078065" y="1703372"/>
            <a:ext cx="7937" cy="971550"/>
          </a:xfrm>
          <a:prstGeom prst="line">
            <a:avLst/>
          </a:prstGeom>
          <a:noFill/>
          <a:ln w="19050">
            <a:solidFill>
              <a:srgbClr val="B70D28"/>
            </a:solidFill>
            <a:round/>
            <a:headEnd/>
            <a:tailEnd type="oval" w="med" len="med"/>
          </a:ln>
        </p:spPr>
        <p:txBody>
          <a:bodyPr anchor="ctr">
            <a:spAutoFit/>
          </a:bodyPr>
          <a:lstStyle/>
          <a:p>
            <a:pPr fontAlgn="auto">
              <a:spcBef>
                <a:spcPts val="0"/>
              </a:spcBef>
              <a:spcAft>
                <a:spcPts val="0"/>
              </a:spcAft>
              <a:defRPr/>
            </a:pPr>
            <a:endParaRPr lang="en-GB" sz="1800" kern="0">
              <a:solidFill>
                <a:sysClr val="windowText" lastClr="000000"/>
              </a:solidFill>
            </a:endParaRPr>
          </a:p>
        </p:txBody>
      </p:sp>
      <p:sp>
        <p:nvSpPr>
          <p:cNvPr id="81" name="Line 20"/>
          <p:cNvSpPr>
            <a:spLocks noChangeShapeType="1"/>
          </p:cNvSpPr>
          <p:nvPr/>
        </p:nvSpPr>
        <p:spPr bwMode="auto">
          <a:xfrm flipH="1" flipV="1">
            <a:off x="2846415" y="2220897"/>
            <a:ext cx="1587" cy="2973388"/>
          </a:xfrm>
          <a:prstGeom prst="line">
            <a:avLst/>
          </a:prstGeom>
          <a:noFill/>
          <a:ln w="19050">
            <a:solidFill>
              <a:srgbClr val="00214A"/>
            </a:solidFill>
            <a:round/>
            <a:headEnd/>
            <a:tailEnd type="oval" w="med" len="med"/>
          </a:ln>
        </p:spPr>
        <p:txBody>
          <a:bodyPr anchor="ctr">
            <a:spAutoFit/>
          </a:bodyPr>
          <a:lstStyle/>
          <a:p>
            <a:pPr fontAlgn="auto">
              <a:spcBef>
                <a:spcPts val="0"/>
              </a:spcBef>
              <a:spcAft>
                <a:spcPts val="0"/>
              </a:spcAft>
              <a:defRPr/>
            </a:pPr>
            <a:endParaRPr lang="en-GB" sz="1800" kern="0">
              <a:solidFill>
                <a:sysClr val="windowText" lastClr="000000"/>
              </a:solidFill>
            </a:endParaRPr>
          </a:p>
        </p:txBody>
      </p:sp>
      <p:sp>
        <p:nvSpPr>
          <p:cNvPr id="82" name="Line 21"/>
          <p:cNvSpPr>
            <a:spLocks noChangeShapeType="1"/>
          </p:cNvSpPr>
          <p:nvPr/>
        </p:nvSpPr>
        <p:spPr bwMode="auto">
          <a:xfrm flipH="1" flipV="1">
            <a:off x="3613177" y="2659047"/>
            <a:ext cx="0" cy="2665413"/>
          </a:xfrm>
          <a:prstGeom prst="line">
            <a:avLst/>
          </a:prstGeom>
          <a:noFill/>
          <a:ln w="19050">
            <a:solidFill>
              <a:srgbClr val="00214A"/>
            </a:solidFill>
            <a:round/>
            <a:headEnd/>
            <a:tailEnd type="oval" w="med" len="med"/>
          </a:ln>
        </p:spPr>
        <p:txBody>
          <a:bodyPr anchor="ctr">
            <a:spAutoFit/>
          </a:bodyPr>
          <a:lstStyle/>
          <a:p>
            <a:pPr fontAlgn="auto">
              <a:spcBef>
                <a:spcPts val="0"/>
              </a:spcBef>
              <a:spcAft>
                <a:spcPts val="0"/>
              </a:spcAft>
              <a:defRPr/>
            </a:pPr>
            <a:endParaRPr lang="en-GB" sz="1800" kern="0">
              <a:solidFill>
                <a:sysClr val="windowText" lastClr="000000"/>
              </a:solidFill>
            </a:endParaRPr>
          </a:p>
        </p:txBody>
      </p:sp>
      <p:sp>
        <p:nvSpPr>
          <p:cNvPr id="83" name="Line 22"/>
          <p:cNvSpPr>
            <a:spLocks noChangeShapeType="1"/>
          </p:cNvSpPr>
          <p:nvPr/>
        </p:nvSpPr>
        <p:spPr bwMode="auto">
          <a:xfrm flipV="1">
            <a:off x="4373590" y="3170222"/>
            <a:ext cx="6350" cy="2195513"/>
          </a:xfrm>
          <a:prstGeom prst="line">
            <a:avLst/>
          </a:prstGeom>
          <a:noFill/>
          <a:ln w="19050">
            <a:solidFill>
              <a:srgbClr val="00214A"/>
            </a:solidFill>
            <a:round/>
            <a:headEnd/>
            <a:tailEnd type="oval" w="med" len="med"/>
          </a:ln>
        </p:spPr>
        <p:txBody>
          <a:bodyPr anchor="ctr">
            <a:spAutoFit/>
          </a:bodyPr>
          <a:lstStyle/>
          <a:p>
            <a:pPr fontAlgn="auto">
              <a:spcBef>
                <a:spcPts val="0"/>
              </a:spcBef>
              <a:spcAft>
                <a:spcPts val="0"/>
              </a:spcAft>
              <a:defRPr/>
            </a:pPr>
            <a:endParaRPr lang="en-GB" sz="1800" kern="0">
              <a:solidFill>
                <a:sysClr val="windowText" lastClr="000000"/>
              </a:solidFill>
            </a:endParaRPr>
          </a:p>
        </p:txBody>
      </p:sp>
      <p:sp>
        <p:nvSpPr>
          <p:cNvPr id="84" name="Line 23"/>
          <p:cNvSpPr>
            <a:spLocks noChangeShapeType="1"/>
          </p:cNvSpPr>
          <p:nvPr/>
        </p:nvSpPr>
        <p:spPr bwMode="auto">
          <a:xfrm flipV="1">
            <a:off x="5143527" y="3462322"/>
            <a:ext cx="3175" cy="1933575"/>
          </a:xfrm>
          <a:prstGeom prst="line">
            <a:avLst/>
          </a:prstGeom>
          <a:noFill/>
          <a:ln w="19050">
            <a:solidFill>
              <a:srgbClr val="00214A"/>
            </a:solidFill>
            <a:round/>
            <a:headEnd/>
            <a:tailEnd type="oval" w="med" len="med"/>
          </a:ln>
        </p:spPr>
        <p:txBody>
          <a:bodyPr anchor="ctr">
            <a:spAutoFit/>
          </a:bodyPr>
          <a:lstStyle/>
          <a:p>
            <a:pPr fontAlgn="auto">
              <a:spcBef>
                <a:spcPts val="0"/>
              </a:spcBef>
              <a:spcAft>
                <a:spcPts val="0"/>
              </a:spcAft>
              <a:defRPr/>
            </a:pPr>
            <a:endParaRPr lang="en-GB" sz="1800" kern="0">
              <a:solidFill>
                <a:sysClr val="windowText" lastClr="000000"/>
              </a:solidFill>
            </a:endParaRPr>
          </a:p>
        </p:txBody>
      </p:sp>
      <p:sp>
        <p:nvSpPr>
          <p:cNvPr id="85" name="Line 24"/>
          <p:cNvSpPr>
            <a:spLocks noChangeShapeType="1"/>
          </p:cNvSpPr>
          <p:nvPr/>
        </p:nvSpPr>
        <p:spPr bwMode="auto">
          <a:xfrm flipH="1" flipV="1">
            <a:off x="5876952" y="4156060"/>
            <a:ext cx="0" cy="1241425"/>
          </a:xfrm>
          <a:prstGeom prst="line">
            <a:avLst/>
          </a:prstGeom>
          <a:noFill/>
          <a:ln w="19050">
            <a:solidFill>
              <a:srgbClr val="00214A"/>
            </a:solidFill>
            <a:round/>
            <a:headEnd/>
            <a:tailEnd type="oval" w="med" len="med"/>
          </a:ln>
        </p:spPr>
        <p:txBody>
          <a:bodyPr anchor="ctr">
            <a:spAutoFit/>
          </a:bodyPr>
          <a:lstStyle/>
          <a:p>
            <a:pPr fontAlgn="auto">
              <a:spcBef>
                <a:spcPts val="0"/>
              </a:spcBef>
              <a:spcAft>
                <a:spcPts val="0"/>
              </a:spcAft>
              <a:defRPr/>
            </a:pPr>
            <a:endParaRPr lang="en-GB" sz="1800" kern="0">
              <a:solidFill>
                <a:sysClr val="windowText" lastClr="000000"/>
              </a:solidFill>
            </a:endParaRPr>
          </a:p>
        </p:txBody>
      </p:sp>
      <p:sp>
        <p:nvSpPr>
          <p:cNvPr id="86" name="Line 25"/>
          <p:cNvSpPr>
            <a:spLocks noChangeShapeType="1"/>
          </p:cNvSpPr>
          <p:nvPr/>
        </p:nvSpPr>
        <p:spPr bwMode="auto">
          <a:xfrm flipV="1">
            <a:off x="6680227" y="4703747"/>
            <a:ext cx="0" cy="730250"/>
          </a:xfrm>
          <a:prstGeom prst="line">
            <a:avLst/>
          </a:prstGeom>
          <a:noFill/>
          <a:ln w="19050">
            <a:solidFill>
              <a:srgbClr val="00214A"/>
            </a:solidFill>
            <a:round/>
            <a:headEnd/>
            <a:tailEnd type="oval" w="med" len="med"/>
          </a:ln>
        </p:spPr>
        <p:txBody>
          <a:bodyPr anchor="ctr">
            <a:spAutoFit/>
          </a:bodyPr>
          <a:lstStyle/>
          <a:p>
            <a:pPr fontAlgn="auto">
              <a:spcBef>
                <a:spcPts val="0"/>
              </a:spcBef>
              <a:spcAft>
                <a:spcPts val="0"/>
              </a:spcAft>
              <a:defRPr/>
            </a:pPr>
            <a:endParaRPr lang="en-GB" sz="1800" kern="0">
              <a:solidFill>
                <a:sysClr val="windowText" lastClr="000000"/>
              </a:solidFill>
            </a:endParaRPr>
          </a:p>
        </p:txBody>
      </p:sp>
      <p:sp>
        <p:nvSpPr>
          <p:cNvPr id="27" name="Titel 26"/>
          <p:cNvSpPr>
            <a:spLocks noGrp="1"/>
          </p:cNvSpPr>
          <p:nvPr>
            <p:ph type="title"/>
          </p:nvPr>
        </p:nvSpPr>
        <p:spPr/>
        <p:txBody>
          <a:bodyPr/>
          <a:lstStyle/>
          <a:p>
            <a:r>
              <a:rPr lang="en-US" dirty="0" smtClean="0"/>
              <a:t>Unit Shipments </a:t>
            </a:r>
            <a:br>
              <a:rPr lang="en-US" dirty="0" smtClean="0"/>
            </a:br>
            <a:r>
              <a:rPr lang="en-US" dirty="0" smtClean="0"/>
              <a:t>of Selected Applications [2009E]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a:noFill/>
        </p:spPr>
        <p:txBody>
          <a:bodyPr/>
          <a:lstStyle/>
          <a:p>
            <a:pPr eaLnBrk="1" hangingPunct="1"/>
            <a:r>
              <a:rPr lang="en-US" dirty="0" smtClean="0"/>
              <a:t>New Platform Development and Efforts</a:t>
            </a:r>
            <a:endParaRPr lang="de-DE" dirty="0" smtClean="0"/>
          </a:p>
        </p:txBody>
      </p:sp>
      <p:graphicFrame>
        <p:nvGraphicFramePr>
          <p:cNvPr id="3074" name="Object 2"/>
          <p:cNvGraphicFramePr>
            <a:graphicFrameLocks noChangeAspect="1"/>
          </p:cNvGraphicFramePr>
          <p:nvPr/>
        </p:nvGraphicFramePr>
        <p:xfrm>
          <a:off x="60325" y="3571875"/>
          <a:ext cx="4940300" cy="3295650"/>
        </p:xfrm>
        <a:graphic>
          <a:graphicData uri="http://schemas.openxmlformats.org/presentationml/2006/ole">
            <p:oleObj spid="_x0000_s718850" name="Chart" r:id="rId3" imgW="6096135" imgH="4067089" progId="MSGraph.Chart.8">
              <p:embed followColorScheme="full"/>
            </p:oleObj>
          </a:graphicData>
        </a:graphic>
      </p:graphicFrame>
      <p:sp>
        <p:nvSpPr>
          <p:cNvPr id="3076" name="AutoShape 5"/>
          <p:cNvSpPr>
            <a:spLocks noChangeArrowheads="1"/>
          </p:cNvSpPr>
          <p:nvPr/>
        </p:nvSpPr>
        <p:spPr bwMode="auto">
          <a:xfrm>
            <a:off x="2428875" y="2200275"/>
            <a:ext cx="3048000" cy="1050925"/>
          </a:xfrm>
          <a:prstGeom prst="homePlate">
            <a:avLst>
              <a:gd name="adj" fmla="val 24371"/>
            </a:avLst>
          </a:prstGeom>
          <a:solidFill>
            <a:schemeClr val="hlink"/>
          </a:solidFill>
          <a:ln w="9525">
            <a:solidFill>
              <a:srgbClr val="001E64"/>
            </a:solidFill>
            <a:miter lim="800000"/>
            <a:headEnd/>
            <a:tailEnd/>
          </a:ln>
        </p:spPr>
        <p:txBody>
          <a:bodyPr wrap="none" lIns="90000" tIns="46800" rIns="90000" bIns="46800"/>
          <a:lstStyle/>
          <a:p>
            <a:pPr algn="ctr" eaLnBrk="0" hangingPunct="0">
              <a:spcBef>
                <a:spcPct val="0"/>
              </a:spcBef>
            </a:pPr>
            <a:endParaRPr lang="en-US" sz="1200" b="1" smtClean="0">
              <a:solidFill>
                <a:srgbClr val="FFFFFF"/>
              </a:solidFill>
              <a:latin typeface="Arial" charset="0"/>
            </a:endParaRPr>
          </a:p>
          <a:p>
            <a:pPr algn="ctr" eaLnBrk="0" hangingPunct="0">
              <a:spcBef>
                <a:spcPct val="0"/>
              </a:spcBef>
            </a:pPr>
            <a:r>
              <a:rPr lang="en-US" sz="1400" b="1" smtClean="0">
                <a:solidFill>
                  <a:srgbClr val="FFFFFF"/>
                </a:solidFill>
                <a:latin typeface="Arial" charset="0"/>
              </a:rPr>
              <a:t>Platform</a:t>
            </a:r>
            <a:endParaRPr lang="en-US" sz="1400" smtClean="0">
              <a:solidFill>
                <a:srgbClr val="FFFFFF"/>
              </a:solidFill>
              <a:latin typeface="Arial" charset="0"/>
            </a:endParaRPr>
          </a:p>
        </p:txBody>
      </p:sp>
      <p:sp>
        <p:nvSpPr>
          <p:cNvPr id="3077" name="AutoShape 6"/>
          <p:cNvSpPr>
            <a:spLocks noChangeArrowheads="1"/>
          </p:cNvSpPr>
          <p:nvPr/>
        </p:nvSpPr>
        <p:spPr bwMode="auto">
          <a:xfrm>
            <a:off x="1022350" y="1785926"/>
            <a:ext cx="2263766" cy="714375"/>
          </a:xfrm>
          <a:prstGeom prst="homePlate">
            <a:avLst>
              <a:gd name="adj" fmla="val 23448"/>
            </a:avLst>
          </a:prstGeom>
          <a:solidFill>
            <a:srgbClr val="99CCFF"/>
          </a:solidFill>
          <a:ln w="28575" algn="ctr">
            <a:noFill/>
            <a:miter lim="800000"/>
            <a:headEnd/>
            <a:tailEnd/>
          </a:ln>
        </p:spPr>
        <p:txBody>
          <a:bodyPr tIns="36000" bIns="46800" anchor="ctr"/>
          <a:lstStyle/>
          <a:p>
            <a:pPr algn="ctr" eaLnBrk="0" hangingPunct="0">
              <a:spcBef>
                <a:spcPct val="0"/>
              </a:spcBef>
              <a:tabLst>
                <a:tab pos="190500" algn="l"/>
              </a:tabLst>
            </a:pPr>
            <a:r>
              <a:rPr lang="en-US" sz="1400" b="1" dirty="0" smtClean="0">
                <a:solidFill>
                  <a:srgbClr val="FFFFFF"/>
                </a:solidFill>
              </a:rPr>
              <a:t>HW Components</a:t>
            </a:r>
          </a:p>
        </p:txBody>
      </p:sp>
      <p:sp>
        <p:nvSpPr>
          <p:cNvPr id="3078" name="AutoShape 7"/>
          <p:cNvSpPr>
            <a:spLocks noChangeArrowheads="1"/>
          </p:cNvSpPr>
          <p:nvPr/>
        </p:nvSpPr>
        <p:spPr bwMode="auto">
          <a:xfrm>
            <a:off x="1022350" y="2571738"/>
            <a:ext cx="2263766" cy="536575"/>
          </a:xfrm>
          <a:prstGeom prst="homePlate">
            <a:avLst>
              <a:gd name="adj" fmla="val 23612"/>
            </a:avLst>
          </a:prstGeom>
          <a:solidFill>
            <a:srgbClr val="87A5D2"/>
          </a:solidFill>
          <a:ln w="28575" algn="ctr">
            <a:noFill/>
            <a:miter lim="800000"/>
            <a:headEnd/>
            <a:tailEnd/>
          </a:ln>
        </p:spPr>
        <p:txBody>
          <a:bodyPr tIns="36000" bIns="46800" anchor="ctr"/>
          <a:lstStyle/>
          <a:p>
            <a:pPr algn="ctr" eaLnBrk="0" hangingPunct="0">
              <a:spcBef>
                <a:spcPct val="0"/>
              </a:spcBef>
              <a:tabLst>
                <a:tab pos="190500" algn="l"/>
              </a:tabLst>
            </a:pPr>
            <a:r>
              <a:rPr lang="en-US" sz="1400" b="1" smtClean="0">
                <a:solidFill>
                  <a:srgbClr val="FFFFFF"/>
                </a:solidFill>
              </a:rPr>
              <a:t>SW Components</a:t>
            </a:r>
          </a:p>
        </p:txBody>
      </p:sp>
      <p:sp>
        <p:nvSpPr>
          <p:cNvPr id="3079" name="AutoShape 8"/>
          <p:cNvSpPr>
            <a:spLocks noChangeArrowheads="1"/>
          </p:cNvSpPr>
          <p:nvPr/>
        </p:nvSpPr>
        <p:spPr bwMode="auto">
          <a:xfrm>
            <a:off x="4500563" y="2909888"/>
            <a:ext cx="1574800" cy="989012"/>
          </a:xfrm>
          <a:prstGeom prst="homePlate">
            <a:avLst>
              <a:gd name="adj" fmla="val 30578"/>
            </a:avLst>
          </a:prstGeom>
          <a:solidFill>
            <a:srgbClr val="B70D28"/>
          </a:solidFill>
          <a:ln w="38100" algn="ctr">
            <a:solidFill>
              <a:srgbClr val="969696"/>
            </a:solidFill>
            <a:miter lim="800000"/>
            <a:headEnd/>
            <a:tailEnd/>
          </a:ln>
        </p:spPr>
        <p:txBody>
          <a:bodyPr tIns="36000" bIns="46800" anchor="ctr"/>
          <a:lstStyle/>
          <a:p>
            <a:pPr eaLnBrk="0" hangingPunct="0">
              <a:spcBef>
                <a:spcPct val="0"/>
              </a:spcBef>
              <a:tabLst>
                <a:tab pos="190500" algn="l"/>
              </a:tabLst>
            </a:pPr>
            <a:r>
              <a:rPr lang="en-US" sz="1400" b="1" smtClean="0">
                <a:solidFill>
                  <a:srgbClr val="FFFFFF"/>
                </a:solidFill>
              </a:rPr>
              <a:t>Lead Customer Project</a:t>
            </a:r>
          </a:p>
        </p:txBody>
      </p:sp>
      <p:sp>
        <p:nvSpPr>
          <p:cNvPr id="3080" name="AutoShape 9"/>
          <p:cNvSpPr>
            <a:spLocks noChangeArrowheads="1"/>
          </p:cNvSpPr>
          <p:nvPr/>
        </p:nvSpPr>
        <p:spPr bwMode="auto">
          <a:xfrm>
            <a:off x="5072063" y="3905250"/>
            <a:ext cx="1357325" cy="666750"/>
          </a:xfrm>
          <a:prstGeom prst="homePlate">
            <a:avLst>
              <a:gd name="adj" fmla="val 43795"/>
            </a:avLst>
          </a:prstGeom>
          <a:solidFill>
            <a:srgbClr val="B70D28"/>
          </a:solidFill>
          <a:ln w="38100" algn="ctr">
            <a:solidFill>
              <a:srgbClr val="969696"/>
            </a:solidFill>
            <a:miter lim="800000"/>
            <a:headEnd/>
            <a:tailEnd/>
          </a:ln>
        </p:spPr>
        <p:txBody>
          <a:bodyPr tIns="36000" bIns="46800"/>
          <a:lstStyle/>
          <a:p>
            <a:pPr eaLnBrk="0" hangingPunct="0">
              <a:spcBef>
                <a:spcPct val="0"/>
              </a:spcBef>
              <a:tabLst>
                <a:tab pos="190500" algn="l"/>
              </a:tabLst>
            </a:pPr>
            <a:r>
              <a:rPr lang="en-US" sz="1200" b="1" smtClean="0">
                <a:solidFill>
                  <a:srgbClr val="FFFFFF"/>
                </a:solidFill>
              </a:rPr>
              <a:t>2nd Customer Project</a:t>
            </a:r>
          </a:p>
        </p:txBody>
      </p:sp>
      <p:sp>
        <p:nvSpPr>
          <p:cNvPr id="3081" name="Text Box 10"/>
          <p:cNvSpPr txBox="1">
            <a:spLocks noChangeArrowheads="1"/>
          </p:cNvSpPr>
          <p:nvPr/>
        </p:nvSpPr>
        <p:spPr bwMode="auto">
          <a:xfrm>
            <a:off x="1071563" y="1365250"/>
            <a:ext cx="1000125" cy="338138"/>
          </a:xfrm>
          <a:prstGeom prst="rect">
            <a:avLst/>
          </a:prstGeom>
          <a:noFill/>
          <a:ln w="3175" algn="ctr">
            <a:noFill/>
            <a:miter lim="800000"/>
            <a:headEnd/>
            <a:tailEnd/>
          </a:ln>
        </p:spPr>
        <p:txBody>
          <a:bodyPr>
            <a:spAutoFit/>
          </a:bodyPr>
          <a:lstStyle/>
          <a:p>
            <a:pPr algn="ctr" eaLnBrk="0" hangingPunct="0"/>
            <a:r>
              <a:rPr lang="de-DE" smtClean="0">
                <a:solidFill>
                  <a:srgbClr val="1A1817"/>
                </a:solidFill>
              </a:rPr>
              <a:t>Year 1</a:t>
            </a:r>
          </a:p>
        </p:txBody>
      </p:sp>
      <p:sp>
        <p:nvSpPr>
          <p:cNvPr id="3082" name="Text Box 12"/>
          <p:cNvSpPr txBox="1">
            <a:spLocks noChangeArrowheads="1"/>
          </p:cNvSpPr>
          <p:nvPr/>
        </p:nvSpPr>
        <p:spPr bwMode="auto">
          <a:xfrm>
            <a:off x="5857884" y="3201988"/>
            <a:ext cx="2085975" cy="336550"/>
          </a:xfrm>
          <a:prstGeom prst="rect">
            <a:avLst/>
          </a:prstGeom>
          <a:noFill/>
          <a:ln w="3175" algn="ctr">
            <a:noFill/>
            <a:miter lim="800000"/>
            <a:headEnd/>
            <a:tailEnd/>
          </a:ln>
        </p:spPr>
        <p:txBody>
          <a:bodyPr>
            <a:spAutoFit/>
          </a:bodyPr>
          <a:lstStyle/>
          <a:p>
            <a:pPr algn="ctr" eaLnBrk="0" hangingPunct="0"/>
            <a:r>
              <a:rPr lang="de-DE" smtClean="0">
                <a:solidFill>
                  <a:srgbClr val="1A1817"/>
                </a:solidFill>
              </a:rPr>
              <a:t>typ. 12 months</a:t>
            </a:r>
          </a:p>
        </p:txBody>
      </p:sp>
      <p:sp>
        <p:nvSpPr>
          <p:cNvPr id="3083" name="Text Box 13"/>
          <p:cNvSpPr txBox="1">
            <a:spLocks noChangeArrowheads="1"/>
          </p:cNvSpPr>
          <p:nvPr/>
        </p:nvSpPr>
        <p:spPr bwMode="auto">
          <a:xfrm>
            <a:off x="6408747" y="3956050"/>
            <a:ext cx="2085975" cy="336550"/>
          </a:xfrm>
          <a:prstGeom prst="rect">
            <a:avLst/>
          </a:prstGeom>
          <a:noFill/>
          <a:ln w="3175" algn="ctr">
            <a:noFill/>
            <a:miter lim="800000"/>
            <a:headEnd/>
            <a:tailEnd/>
          </a:ln>
        </p:spPr>
        <p:txBody>
          <a:bodyPr>
            <a:spAutoFit/>
          </a:bodyPr>
          <a:lstStyle/>
          <a:p>
            <a:pPr algn="ctr" eaLnBrk="0" hangingPunct="0"/>
            <a:r>
              <a:rPr lang="de-DE" smtClean="0">
                <a:solidFill>
                  <a:srgbClr val="1A1817"/>
                </a:solidFill>
              </a:rPr>
              <a:t>typ. 6 months</a:t>
            </a:r>
          </a:p>
        </p:txBody>
      </p:sp>
      <p:cxnSp>
        <p:nvCxnSpPr>
          <p:cNvPr id="3084" name="Straight Connector 15"/>
          <p:cNvCxnSpPr>
            <a:cxnSpLocks noChangeShapeType="1"/>
          </p:cNvCxnSpPr>
          <p:nvPr/>
        </p:nvCxnSpPr>
        <p:spPr bwMode="auto">
          <a:xfrm rot="5400000">
            <a:off x="103981" y="2561432"/>
            <a:ext cx="1836737" cy="0"/>
          </a:xfrm>
          <a:prstGeom prst="line">
            <a:avLst/>
          </a:prstGeom>
          <a:noFill/>
          <a:ln w="19050" algn="ctr">
            <a:solidFill>
              <a:schemeClr val="tx1"/>
            </a:solidFill>
            <a:prstDash val="dash"/>
            <a:round/>
            <a:headEnd/>
            <a:tailEnd/>
          </a:ln>
        </p:spPr>
      </p:cxnSp>
      <p:cxnSp>
        <p:nvCxnSpPr>
          <p:cNvPr id="3085" name="Straight Connector 16"/>
          <p:cNvCxnSpPr>
            <a:cxnSpLocks noChangeShapeType="1"/>
          </p:cNvCxnSpPr>
          <p:nvPr/>
        </p:nvCxnSpPr>
        <p:spPr bwMode="auto">
          <a:xfrm rot="5400000">
            <a:off x="1510491" y="2561432"/>
            <a:ext cx="1836737" cy="0"/>
          </a:xfrm>
          <a:prstGeom prst="line">
            <a:avLst/>
          </a:prstGeom>
          <a:noFill/>
          <a:ln w="19050" algn="ctr">
            <a:solidFill>
              <a:schemeClr val="tx1"/>
            </a:solidFill>
            <a:prstDash val="dash"/>
            <a:round/>
            <a:headEnd/>
            <a:tailEnd/>
          </a:ln>
        </p:spPr>
      </p:cxnSp>
      <p:cxnSp>
        <p:nvCxnSpPr>
          <p:cNvPr id="3086" name="Straight Connector 17"/>
          <p:cNvCxnSpPr>
            <a:cxnSpLocks noChangeShapeType="1"/>
          </p:cNvCxnSpPr>
          <p:nvPr/>
        </p:nvCxnSpPr>
        <p:spPr bwMode="auto">
          <a:xfrm rot="5400000">
            <a:off x="2939251" y="2561432"/>
            <a:ext cx="1836737" cy="0"/>
          </a:xfrm>
          <a:prstGeom prst="line">
            <a:avLst/>
          </a:prstGeom>
          <a:noFill/>
          <a:ln w="19050" algn="ctr">
            <a:solidFill>
              <a:schemeClr val="tx1"/>
            </a:solidFill>
            <a:prstDash val="dash"/>
            <a:round/>
            <a:headEnd/>
            <a:tailEnd/>
          </a:ln>
        </p:spPr>
      </p:cxnSp>
      <p:cxnSp>
        <p:nvCxnSpPr>
          <p:cNvPr id="3087" name="Straight Connector 18"/>
          <p:cNvCxnSpPr>
            <a:cxnSpLocks noChangeShapeType="1"/>
          </p:cNvCxnSpPr>
          <p:nvPr/>
        </p:nvCxnSpPr>
        <p:spPr bwMode="auto">
          <a:xfrm rot="5400000">
            <a:off x="4368011" y="2561432"/>
            <a:ext cx="1836737" cy="0"/>
          </a:xfrm>
          <a:prstGeom prst="line">
            <a:avLst/>
          </a:prstGeom>
          <a:noFill/>
          <a:ln w="19050" algn="ctr">
            <a:solidFill>
              <a:schemeClr val="tx1"/>
            </a:solidFill>
            <a:prstDash val="dash"/>
            <a:round/>
            <a:headEnd/>
            <a:tailEnd/>
          </a:ln>
        </p:spPr>
      </p:cxnSp>
      <p:cxnSp>
        <p:nvCxnSpPr>
          <p:cNvPr id="3088" name="Straight Connector 19"/>
          <p:cNvCxnSpPr>
            <a:cxnSpLocks noChangeShapeType="1"/>
          </p:cNvCxnSpPr>
          <p:nvPr/>
        </p:nvCxnSpPr>
        <p:spPr bwMode="auto">
          <a:xfrm rot="5400000">
            <a:off x="5929328" y="2428875"/>
            <a:ext cx="1571625" cy="0"/>
          </a:xfrm>
          <a:prstGeom prst="line">
            <a:avLst/>
          </a:prstGeom>
          <a:noFill/>
          <a:ln w="19050" algn="ctr">
            <a:solidFill>
              <a:schemeClr val="tx1"/>
            </a:solidFill>
            <a:prstDash val="dash"/>
            <a:round/>
            <a:headEnd/>
            <a:tailEnd/>
          </a:ln>
        </p:spPr>
      </p:cxnSp>
      <p:sp>
        <p:nvSpPr>
          <p:cNvPr id="3089" name="Text Box 10"/>
          <p:cNvSpPr txBox="1">
            <a:spLocks noChangeArrowheads="1"/>
          </p:cNvSpPr>
          <p:nvPr/>
        </p:nvSpPr>
        <p:spPr bwMode="auto">
          <a:xfrm>
            <a:off x="2571761" y="1357313"/>
            <a:ext cx="1000125" cy="338137"/>
          </a:xfrm>
          <a:prstGeom prst="rect">
            <a:avLst/>
          </a:prstGeom>
          <a:noFill/>
          <a:ln w="3175" algn="ctr">
            <a:noFill/>
            <a:miter lim="800000"/>
            <a:headEnd/>
            <a:tailEnd/>
          </a:ln>
        </p:spPr>
        <p:txBody>
          <a:bodyPr>
            <a:spAutoFit/>
          </a:bodyPr>
          <a:lstStyle/>
          <a:p>
            <a:pPr algn="ctr" eaLnBrk="0" hangingPunct="0"/>
            <a:r>
              <a:rPr lang="de-DE" smtClean="0">
                <a:solidFill>
                  <a:srgbClr val="1A1817"/>
                </a:solidFill>
              </a:rPr>
              <a:t>Year 2</a:t>
            </a:r>
          </a:p>
        </p:txBody>
      </p:sp>
      <p:sp>
        <p:nvSpPr>
          <p:cNvPr id="3090" name="Text Box 10"/>
          <p:cNvSpPr txBox="1">
            <a:spLocks noChangeArrowheads="1"/>
          </p:cNvSpPr>
          <p:nvPr/>
        </p:nvSpPr>
        <p:spPr bwMode="auto">
          <a:xfrm>
            <a:off x="4000512" y="1357313"/>
            <a:ext cx="1000125" cy="338137"/>
          </a:xfrm>
          <a:prstGeom prst="rect">
            <a:avLst/>
          </a:prstGeom>
          <a:noFill/>
          <a:ln w="3175" algn="ctr">
            <a:noFill/>
            <a:miter lim="800000"/>
            <a:headEnd/>
            <a:tailEnd/>
          </a:ln>
        </p:spPr>
        <p:txBody>
          <a:bodyPr>
            <a:spAutoFit/>
          </a:bodyPr>
          <a:lstStyle/>
          <a:p>
            <a:pPr algn="ctr" eaLnBrk="0" hangingPunct="0"/>
            <a:r>
              <a:rPr lang="de-DE" smtClean="0">
                <a:solidFill>
                  <a:srgbClr val="1A1817"/>
                </a:solidFill>
              </a:rPr>
              <a:t>Year 3</a:t>
            </a:r>
          </a:p>
        </p:txBody>
      </p:sp>
      <p:sp>
        <p:nvSpPr>
          <p:cNvPr id="3091" name="Text Box 10"/>
          <p:cNvSpPr txBox="1">
            <a:spLocks noChangeArrowheads="1"/>
          </p:cNvSpPr>
          <p:nvPr/>
        </p:nvSpPr>
        <p:spPr bwMode="auto">
          <a:xfrm>
            <a:off x="5429256" y="1357313"/>
            <a:ext cx="1000125" cy="338137"/>
          </a:xfrm>
          <a:prstGeom prst="rect">
            <a:avLst/>
          </a:prstGeom>
          <a:noFill/>
          <a:ln w="3175" algn="ctr">
            <a:noFill/>
            <a:miter lim="800000"/>
            <a:headEnd/>
            <a:tailEnd/>
          </a:ln>
        </p:spPr>
        <p:txBody>
          <a:bodyPr>
            <a:spAutoFit/>
          </a:bodyPr>
          <a:lstStyle/>
          <a:p>
            <a:pPr algn="ctr" eaLnBrk="0" hangingPunct="0"/>
            <a:r>
              <a:rPr lang="de-DE" dirty="0" smtClean="0">
                <a:solidFill>
                  <a:srgbClr val="1A1817"/>
                </a:solidFill>
              </a:rPr>
              <a:t>Year 4</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928802"/>
            <a:ext cx="9144000" cy="914400"/>
          </a:xfrm>
          <a:prstGeom prst="rect">
            <a:avLst/>
          </a:prstGeom>
          <a:solidFill>
            <a:schemeClr val="accent2">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buClr>
                <a:srgbClr val="E30034"/>
              </a:buClr>
              <a:defRPr/>
            </a:pPr>
            <a:endParaRPr lang="en-GB" sz="1600" dirty="0" err="1">
              <a:latin typeface="Verdana" pitchFamily="34" charset="0"/>
            </a:endParaRPr>
          </a:p>
        </p:txBody>
      </p:sp>
      <p:sp>
        <p:nvSpPr>
          <p:cNvPr id="11266" name="Datumsplatzhalter 3"/>
          <p:cNvSpPr>
            <a:spLocks noGrp="1"/>
          </p:cNvSpPr>
          <p:nvPr>
            <p:ph type="dt" sz="quarter" idx="4294967295"/>
          </p:nvPr>
        </p:nvSpPr>
        <p:spPr bwMode="auto">
          <a:xfrm>
            <a:off x="250825" y="6621463"/>
            <a:ext cx="1079500" cy="144462"/>
          </a:xfrm>
          <a:ln>
            <a:miter lim="800000"/>
            <a:headEnd/>
            <a:tailEnd/>
          </a:ln>
        </p:spPr>
        <p:txBody>
          <a:bodyPr wrap="square" numCol="1" anchorCtr="0" compatLnSpc="1">
            <a:prstTxWarp prst="textNoShape">
              <a:avLst/>
            </a:prstTxWarp>
          </a:bodyPr>
          <a:lstStyle/>
          <a:p>
            <a:pPr>
              <a:defRPr/>
            </a:pPr>
            <a:fld id="{351C7197-8B6A-4B07-938C-EF6FA677684C}" type="datetime1">
              <a:rPr lang="en-US" smtClean="0"/>
              <a:pPr>
                <a:defRPr/>
              </a:pPr>
              <a:t>5/10/2010</a:t>
            </a:fld>
            <a:endParaRPr lang="de-DE" smtClean="0"/>
          </a:p>
        </p:txBody>
      </p:sp>
      <p:sp>
        <p:nvSpPr>
          <p:cNvPr id="11267" name="Foliennummernplatzhalter 5"/>
          <p:cNvSpPr>
            <a:spLocks noGrp="1"/>
          </p:cNvSpPr>
          <p:nvPr>
            <p:ph type="sldNum" sz="quarter" idx="4294967295"/>
          </p:nvPr>
        </p:nvSpPr>
        <p:spPr bwMode="auto">
          <a:xfrm>
            <a:off x="7815263" y="6621463"/>
            <a:ext cx="1079500" cy="144462"/>
          </a:xfrm>
          <a:ln>
            <a:miter lim="800000"/>
            <a:headEnd/>
            <a:tailEnd/>
          </a:ln>
        </p:spPr>
        <p:txBody>
          <a:bodyPr wrap="square" numCol="1" anchorCtr="0" compatLnSpc="1">
            <a:prstTxWarp prst="textNoShape">
              <a:avLst/>
            </a:prstTxWarp>
          </a:bodyPr>
          <a:lstStyle/>
          <a:p>
            <a:pPr>
              <a:defRPr/>
            </a:pPr>
            <a:r>
              <a:rPr lang="de-DE" smtClean="0"/>
              <a:t>Page </a:t>
            </a:r>
            <a:fld id="{FBCC1651-5DF9-44BA-9D6A-FBC58B5D48FD}" type="slidenum">
              <a:rPr lang="de-DE" smtClean="0"/>
              <a:pPr>
                <a:defRPr/>
              </a:pPr>
              <a:t>7</a:t>
            </a:fld>
            <a:endParaRPr lang="de-DE" smtClean="0"/>
          </a:p>
        </p:txBody>
      </p:sp>
      <p:sp>
        <p:nvSpPr>
          <p:cNvPr id="89094" name="Title 6"/>
          <p:cNvSpPr>
            <a:spLocks noGrp="1"/>
          </p:cNvSpPr>
          <p:nvPr>
            <p:ph type="title"/>
          </p:nvPr>
        </p:nvSpPr>
        <p:spPr/>
        <p:txBody>
          <a:bodyPr/>
          <a:lstStyle/>
          <a:p>
            <a:pPr eaLnBrk="1" hangingPunct="1"/>
            <a:r>
              <a:rPr lang="de-DE" dirty="0" smtClean="0"/>
              <a:t>Content</a:t>
            </a:r>
          </a:p>
        </p:txBody>
      </p:sp>
      <p:sp>
        <p:nvSpPr>
          <p:cNvPr id="89095" name="Content Placeholder 7"/>
          <p:cNvSpPr>
            <a:spLocks noGrp="1"/>
          </p:cNvSpPr>
          <p:nvPr>
            <p:ph sz="quarter" idx="10"/>
          </p:nvPr>
        </p:nvSpPr>
        <p:spPr/>
        <p:txBody>
          <a:bodyPr/>
          <a:lstStyle/>
          <a:p>
            <a:pPr eaLnBrk="1" hangingPunct="1"/>
            <a:r>
              <a:rPr lang="de-DE" dirty="0" smtClean="0"/>
              <a:t>Mobile Phone Market</a:t>
            </a:r>
          </a:p>
          <a:p>
            <a:pPr eaLnBrk="1" hangingPunct="1"/>
            <a:endParaRPr lang="de-DE" dirty="0" smtClean="0"/>
          </a:p>
          <a:p>
            <a:pPr eaLnBrk="1" hangingPunct="1"/>
            <a:r>
              <a:rPr lang="de-DE" dirty="0" err="1" smtClean="0"/>
              <a:t>Thrills</a:t>
            </a:r>
            <a:r>
              <a:rPr lang="de-DE" dirty="0" smtClean="0"/>
              <a:t> and </a:t>
            </a:r>
            <a:r>
              <a:rPr lang="de-DE" dirty="0" err="1" smtClean="0"/>
              <a:t>Challenges</a:t>
            </a:r>
            <a:endParaRPr lang="de-DE" dirty="0" smtClean="0"/>
          </a:p>
          <a:p>
            <a:pPr eaLnBrk="1" hangingPunct="1"/>
            <a:endParaRPr lang="de-DE" dirty="0" smtClean="0"/>
          </a:p>
          <a:p>
            <a:pPr eaLnBrk="1" hangingPunct="1"/>
            <a:r>
              <a:rPr lang="de-DE" dirty="0" err="1" smtClean="0"/>
              <a:t>Success</a:t>
            </a:r>
            <a:r>
              <a:rPr lang="de-DE" dirty="0" smtClean="0"/>
              <a:t> </a:t>
            </a:r>
            <a:r>
              <a:rPr lang="de-DE" dirty="0" err="1" smtClean="0"/>
              <a:t>Example</a:t>
            </a:r>
            <a:r>
              <a:rPr lang="de-DE" dirty="0" smtClean="0"/>
              <a:t>: </a:t>
            </a:r>
            <a:r>
              <a:rPr lang="de-DE" dirty="0" err="1" smtClean="0"/>
              <a:t>Egoldvoice</a:t>
            </a:r>
            <a:r>
              <a:rPr lang="de-DE" dirty="0" smtClean="0"/>
              <a:t> – Winner of the Innovation Award</a:t>
            </a:r>
          </a:p>
          <a:p>
            <a:pPr eaLnBrk="1" hangingPunct="1"/>
            <a:endParaRPr lang="de-DE" dirty="0" smtClean="0"/>
          </a:p>
          <a:p>
            <a:pPr eaLnBrk="1" hangingPunct="1"/>
            <a:r>
              <a:rPr lang="de-DE" dirty="0" smtClean="0"/>
              <a:t>Infineon </a:t>
            </a:r>
            <a:r>
              <a:rPr lang="de-DE" dirty="0" err="1" smtClean="0"/>
              <a:t>at</a:t>
            </a:r>
            <a:r>
              <a:rPr lang="de-DE" dirty="0" smtClean="0"/>
              <a:t> a </a:t>
            </a:r>
            <a:r>
              <a:rPr lang="de-DE" dirty="0" err="1" smtClean="0"/>
              <a:t>Glance</a:t>
            </a:r>
            <a:endParaRPr lang="de-DE" dirty="0" smtClean="0"/>
          </a:p>
          <a:p>
            <a:pPr eaLnBrk="1" hangingPunct="1"/>
            <a:endParaRPr lang="de-DE" dirty="0" smtClean="0"/>
          </a:p>
          <a:p>
            <a:pPr eaLnBrk="1" hangingPunct="1"/>
            <a:endParaRPr lang="de-DE" dirty="0" smtClean="0"/>
          </a:p>
          <a:p>
            <a:pPr eaLnBrk="1" hangingPunct="1"/>
            <a:endParaRPr lang="de-DE" dirty="0" smtClean="0"/>
          </a:p>
          <a:p>
            <a:pPr eaLnBrk="1" hangingPunct="1"/>
            <a:endParaRPr lang="de-DE" dirty="0" smtClean="0"/>
          </a:p>
          <a:p>
            <a:pPr eaLnBrk="1" hangingPunct="1"/>
            <a:endParaRPr lang="de-DE" dirty="0" smtClean="0"/>
          </a:p>
          <a:p>
            <a:pPr eaLnBrk="1" hangingPunct="1"/>
            <a:endParaRPr lang="de-DE" dirty="0" smtClean="0"/>
          </a:p>
          <a:p>
            <a:pPr eaLnBrk="1" hangingPunct="1"/>
            <a:endParaRPr lang="de-DE" dirty="0" smtClean="0"/>
          </a:p>
          <a:p>
            <a:pPr eaLnBrk="1" hangingPunct="1"/>
            <a:endParaRPr lang="de-DE"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de-DE"/>
              <a:t>2009-09-09</a:t>
            </a:r>
          </a:p>
        </p:txBody>
      </p:sp>
      <p:sp>
        <p:nvSpPr>
          <p:cNvPr id="588803" name="Rectangle 3"/>
          <p:cNvSpPr>
            <a:spLocks noGrp="1" noChangeArrowheads="1"/>
          </p:cNvSpPr>
          <p:nvPr>
            <p:ph type="body" idx="1"/>
          </p:nvPr>
        </p:nvSpPr>
        <p:spPr>
          <a:xfrm>
            <a:off x="608013" y="1196975"/>
            <a:ext cx="3605212" cy="5327650"/>
          </a:xfrm>
        </p:spPr>
        <p:txBody>
          <a:bodyPr/>
          <a:lstStyle/>
          <a:p>
            <a:pPr>
              <a:lnSpc>
                <a:spcPct val="290000"/>
              </a:lnSpc>
            </a:pPr>
            <a:r>
              <a:rPr lang="de-DE" sz="2400"/>
              <a:t>Performance</a:t>
            </a:r>
          </a:p>
          <a:p>
            <a:pPr>
              <a:lnSpc>
                <a:spcPct val="290000"/>
              </a:lnSpc>
            </a:pPr>
            <a:r>
              <a:rPr lang="de-DE" sz="2400"/>
              <a:t>Low Power</a:t>
            </a:r>
          </a:p>
          <a:p>
            <a:pPr>
              <a:lnSpc>
                <a:spcPct val="290000"/>
              </a:lnSpc>
            </a:pPr>
            <a:r>
              <a:rPr lang="de-DE" sz="2400"/>
              <a:t>Integration</a:t>
            </a:r>
          </a:p>
          <a:p>
            <a:pPr>
              <a:lnSpc>
                <a:spcPct val="290000"/>
              </a:lnSpc>
            </a:pPr>
            <a:r>
              <a:rPr lang="de-DE" sz="2400"/>
              <a:t>Cost</a:t>
            </a:r>
          </a:p>
        </p:txBody>
      </p:sp>
      <p:sp>
        <p:nvSpPr>
          <p:cNvPr id="588804" name="Rectangle 4"/>
          <p:cNvSpPr>
            <a:spLocks noGrp="1" noChangeArrowheads="1"/>
          </p:cNvSpPr>
          <p:nvPr>
            <p:ph type="title"/>
          </p:nvPr>
        </p:nvSpPr>
        <p:spPr>
          <a:noFill/>
          <a:ln/>
        </p:spPr>
        <p:txBody>
          <a:bodyPr/>
          <a:lstStyle/>
          <a:p>
            <a:r>
              <a:rPr lang="de-DE" dirty="0" smtClean="0"/>
              <a:t>System on Chip </a:t>
            </a:r>
            <a:r>
              <a:rPr lang="de-DE" dirty="0" err="1" smtClean="0"/>
              <a:t>Thrills</a:t>
            </a:r>
            <a:r>
              <a:rPr lang="de-DE" dirty="0" smtClean="0"/>
              <a:t> and </a:t>
            </a:r>
            <a:r>
              <a:rPr lang="de-DE" dirty="0" err="1" smtClean="0"/>
              <a:t>Challenges</a:t>
            </a:r>
            <a:endParaRPr lang="de-DE" dirty="0"/>
          </a:p>
        </p:txBody>
      </p:sp>
      <p:pic>
        <p:nvPicPr>
          <p:cNvPr id="588806" name="Picture 6" descr="bügeleisen2"/>
          <p:cNvPicPr>
            <a:picLocks noChangeAspect="1" noChangeArrowheads="1"/>
          </p:cNvPicPr>
          <p:nvPr/>
        </p:nvPicPr>
        <p:blipFill>
          <a:blip r:embed="rId2" cstate="print"/>
          <a:srcRect/>
          <a:stretch>
            <a:fillRect/>
          </a:stretch>
        </p:blipFill>
        <p:spPr bwMode="auto">
          <a:xfrm rot="2157016">
            <a:off x="3148013" y="2246313"/>
            <a:ext cx="1238250" cy="1522412"/>
          </a:xfrm>
          <a:prstGeom prst="rect">
            <a:avLst/>
          </a:prstGeom>
          <a:noFill/>
        </p:spPr>
      </p:pic>
      <p:pic>
        <p:nvPicPr>
          <p:cNvPr id="588805" name="Picture 5" descr="images3"/>
          <p:cNvPicPr>
            <a:picLocks noChangeAspect="1" noChangeArrowheads="1"/>
          </p:cNvPicPr>
          <p:nvPr/>
        </p:nvPicPr>
        <p:blipFill>
          <a:blip r:embed="rId3" cstate="print"/>
          <a:srcRect/>
          <a:stretch>
            <a:fillRect/>
          </a:stretch>
        </p:blipFill>
        <p:spPr bwMode="auto">
          <a:xfrm>
            <a:off x="2998788" y="1177925"/>
            <a:ext cx="1584325" cy="1584325"/>
          </a:xfrm>
          <a:prstGeom prst="rect">
            <a:avLst/>
          </a:prstGeom>
          <a:noFill/>
        </p:spPr>
      </p:pic>
      <p:pic>
        <p:nvPicPr>
          <p:cNvPr id="588807" name="Picture 7" descr="pcb-board_10618476_250x250"/>
          <p:cNvPicPr>
            <a:picLocks noChangeAspect="1" noChangeArrowheads="1"/>
          </p:cNvPicPr>
          <p:nvPr/>
        </p:nvPicPr>
        <p:blipFill>
          <a:blip r:embed="rId4" cstate="print"/>
          <a:srcRect/>
          <a:stretch>
            <a:fillRect/>
          </a:stretch>
        </p:blipFill>
        <p:spPr bwMode="auto">
          <a:xfrm>
            <a:off x="3221038" y="3938588"/>
            <a:ext cx="1077912" cy="1077912"/>
          </a:xfrm>
          <a:prstGeom prst="rect">
            <a:avLst/>
          </a:prstGeom>
          <a:noFill/>
        </p:spPr>
      </p:pic>
      <p:pic>
        <p:nvPicPr>
          <p:cNvPr id="588808" name="Picture 8" descr="euro"/>
          <p:cNvPicPr>
            <a:picLocks noChangeAspect="1" noChangeArrowheads="1"/>
          </p:cNvPicPr>
          <p:nvPr/>
        </p:nvPicPr>
        <p:blipFill>
          <a:blip r:embed="rId5" cstate="print"/>
          <a:srcRect/>
          <a:stretch>
            <a:fillRect/>
          </a:stretch>
        </p:blipFill>
        <p:spPr bwMode="auto">
          <a:xfrm>
            <a:off x="3332163" y="5032375"/>
            <a:ext cx="954087" cy="1192213"/>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1"/>
          </p:nvPr>
        </p:nvSpPr>
        <p:spPr/>
        <p:txBody>
          <a:bodyPr/>
          <a:lstStyle/>
          <a:p>
            <a:pPr>
              <a:defRPr/>
            </a:pPr>
            <a:fld id="{2E917ACA-D7B0-4C26-BABA-093226E6E7FA}" type="datetime1">
              <a:rPr lang="en-US" smtClean="0"/>
              <a:pPr>
                <a:defRPr/>
              </a:pPr>
              <a:t>5/10/2010</a:t>
            </a:fld>
            <a:endParaRPr lang="de-DE" dirty="0"/>
          </a:p>
        </p:txBody>
      </p:sp>
      <p:sp>
        <p:nvSpPr>
          <p:cNvPr id="5" name="Footer Placeholder 4"/>
          <p:cNvSpPr>
            <a:spLocks noGrp="1"/>
          </p:cNvSpPr>
          <p:nvPr>
            <p:ph type="ftr" sz="quarter" idx="12"/>
          </p:nvPr>
        </p:nvSpPr>
        <p:spPr/>
        <p:txBody>
          <a:bodyPr/>
          <a:lstStyle/>
          <a:p>
            <a:pPr>
              <a:defRPr/>
            </a:pPr>
            <a:r>
              <a:rPr lang="en-US" smtClean="0"/>
              <a:t>Copyright © Infineon Technologies 2009. All rights reserved.</a:t>
            </a:r>
            <a:endParaRPr lang="de-DE"/>
          </a:p>
        </p:txBody>
      </p:sp>
      <p:sp>
        <p:nvSpPr>
          <p:cNvPr id="6" name="Slide Number Placeholder 5"/>
          <p:cNvSpPr>
            <a:spLocks noGrp="1"/>
          </p:cNvSpPr>
          <p:nvPr>
            <p:ph type="sldNum" sz="quarter" idx="13"/>
          </p:nvPr>
        </p:nvSpPr>
        <p:spPr/>
        <p:txBody>
          <a:bodyPr/>
          <a:lstStyle/>
          <a:p>
            <a:pPr>
              <a:defRPr/>
            </a:pPr>
            <a:r>
              <a:rPr lang="de-DE" smtClean="0"/>
              <a:t>Page </a:t>
            </a:r>
            <a:fld id="{DED5E457-DC5B-4683-927C-2D07DD8BB73F}" type="slidenum">
              <a:rPr lang="de-DE" smtClean="0"/>
              <a:pPr>
                <a:defRPr/>
              </a:pPr>
              <a:t>9</a:t>
            </a:fld>
            <a:endParaRPr lang="de-DE" dirty="0"/>
          </a:p>
        </p:txBody>
      </p:sp>
      <p:sp>
        <p:nvSpPr>
          <p:cNvPr id="7" name="Rectangle 3"/>
          <p:cNvSpPr>
            <a:spLocks noChangeArrowheads="1"/>
          </p:cNvSpPr>
          <p:nvPr/>
        </p:nvSpPr>
        <p:spPr bwMode="auto">
          <a:xfrm>
            <a:off x="2166938" y="3098800"/>
            <a:ext cx="4860925" cy="160338"/>
          </a:xfrm>
          <a:prstGeom prst="rect">
            <a:avLst/>
          </a:prstGeom>
          <a:solidFill>
            <a:schemeClr val="accent2">
              <a:lumMod val="50000"/>
            </a:schemeClr>
          </a:solidFill>
          <a:ln w="9525">
            <a:noFill/>
            <a:miter lim="800000"/>
            <a:headEnd/>
            <a:tailEnd/>
          </a:ln>
        </p:spPr>
        <p:txBody>
          <a:bodyPr/>
          <a:lstStyle/>
          <a:p>
            <a:pPr>
              <a:spcBef>
                <a:spcPct val="0"/>
              </a:spcBef>
              <a:defRPr/>
            </a:pPr>
            <a:endParaRPr lang="en-GB" sz="2400">
              <a:solidFill>
                <a:srgbClr val="1A1817"/>
              </a:solidFill>
              <a:latin typeface="Arial" charset="0"/>
              <a:cs typeface="Arial" charset="0"/>
            </a:endParaRPr>
          </a:p>
        </p:txBody>
      </p:sp>
      <p:sp>
        <p:nvSpPr>
          <p:cNvPr id="8" name="Rectangle 4"/>
          <p:cNvSpPr>
            <a:spLocks noChangeArrowheads="1"/>
          </p:cNvSpPr>
          <p:nvPr/>
        </p:nvSpPr>
        <p:spPr bwMode="auto">
          <a:xfrm>
            <a:off x="2179638" y="2676525"/>
            <a:ext cx="4848225" cy="158750"/>
          </a:xfrm>
          <a:prstGeom prst="rect">
            <a:avLst/>
          </a:prstGeom>
          <a:solidFill>
            <a:schemeClr val="accent2">
              <a:lumMod val="50000"/>
            </a:schemeClr>
          </a:solidFill>
          <a:ln w="9525">
            <a:noFill/>
            <a:miter lim="800000"/>
            <a:headEnd/>
            <a:tailEnd/>
          </a:ln>
        </p:spPr>
        <p:txBody>
          <a:bodyPr/>
          <a:lstStyle/>
          <a:p>
            <a:pPr>
              <a:spcBef>
                <a:spcPct val="0"/>
              </a:spcBef>
              <a:defRPr/>
            </a:pPr>
            <a:endParaRPr lang="en-GB" sz="2400">
              <a:solidFill>
                <a:srgbClr val="1A1817"/>
              </a:solidFill>
              <a:latin typeface="Arial" charset="0"/>
              <a:cs typeface="Arial" charset="0"/>
            </a:endParaRPr>
          </a:p>
        </p:txBody>
      </p:sp>
      <p:sp>
        <p:nvSpPr>
          <p:cNvPr id="9" name="Rectangle 5"/>
          <p:cNvSpPr>
            <a:spLocks noChangeArrowheads="1"/>
          </p:cNvSpPr>
          <p:nvPr/>
        </p:nvSpPr>
        <p:spPr bwMode="auto">
          <a:xfrm>
            <a:off x="2179638" y="2259013"/>
            <a:ext cx="4848225" cy="158750"/>
          </a:xfrm>
          <a:prstGeom prst="rect">
            <a:avLst/>
          </a:prstGeom>
          <a:solidFill>
            <a:schemeClr val="accent2"/>
          </a:solidFill>
          <a:ln w="9525">
            <a:noFill/>
            <a:miter lim="800000"/>
            <a:headEnd/>
            <a:tailEnd/>
          </a:ln>
        </p:spPr>
        <p:txBody>
          <a:bodyPr/>
          <a:lstStyle/>
          <a:p>
            <a:pPr>
              <a:spcBef>
                <a:spcPct val="0"/>
              </a:spcBef>
            </a:pPr>
            <a:endParaRPr lang="en-GB" sz="2400" smtClean="0">
              <a:solidFill>
                <a:srgbClr val="1A1817"/>
              </a:solidFill>
              <a:latin typeface="Arial" pitchFamily="34" charset="0"/>
              <a:cs typeface="Arial" pitchFamily="34" charset="0"/>
            </a:endParaRPr>
          </a:p>
        </p:txBody>
      </p:sp>
      <p:sp>
        <p:nvSpPr>
          <p:cNvPr id="10" name="Rectangle 6"/>
          <p:cNvSpPr>
            <a:spLocks noChangeArrowheads="1"/>
          </p:cNvSpPr>
          <p:nvPr/>
        </p:nvSpPr>
        <p:spPr bwMode="auto">
          <a:xfrm>
            <a:off x="2179638" y="1825625"/>
            <a:ext cx="4848225" cy="174625"/>
          </a:xfrm>
          <a:prstGeom prst="rect">
            <a:avLst/>
          </a:prstGeom>
          <a:solidFill>
            <a:schemeClr val="accent2"/>
          </a:solidFill>
          <a:ln w="9525">
            <a:noFill/>
            <a:miter lim="800000"/>
            <a:headEnd/>
            <a:tailEnd/>
          </a:ln>
        </p:spPr>
        <p:txBody>
          <a:bodyPr/>
          <a:lstStyle/>
          <a:p>
            <a:pPr>
              <a:spcBef>
                <a:spcPct val="0"/>
              </a:spcBef>
            </a:pPr>
            <a:endParaRPr lang="en-GB" sz="2400" smtClean="0">
              <a:solidFill>
                <a:srgbClr val="1A1817"/>
              </a:solidFill>
              <a:latin typeface="Arial" pitchFamily="34" charset="0"/>
              <a:cs typeface="Arial" pitchFamily="34" charset="0"/>
            </a:endParaRPr>
          </a:p>
        </p:txBody>
      </p:sp>
      <p:sp>
        <p:nvSpPr>
          <p:cNvPr id="134153" name="Rectangle 7"/>
          <p:cNvSpPr>
            <a:spLocks noChangeArrowheads="1"/>
          </p:cNvSpPr>
          <p:nvPr/>
        </p:nvSpPr>
        <p:spPr bwMode="auto">
          <a:xfrm>
            <a:off x="1230313" y="3063875"/>
            <a:ext cx="785812" cy="173038"/>
          </a:xfrm>
          <a:prstGeom prst="rect">
            <a:avLst/>
          </a:prstGeom>
          <a:noFill/>
          <a:ln w="9525">
            <a:noFill/>
            <a:miter lim="800000"/>
            <a:headEnd/>
            <a:tailEnd/>
          </a:ln>
        </p:spPr>
        <p:txBody>
          <a:bodyPr lIns="0" tIns="0" rIns="0" bIns="0">
            <a:spAutoFit/>
          </a:bodyPr>
          <a:lstStyle/>
          <a:p>
            <a:pPr algn="r">
              <a:lnSpc>
                <a:spcPct val="80000"/>
              </a:lnSpc>
            </a:pPr>
            <a:r>
              <a:rPr lang="en-US" sz="1400" b="1" i="1" smtClean="0">
                <a:solidFill>
                  <a:srgbClr val="1A1817"/>
                </a:solidFill>
                <a:latin typeface="Arial" pitchFamily="34" charset="0"/>
                <a:cs typeface="Arial" pitchFamily="34" charset="0"/>
              </a:rPr>
              <a:t>HSDPA  </a:t>
            </a:r>
          </a:p>
        </p:txBody>
      </p:sp>
      <p:sp>
        <p:nvSpPr>
          <p:cNvPr id="134154" name="Rectangle 8"/>
          <p:cNvSpPr>
            <a:spLocks noChangeArrowheads="1"/>
          </p:cNvSpPr>
          <p:nvPr/>
        </p:nvSpPr>
        <p:spPr bwMode="auto">
          <a:xfrm>
            <a:off x="1501775" y="2690813"/>
            <a:ext cx="508000" cy="173037"/>
          </a:xfrm>
          <a:prstGeom prst="rect">
            <a:avLst/>
          </a:prstGeom>
          <a:noFill/>
          <a:ln w="9525">
            <a:noFill/>
            <a:miter lim="800000"/>
            <a:headEnd/>
            <a:tailEnd/>
          </a:ln>
        </p:spPr>
        <p:txBody>
          <a:bodyPr wrap="none" lIns="0" tIns="0" rIns="0" bIns="0">
            <a:spAutoFit/>
          </a:bodyPr>
          <a:lstStyle/>
          <a:p>
            <a:pPr>
              <a:lnSpc>
                <a:spcPct val="80000"/>
              </a:lnSpc>
            </a:pPr>
            <a:r>
              <a:rPr lang="en-US" sz="1400" b="1" i="1" smtClean="0">
                <a:solidFill>
                  <a:srgbClr val="1A1817"/>
                </a:solidFill>
                <a:latin typeface="Arial" pitchFamily="34" charset="0"/>
                <a:cs typeface="Arial" pitchFamily="34" charset="0"/>
              </a:rPr>
              <a:t>UMTS</a:t>
            </a:r>
          </a:p>
        </p:txBody>
      </p:sp>
      <p:sp>
        <p:nvSpPr>
          <p:cNvPr id="134155" name="Rectangle 9"/>
          <p:cNvSpPr>
            <a:spLocks noChangeArrowheads="1"/>
          </p:cNvSpPr>
          <p:nvPr/>
        </p:nvSpPr>
        <p:spPr bwMode="auto">
          <a:xfrm>
            <a:off x="1501775" y="2259013"/>
            <a:ext cx="509588" cy="173037"/>
          </a:xfrm>
          <a:prstGeom prst="rect">
            <a:avLst/>
          </a:prstGeom>
          <a:noFill/>
          <a:ln w="9525">
            <a:noFill/>
            <a:miter lim="800000"/>
            <a:headEnd/>
            <a:tailEnd/>
          </a:ln>
        </p:spPr>
        <p:txBody>
          <a:bodyPr wrap="none" lIns="0" tIns="0" rIns="0" bIns="0">
            <a:spAutoFit/>
          </a:bodyPr>
          <a:lstStyle/>
          <a:p>
            <a:pPr>
              <a:lnSpc>
                <a:spcPct val="80000"/>
              </a:lnSpc>
            </a:pPr>
            <a:r>
              <a:rPr lang="en-US" sz="1400" b="1" i="1" smtClean="0">
                <a:solidFill>
                  <a:srgbClr val="1A1817"/>
                </a:solidFill>
                <a:latin typeface="Arial" pitchFamily="34" charset="0"/>
                <a:cs typeface="Arial" pitchFamily="34" charset="0"/>
              </a:rPr>
              <a:t>EDGE</a:t>
            </a:r>
          </a:p>
        </p:txBody>
      </p:sp>
      <p:sp>
        <p:nvSpPr>
          <p:cNvPr id="134156" name="Rectangle 10"/>
          <p:cNvSpPr>
            <a:spLocks noChangeArrowheads="1"/>
          </p:cNvSpPr>
          <p:nvPr/>
        </p:nvSpPr>
        <p:spPr bwMode="auto">
          <a:xfrm>
            <a:off x="1501775" y="1855788"/>
            <a:ext cx="509588" cy="173037"/>
          </a:xfrm>
          <a:prstGeom prst="rect">
            <a:avLst/>
          </a:prstGeom>
          <a:noFill/>
          <a:ln w="9525">
            <a:noFill/>
            <a:miter lim="800000"/>
            <a:headEnd/>
            <a:tailEnd/>
          </a:ln>
        </p:spPr>
        <p:txBody>
          <a:bodyPr wrap="none" lIns="0" tIns="0" rIns="0" bIns="0">
            <a:spAutoFit/>
          </a:bodyPr>
          <a:lstStyle/>
          <a:p>
            <a:pPr>
              <a:lnSpc>
                <a:spcPct val="80000"/>
              </a:lnSpc>
            </a:pPr>
            <a:r>
              <a:rPr lang="en-US" sz="1400" b="1" i="1" smtClean="0">
                <a:solidFill>
                  <a:srgbClr val="1A1817"/>
                </a:solidFill>
                <a:latin typeface="Arial" pitchFamily="34" charset="0"/>
                <a:cs typeface="Arial" pitchFamily="34" charset="0"/>
              </a:rPr>
              <a:t>GPRS</a:t>
            </a:r>
          </a:p>
        </p:txBody>
      </p:sp>
      <p:grpSp>
        <p:nvGrpSpPr>
          <p:cNvPr id="2" name="Group 11"/>
          <p:cNvGrpSpPr>
            <a:grpSpLocks/>
          </p:cNvGrpSpPr>
          <p:nvPr/>
        </p:nvGrpSpPr>
        <p:grpSpPr bwMode="auto">
          <a:xfrm>
            <a:off x="2093913" y="1506538"/>
            <a:ext cx="5075237" cy="2782887"/>
            <a:chOff x="1393" y="1544"/>
            <a:chExt cx="5541" cy="2330"/>
          </a:xfrm>
        </p:grpSpPr>
        <p:sp>
          <p:nvSpPr>
            <p:cNvPr id="134188" name="Line 12"/>
            <p:cNvSpPr>
              <a:spLocks noChangeShapeType="1"/>
            </p:cNvSpPr>
            <p:nvPr/>
          </p:nvSpPr>
          <p:spPr bwMode="auto">
            <a:xfrm>
              <a:off x="1478" y="3602"/>
              <a:ext cx="5286" cy="1"/>
            </a:xfrm>
            <a:prstGeom prst="line">
              <a:avLst/>
            </a:prstGeom>
            <a:noFill/>
            <a:ln w="28575">
              <a:solidFill>
                <a:schemeClr val="tx1"/>
              </a:solidFill>
              <a:round/>
              <a:headEnd/>
              <a:tailEnd/>
            </a:ln>
          </p:spPr>
          <p:txBody>
            <a:bodyPr/>
            <a:lstStyle/>
            <a:p>
              <a:pPr>
                <a:spcBef>
                  <a:spcPct val="0"/>
                </a:spcBef>
              </a:pPr>
              <a:endParaRPr lang="en-GB" sz="2400" smtClean="0">
                <a:solidFill>
                  <a:srgbClr val="000000"/>
                </a:solidFill>
                <a:latin typeface="Arial" pitchFamily="34" charset="0"/>
                <a:cs typeface="Arial" pitchFamily="34" charset="0"/>
              </a:endParaRPr>
            </a:p>
          </p:txBody>
        </p:sp>
        <p:sp>
          <p:nvSpPr>
            <p:cNvPr id="134189" name="Line 13"/>
            <p:cNvSpPr>
              <a:spLocks noChangeShapeType="1"/>
            </p:cNvSpPr>
            <p:nvPr/>
          </p:nvSpPr>
          <p:spPr bwMode="auto">
            <a:xfrm>
              <a:off x="1478" y="1544"/>
              <a:ext cx="1" cy="2058"/>
            </a:xfrm>
            <a:prstGeom prst="line">
              <a:avLst/>
            </a:prstGeom>
            <a:noFill/>
            <a:ln w="28575">
              <a:solidFill>
                <a:schemeClr val="tx1"/>
              </a:solidFill>
              <a:round/>
              <a:headEnd/>
              <a:tailEnd/>
            </a:ln>
          </p:spPr>
          <p:txBody>
            <a:bodyPr/>
            <a:lstStyle/>
            <a:p>
              <a:pPr>
                <a:spcBef>
                  <a:spcPct val="0"/>
                </a:spcBef>
              </a:pPr>
              <a:endParaRPr lang="en-GB" sz="2400" smtClean="0">
                <a:solidFill>
                  <a:srgbClr val="000000"/>
                </a:solidFill>
                <a:latin typeface="Arial" pitchFamily="34" charset="0"/>
                <a:cs typeface="Arial" pitchFamily="34" charset="0"/>
              </a:endParaRPr>
            </a:p>
          </p:txBody>
        </p:sp>
        <p:sp>
          <p:nvSpPr>
            <p:cNvPr id="134190" name="Rectangle 14"/>
            <p:cNvSpPr>
              <a:spLocks noChangeArrowheads="1"/>
            </p:cNvSpPr>
            <p:nvPr/>
          </p:nvSpPr>
          <p:spPr bwMode="auto">
            <a:xfrm>
              <a:off x="1393" y="3740"/>
              <a:ext cx="254" cy="134"/>
            </a:xfrm>
            <a:prstGeom prst="rect">
              <a:avLst/>
            </a:prstGeom>
            <a:noFill/>
            <a:ln w="9525">
              <a:noFill/>
              <a:miter lim="800000"/>
              <a:headEnd/>
              <a:tailEnd/>
            </a:ln>
          </p:spPr>
          <p:txBody>
            <a:bodyPr wrap="none" lIns="0" tIns="0" rIns="0" bIns="0">
              <a:spAutoFit/>
            </a:bodyPr>
            <a:lstStyle/>
            <a:p>
              <a:pPr>
                <a:lnSpc>
                  <a:spcPct val="80000"/>
                </a:lnSpc>
              </a:pPr>
              <a:r>
                <a:rPr lang="en-US" sz="1300" b="1" i="1" smtClean="0">
                  <a:solidFill>
                    <a:srgbClr val="1A1817"/>
                  </a:solidFill>
                  <a:latin typeface="Arial" pitchFamily="34" charset="0"/>
                  <a:cs typeface="Arial" pitchFamily="34" charset="0"/>
                </a:rPr>
                <a:t>0.0</a:t>
              </a:r>
            </a:p>
          </p:txBody>
        </p:sp>
        <p:sp>
          <p:nvSpPr>
            <p:cNvPr id="134191" name="Rectangle 15"/>
            <p:cNvSpPr>
              <a:spLocks noChangeArrowheads="1"/>
            </p:cNvSpPr>
            <p:nvPr/>
          </p:nvSpPr>
          <p:spPr bwMode="auto">
            <a:xfrm>
              <a:off x="1923" y="3740"/>
              <a:ext cx="254" cy="134"/>
            </a:xfrm>
            <a:prstGeom prst="rect">
              <a:avLst/>
            </a:prstGeom>
            <a:noFill/>
            <a:ln w="9525">
              <a:noFill/>
              <a:miter lim="800000"/>
              <a:headEnd/>
              <a:tailEnd/>
            </a:ln>
          </p:spPr>
          <p:txBody>
            <a:bodyPr wrap="none" lIns="0" tIns="0" rIns="0" bIns="0">
              <a:spAutoFit/>
            </a:bodyPr>
            <a:lstStyle/>
            <a:p>
              <a:pPr>
                <a:lnSpc>
                  <a:spcPct val="80000"/>
                </a:lnSpc>
              </a:pPr>
              <a:r>
                <a:rPr lang="en-US" sz="1300" b="1" i="1" smtClean="0">
                  <a:solidFill>
                    <a:srgbClr val="1A1817"/>
                  </a:solidFill>
                  <a:latin typeface="Arial" pitchFamily="34" charset="0"/>
                  <a:cs typeface="Arial" pitchFamily="34" charset="0"/>
                </a:rPr>
                <a:t>0.5</a:t>
              </a:r>
            </a:p>
          </p:txBody>
        </p:sp>
        <p:sp>
          <p:nvSpPr>
            <p:cNvPr id="134192" name="Rectangle 16"/>
            <p:cNvSpPr>
              <a:spLocks noChangeArrowheads="1"/>
            </p:cNvSpPr>
            <p:nvPr/>
          </p:nvSpPr>
          <p:spPr bwMode="auto">
            <a:xfrm>
              <a:off x="2450" y="3740"/>
              <a:ext cx="254" cy="134"/>
            </a:xfrm>
            <a:prstGeom prst="rect">
              <a:avLst/>
            </a:prstGeom>
            <a:noFill/>
            <a:ln w="9525">
              <a:noFill/>
              <a:miter lim="800000"/>
              <a:headEnd/>
              <a:tailEnd/>
            </a:ln>
          </p:spPr>
          <p:txBody>
            <a:bodyPr wrap="none" lIns="0" tIns="0" rIns="0" bIns="0">
              <a:spAutoFit/>
            </a:bodyPr>
            <a:lstStyle/>
            <a:p>
              <a:pPr>
                <a:lnSpc>
                  <a:spcPct val="80000"/>
                </a:lnSpc>
              </a:pPr>
              <a:r>
                <a:rPr lang="en-US" sz="1300" b="1" i="1" smtClean="0">
                  <a:solidFill>
                    <a:srgbClr val="1A1817"/>
                  </a:solidFill>
                  <a:latin typeface="Arial" pitchFamily="34" charset="0"/>
                  <a:cs typeface="Arial" pitchFamily="34" charset="0"/>
                </a:rPr>
                <a:t>1.0</a:t>
              </a:r>
            </a:p>
          </p:txBody>
        </p:sp>
        <p:sp>
          <p:nvSpPr>
            <p:cNvPr id="134193" name="Rectangle 17"/>
            <p:cNvSpPr>
              <a:spLocks noChangeArrowheads="1"/>
            </p:cNvSpPr>
            <p:nvPr/>
          </p:nvSpPr>
          <p:spPr bwMode="auto">
            <a:xfrm>
              <a:off x="2981" y="3740"/>
              <a:ext cx="254" cy="134"/>
            </a:xfrm>
            <a:prstGeom prst="rect">
              <a:avLst/>
            </a:prstGeom>
            <a:noFill/>
            <a:ln w="9525">
              <a:noFill/>
              <a:miter lim="800000"/>
              <a:headEnd/>
              <a:tailEnd/>
            </a:ln>
          </p:spPr>
          <p:txBody>
            <a:bodyPr wrap="none" lIns="0" tIns="0" rIns="0" bIns="0">
              <a:spAutoFit/>
            </a:bodyPr>
            <a:lstStyle/>
            <a:p>
              <a:pPr>
                <a:lnSpc>
                  <a:spcPct val="80000"/>
                </a:lnSpc>
              </a:pPr>
              <a:r>
                <a:rPr lang="en-US" sz="1300" b="1" i="1" smtClean="0">
                  <a:solidFill>
                    <a:srgbClr val="1A1817"/>
                  </a:solidFill>
                  <a:latin typeface="Arial" pitchFamily="34" charset="0"/>
                  <a:cs typeface="Arial" pitchFamily="34" charset="0"/>
                </a:rPr>
                <a:t>1.5</a:t>
              </a:r>
            </a:p>
          </p:txBody>
        </p:sp>
        <p:sp>
          <p:nvSpPr>
            <p:cNvPr id="134194" name="Rectangle 18"/>
            <p:cNvSpPr>
              <a:spLocks noChangeArrowheads="1"/>
            </p:cNvSpPr>
            <p:nvPr/>
          </p:nvSpPr>
          <p:spPr bwMode="auto">
            <a:xfrm>
              <a:off x="3506" y="3740"/>
              <a:ext cx="254" cy="134"/>
            </a:xfrm>
            <a:prstGeom prst="rect">
              <a:avLst/>
            </a:prstGeom>
            <a:noFill/>
            <a:ln w="9525">
              <a:noFill/>
              <a:miter lim="800000"/>
              <a:headEnd/>
              <a:tailEnd/>
            </a:ln>
          </p:spPr>
          <p:txBody>
            <a:bodyPr wrap="none" lIns="0" tIns="0" rIns="0" bIns="0">
              <a:spAutoFit/>
            </a:bodyPr>
            <a:lstStyle/>
            <a:p>
              <a:pPr>
                <a:lnSpc>
                  <a:spcPct val="80000"/>
                </a:lnSpc>
              </a:pPr>
              <a:r>
                <a:rPr lang="en-US" sz="1300" b="1" i="1" smtClean="0">
                  <a:solidFill>
                    <a:srgbClr val="1A1817"/>
                  </a:solidFill>
                  <a:latin typeface="Arial" pitchFamily="34" charset="0"/>
                  <a:cs typeface="Arial" pitchFamily="34" charset="0"/>
                </a:rPr>
                <a:t>2.0</a:t>
              </a:r>
            </a:p>
          </p:txBody>
        </p:sp>
        <p:sp>
          <p:nvSpPr>
            <p:cNvPr id="134195" name="Rectangle 19"/>
            <p:cNvSpPr>
              <a:spLocks noChangeArrowheads="1"/>
            </p:cNvSpPr>
            <p:nvPr/>
          </p:nvSpPr>
          <p:spPr bwMode="auto">
            <a:xfrm>
              <a:off x="4036" y="3740"/>
              <a:ext cx="254" cy="134"/>
            </a:xfrm>
            <a:prstGeom prst="rect">
              <a:avLst/>
            </a:prstGeom>
            <a:noFill/>
            <a:ln w="9525">
              <a:noFill/>
              <a:miter lim="800000"/>
              <a:headEnd/>
              <a:tailEnd/>
            </a:ln>
          </p:spPr>
          <p:txBody>
            <a:bodyPr wrap="none" lIns="0" tIns="0" rIns="0" bIns="0">
              <a:spAutoFit/>
            </a:bodyPr>
            <a:lstStyle/>
            <a:p>
              <a:pPr>
                <a:lnSpc>
                  <a:spcPct val="80000"/>
                </a:lnSpc>
              </a:pPr>
              <a:r>
                <a:rPr lang="en-US" sz="1300" b="1" i="1" smtClean="0">
                  <a:solidFill>
                    <a:srgbClr val="1A1817"/>
                  </a:solidFill>
                  <a:latin typeface="Arial" pitchFamily="34" charset="0"/>
                  <a:cs typeface="Arial" pitchFamily="34" charset="0"/>
                </a:rPr>
                <a:t>2.5</a:t>
              </a:r>
            </a:p>
          </p:txBody>
        </p:sp>
        <p:sp>
          <p:nvSpPr>
            <p:cNvPr id="134196" name="Rectangle 20"/>
            <p:cNvSpPr>
              <a:spLocks noChangeArrowheads="1"/>
            </p:cNvSpPr>
            <p:nvPr/>
          </p:nvSpPr>
          <p:spPr bwMode="auto">
            <a:xfrm>
              <a:off x="4563" y="3740"/>
              <a:ext cx="254" cy="134"/>
            </a:xfrm>
            <a:prstGeom prst="rect">
              <a:avLst/>
            </a:prstGeom>
            <a:noFill/>
            <a:ln w="9525">
              <a:noFill/>
              <a:miter lim="800000"/>
              <a:headEnd/>
              <a:tailEnd/>
            </a:ln>
          </p:spPr>
          <p:txBody>
            <a:bodyPr wrap="none" lIns="0" tIns="0" rIns="0" bIns="0">
              <a:spAutoFit/>
            </a:bodyPr>
            <a:lstStyle/>
            <a:p>
              <a:pPr>
                <a:lnSpc>
                  <a:spcPct val="80000"/>
                </a:lnSpc>
              </a:pPr>
              <a:r>
                <a:rPr lang="en-US" sz="1300" b="1" i="1" smtClean="0">
                  <a:solidFill>
                    <a:srgbClr val="1A1817"/>
                  </a:solidFill>
                  <a:latin typeface="Arial" pitchFamily="34" charset="0"/>
                  <a:cs typeface="Arial" pitchFamily="34" charset="0"/>
                </a:rPr>
                <a:t>3.0</a:t>
              </a:r>
            </a:p>
          </p:txBody>
        </p:sp>
        <p:sp>
          <p:nvSpPr>
            <p:cNvPr id="134197" name="Rectangle 21"/>
            <p:cNvSpPr>
              <a:spLocks noChangeArrowheads="1"/>
            </p:cNvSpPr>
            <p:nvPr/>
          </p:nvSpPr>
          <p:spPr bwMode="auto">
            <a:xfrm>
              <a:off x="5095" y="3740"/>
              <a:ext cx="254" cy="134"/>
            </a:xfrm>
            <a:prstGeom prst="rect">
              <a:avLst/>
            </a:prstGeom>
            <a:noFill/>
            <a:ln w="9525">
              <a:noFill/>
              <a:miter lim="800000"/>
              <a:headEnd/>
              <a:tailEnd/>
            </a:ln>
          </p:spPr>
          <p:txBody>
            <a:bodyPr wrap="none" lIns="0" tIns="0" rIns="0" bIns="0">
              <a:spAutoFit/>
            </a:bodyPr>
            <a:lstStyle/>
            <a:p>
              <a:pPr>
                <a:lnSpc>
                  <a:spcPct val="80000"/>
                </a:lnSpc>
              </a:pPr>
              <a:r>
                <a:rPr lang="en-US" sz="1300" b="1" i="1" smtClean="0">
                  <a:solidFill>
                    <a:srgbClr val="1A1817"/>
                  </a:solidFill>
                  <a:latin typeface="Arial" pitchFamily="34" charset="0"/>
                  <a:cs typeface="Arial" pitchFamily="34" charset="0"/>
                </a:rPr>
                <a:t>3.5</a:t>
              </a:r>
            </a:p>
          </p:txBody>
        </p:sp>
        <p:sp>
          <p:nvSpPr>
            <p:cNvPr id="134198" name="Rectangle 22"/>
            <p:cNvSpPr>
              <a:spLocks noChangeArrowheads="1"/>
            </p:cNvSpPr>
            <p:nvPr/>
          </p:nvSpPr>
          <p:spPr bwMode="auto">
            <a:xfrm>
              <a:off x="5624" y="3740"/>
              <a:ext cx="254" cy="134"/>
            </a:xfrm>
            <a:prstGeom prst="rect">
              <a:avLst/>
            </a:prstGeom>
            <a:noFill/>
            <a:ln w="9525">
              <a:noFill/>
              <a:miter lim="800000"/>
              <a:headEnd/>
              <a:tailEnd/>
            </a:ln>
          </p:spPr>
          <p:txBody>
            <a:bodyPr wrap="none" lIns="0" tIns="0" rIns="0" bIns="0">
              <a:spAutoFit/>
            </a:bodyPr>
            <a:lstStyle/>
            <a:p>
              <a:pPr>
                <a:lnSpc>
                  <a:spcPct val="80000"/>
                </a:lnSpc>
              </a:pPr>
              <a:r>
                <a:rPr lang="en-US" sz="1300" b="1" i="1" smtClean="0">
                  <a:solidFill>
                    <a:srgbClr val="1A1817"/>
                  </a:solidFill>
                  <a:latin typeface="Arial" pitchFamily="34" charset="0"/>
                  <a:cs typeface="Arial" pitchFamily="34" charset="0"/>
                </a:rPr>
                <a:t>4.0</a:t>
              </a:r>
            </a:p>
          </p:txBody>
        </p:sp>
        <p:grpSp>
          <p:nvGrpSpPr>
            <p:cNvPr id="3" name="Group 23"/>
            <p:cNvGrpSpPr>
              <a:grpSpLocks/>
            </p:cNvGrpSpPr>
            <p:nvPr/>
          </p:nvGrpSpPr>
          <p:grpSpPr bwMode="auto">
            <a:xfrm>
              <a:off x="1672" y="3602"/>
              <a:ext cx="5973" cy="48"/>
              <a:chOff x="1695" y="3652"/>
              <a:chExt cx="5973" cy="48"/>
            </a:xfrm>
          </p:grpSpPr>
          <p:sp>
            <p:nvSpPr>
              <p:cNvPr id="134202" name="Line 24"/>
              <p:cNvSpPr>
                <a:spLocks noChangeShapeType="1"/>
              </p:cNvSpPr>
              <p:nvPr/>
            </p:nvSpPr>
            <p:spPr bwMode="auto">
              <a:xfrm flipV="1">
                <a:off x="1695" y="3652"/>
                <a:ext cx="1" cy="48"/>
              </a:xfrm>
              <a:prstGeom prst="line">
                <a:avLst/>
              </a:prstGeom>
              <a:noFill/>
              <a:ln w="28575">
                <a:solidFill>
                  <a:schemeClr val="tx1"/>
                </a:solidFill>
                <a:round/>
                <a:headEnd/>
                <a:tailEnd/>
              </a:ln>
            </p:spPr>
            <p:txBody>
              <a:bodyPr/>
              <a:lstStyle/>
              <a:p>
                <a:pPr>
                  <a:spcBef>
                    <a:spcPct val="0"/>
                  </a:spcBef>
                </a:pPr>
                <a:endParaRPr lang="en-GB" sz="2400" smtClean="0">
                  <a:solidFill>
                    <a:srgbClr val="000000"/>
                  </a:solidFill>
                  <a:latin typeface="Arial" pitchFamily="34" charset="0"/>
                  <a:cs typeface="Arial" pitchFamily="34" charset="0"/>
                </a:endParaRPr>
              </a:p>
            </p:txBody>
          </p:sp>
          <p:sp>
            <p:nvSpPr>
              <p:cNvPr id="134203" name="Line 25"/>
              <p:cNvSpPr>
                <a:spLocks noChangeShapeType="1"/>
              </p:cNvSpPr>
              <p:nvPr/>
            </p:nvSpPr>
            <p:spPr bwMode="auto">
              <a:xfrm flipV="1">
                <a:off x="2295" y="3652"/>
                <a:ext cx="1" cy="48"/>
              </a:xfrm>
              <a:prstGeom prst="line">
                <a:avLst/>
              </a:prstGeom>
              <a:noFill/>
              <a:ln w="28575">
                <a:solidFill>
                  <a:schemeClr val="tx1"/>
                </a:solidFill>
                <a:round/>
                <a:headEnd/>
                <a:tailEnd/>
              </a:ln>
            </p:spPr>
            <p:txBody>
              <a:bodyPr/>
              <a:lstStyle/>
              <a:p>
                <a:pPr>
                  <a:spcBef>
                    <a:spcPct val="0"/>
                  </a:spcBef>
                </a:pPr>
                <a:endParaRPr lang="en-GB" sz="2400" smtClean="0">
                  <a:solidFill>
                    <a:srgbClr val="000000"/>
                  </a:solidFill>
                  <a:latin typeface="Arial" pitchFamily="34" charset="0"/>
                  <a:cs typeface="Arial" pitchFamily="34" charset="0"/>
                </a:endParaRPr>
              </a:p>
            </p:txBody>
          </p:sp>
          <p:sp>
            <p:nvSpPr>
              <p:cNvPr id="134204" name="Line 26"/>
              <p:cNvSpPr>
                <a:spLocks noChangeShapeType="1"/>
              </p:cNvSpPr>
              <p:nvPr/>
            </p:nvSpPr>
            <p:spPr bwMode="auto">
              <a:xfrm flipV="1">
                <a:off x="2890" y="3652"/>
                <a:ext cx="1" cy="48"/>
              </a:xfrm>
              <a:prstGeom prst="line">
                <a:avLst/>
              </a:prstGeom>
              <a:noFill/>
              <a:ln w="28575">
                <a:solidFill>
                  <a:schemeClr val="tx1"/>
                </a:solidFill>
                <a:round/>
                <a:headEnd/>
                <a:tailEnd/>
              </a:ln>
            </p:spPr>
            <p:txBody>
              <a:bodyPr/>
              <a:lstStyle/>
              <a:p>
                <a:pPr>
                  <a:spcBef>
                    <a:spcPct val="0"/>
                  </a:spcBef>
                </a:pPr>
                <a:endParaRPr lang="en-GB" sz="2400" smtClean="0">
                  <a:solidFill>
                    <a:srgbClr val="000000"/>
                  </a:solidFill>
                  <a:latin typeface="Arial" pitchFamily="34" charset="0"/>
                  <a:cs typeface="Arial" pitchFamily="34" charset="0"/>
                </a:endParaRPr>
              </a:p>
            </p:txBody>
          </p:sp>
          <p:sp>
            <p:nvSpPr>
              <p:cNvPr id="134205" name="Line 27"/>
              <p:cNvSpPr>
                <a:spLocks noChangeShapeType="1"/>
              </p:cNvSpPr>
              <p:nvPr/>
            </p:nvSpPr>
            <p:spPr bwMode="auto">
              <a:xfrm flipV="1">
                <a:off x="3490" y="3652"/>
                <a:ext cx="1" cy="48"/>
              </a:xfrm>
              <a:prstGeom prst="line">
                <a:avLst/>
              </a:prstGeom>
              <a:noFill/>
              <a:ln w="28575">
                <a:solidFill>
                  <a:schemeClr val="tx1"/>
                </a:solidFill>
                <a:round/>
                <a:headEnd/>
                <a:tailEnd/>
              </a:ln>
            </p:spPr>
            <p:txBody>
              <a:bodyPr/>
              <a:lstStyle/>
              <a:p>
                <a:pPr>
                  <a:spcBef>
                    <a:spcPct val="0"/>
                  </a:spcBef>
                </a:pPr>
                <a:endParaRPr lang="en-GB" sz="2400" smtClean="0">
                  <a:solidFill>
                    <a:srgbClr val="000000"/>
                  </a:solidFill>
                  <a:latin typeface="Arial" pitchFamily="34" charset="0"/>
                  <a:cs typeface="Arial" pitchFamily="34" charset="0"/>
                </a:endParaRPr>
              </a:p>
            </p:txBody>
          </p:sp>
          <p:sp>
            <p:nvSpPr>
              <p:cNvPr id="134206" name="Line 28"/>
              <p:cNvSpPr>
                <a:spLocks noChangeShapeType="1"/>
              </p:cNvSpPr>
              <p:nvPr/>
            </p:nvSpPr>
            <p:spPr bwMode="auto">
              <a:xfrm flipV="1">
                <a:off x="4084" y="3652"/>
                <a:ext cx="1" cy="48"/>
              </a:xfrm>
              <a:prstGeom prst="line">
                <a:avLst/>
              </a:prstGeom>
              <a:noFill/>
              <a:ln w="28575">
                <a:solidFill>
                  <a:schemeClr val="tx1"/>
                </a:solidFill>
                <a:round/>
                <a:headEnd/>
                <a:tailEnd/>
              </a:ln>
            </p:spPr>
            <p:txBody>
              <a:bodyPr/>
              <a:lstStyle/>
              <a:p>
                <a:pPr>
                  <a:spcBef>
                    <a:spcPct val="0"/>
                  </a:spcBef>
                </a:pPr>
                <a:endParaRPr lang="en-GB" sz="2400" smtClean="0">
                  <a:solidFill>
                    <a:srgbClr val="000000"/>
                  </a:solidFill>
                  <a:latin typeface="Arial" pitchFamily="34" charset="0"/>
                  <a:cs typeface="Arial" pitchFamily="34" charset="0"/>
                </a:endParaRPr>
              </a:p>
            </p:txBody>
          </p:sp>
          <p:sp>
            <p:nvSpPr>
              <p:cNvPr id="134207" name="Line 29"/>
              <p:cNvSpPr>
                <a:spLocks noChangeShapeType="1"/>
              </p:cNvSpPr>
              <p:nvPr/>
            </p:nvSpPr>
            <p:spPr bwMode="auto">
              <a:xfrm flipV="1">
                <a:off x="4684" y="3652"/>
                <a:ext cx="1" cy="48"/>
              </a:xfrm>
              <a:prstGeom prst="line">
                <a:avLst/>
              </a:prstGeom>
              <a:noFill/>
              <a:ln w="28575">
                <a:solidFill>
                  <a:schemeClr val="tx1"/>
                </a:solidFill>
                <a:round/>
                <a:headEnd/>
                <a:tailEnd/>
              </a:ln>
            </p:spPr>
            <p:txBody>
              <a:bodyPr/>
              <a:lstStyle/>
              <a:p>
                <a:pPr>
                  <a:spcBef>
                    <a:spcPct val="0"/>
                  </a:spcBef>
                </a:pPr>
                <a:endParaRPr lang="en-GB" sz="2400" smtClean="0">
                  <a:solidFill>
                    <a:srgbClr val="000000"/>
                  </a:solidFill>
                  <a:latin typeface="Arial" pitchFamily="34" charset="0"/>
                  <a:cs typeface="Arial" pitchFamily="34" charset="0"/>
                </a:endParaRPr>
              </a:p>
            </p:txBody>
          </p:sp>
          <p:sp>
            <p:nvSpPr>
              <p:cNvPr id="134208" name="Line 30"/>
              <p:cNvSpPr>
                <a:spLocks noChangeShapeType="1"/>
              </p:cNvSpPr>
              <p:nvPr/>
            </p:nvSpPr>
            <p:spPr bwMode="auto">
              <a:xfrm flipV="1">
                <a:off x="5279" y="3652"/>
                <a:ext cx="1" cy="48"/>
              </a:xfrm>
              <a:prstGeom prst="line">
                <a:avLst/>
              </a:prstGeom>
              <a:noFill/>
              <a:ln w="28575">
                <a:solidFill>
                  <a:schemeClr val="tx1"/>
                </a:solidFill>
                <a:round/>
                <a:headEnd/>
                <a:tailEnd/>
              </a:ln>
            </p:spPr>
            <p:txBody>
              <a:bodyPr/>
              <a:lstStyle/>
              <a:p>
                <a:pPr>
                  <a:spcBef>
                    <a:spcPct val="0"/>
                  </a:spcBef>
                </a:pPr>
                <a:endParaRPr lang="en-GB" sz="2400" smtClean="0">
                  <a:solidFill>
                    <a:srgbClr val="000000"/>
                  </a:solidFill>
                  <a:latin typeface="Arial" pitchFamily="34" charset="0"/>
                  <a:cs typeface="Arial" pitchFamily="34" charset="0"/>
                </a:endParaRPr>
              </a:p>
            </p:txBody>
          </p:sp>
          <p:sp>
            <p:nvSpPr>
              <p:cNvPr id="134209" name="Line 31"/>
              <p:cNvSpPr>
                <a:spLocks noChangeShapeType="1"/>
              </p:cNvSpPr>
              <p:nvPr/>
            </p:nvSpPr>
            <p:spPr bwMode="auto">
              <a:xfrm flipV="1">
                <a:off x="5879" y="3652"/>
                <a:ext cx="1" cy="48"/>
              </a:xfrm>
              <a:prstGeom prst="line">
                <a:avLst/>
              </a:prstGeom>
              <a:noFill/>
              <a:ln w="28575">
                <a:solidFill>
                  <a:schemeClr val="tx1"/>
                </a:solidFill>
                <a:round/>
                <a:headEnd/>
                <a:tailEnd/>
              </a:ln>
            </p:spPr>
            <p:txBody>
              <a:bodyPr/>
              <a:lstStyle/>
              <a:p>
                <a:pPr>
                  <a:spcBef>
                    <a:spcPct val="0"/>
                  </a:spcBef>
                </a:pPr>
                <a:endParaRPr lang="en-GB" sz="2400" smtClean="0">
                  <a:solidFill>
                    <a:srgbClr val="000000"/>
                  </a:solidFill>
                  <a:latin typeface="Arial" pitchFamily="34" charset="0"/>
                  <a:cs typeface="Arial" pitchFamily="34" charset="0"/>
                </a:endParaRPr>
              </a:p>
            </p:txBody>
          </p:sp>
          <p:sp>
            <p:nvSpPr>
              <p:cNvPr id="134210" name="Line 32"/>
              <p:cNvSpPr>
                <a:spLocks noChangeShapeType="1"/>
              </p:cNvSpPr>
              <p:nvPr/>
            </p:nvSpPr>
            <p:spPr bwMode="auto">
              <a:xfrm flipV="1">
                <a:off x="6473" y="3652"/>
                <a:ext cx="1" cy="48"/>
              </a:xfrm>
              <a:prstGeom prst="line">
                <a:avLst/>
              </a:prstGeom>
              <a:noFill/>
              <a:ln w="28575">
                <a:solidFill>
                  <a:schemeClr val="tx1"/>
                </a:solidFill>
                <a:round/>
                <a:headEnd/>
                <a:tailEnd/>
              </a:ln>
            </p:spPr>
            <p:txBody>
              <a:bodyPr/>
              <a:lstStyle/>
              <a:p>
                <a:pPr>
                  <a:spcBef>
                    <a:spcPct val="0"/>
                  </a:spcBef>
                </a:pPr>
                <a:endParaRPr lang="en-GB" sz="2400" smtClean="0">
                  <a:solidFill>
                    <a:srgbClr val="000000"/>
                  </a:solidFill>
                  <a:latin typeface="Arial" pitchFamily="34" charset="0"/>
                  <a:cs typeface="Arial" pitchFamily="34" charset="0"/>
                </a:endParaRPr>
              </a:p>
            </p:txBody>
          </p:sp>
          <p:sp>
            <p:nvSpPr>
              <p:cNvPr id="134211" name="Line 33"/>
              <p:cNvSpPr>
                <a:spLocks noChangeShapeType="1"/>
              </p:cNvSpPr>
              <p:nvPr/>
            </p:nvSpPr>
            <p:spPr bwMode="auto">
              <a:xfrm flipV="1">
                <a:off x="6473" y="3652"/>
                <a:ext cx="1" cy="48"/>
              </a:xfrm>
              <a:prstGeom prst="line">
                <a:avLst/>
              </a:prstGeom>
              <a:noFill/>
              <a:ln w="28575">
                <a:solidFill>
                  <a:schemeClr val="tx1"/>
                </a:solidFill>
                <a:round/>
                <a:headEnd/>
                <a:tailEnd/>
              </a:ln>
            </p:spPr>
            <p:txBody>
              <a:bodyPr/>
              <a:lstStyle/>
              <a:p>
                <a:pPr>
                  <a:spcBef>
                    <a:spcPct val="0"/>
                  </a:spcBef>
                </a:pPr>
                <a:endParaRPr lang="en-GB" sz="2400" smtClean="0">
                  <a:solidFill>
                    <a:srgbClr val="000000"/>
                  </a:solidFill>
                  <a:latin typeface="Arial" pitchFamily="34" charset="0"/>
                  <a:cs typeface="Arial" pitchFamily="34" charset="0"/>
                </a:endParaRPr>
              </a:p>
            </p:txBody>
          </p:sp>
          <p:sp>
            <p:nvSpPr>
              <p:cNvPr id="134212" name="Line 34"/>
              <p:cNvSpPr>
                <a:spLocks noChangeShapeType="1"/>
              </p:cNvSpPr>
              <p:nvPr/>
            </p:nvSpPr>
            <p:spPr bwMode="auto">
              <a:xfrm flipV="1">
                <a:off x="7073" y="3652"/>
                <a:ext cx="1" cy="48"/>
              </a:xfrm>
              <a:prstGeom prst="line">
                <a:avLst/>
              </a:prstGeom>
              <a:noFill/>
              <a:ln w="28575">
                <a:solidFill>
                  <a:schemeClr val="tx1"/>
                </a:solidFill>
                <a:round/>
                <a:headEnd/>
                <a:tailEnd/>
              </a:ln>
            </p:spPr>
            <p:txBody>
              <a:bodyPr/>
              <a:lstStyle/>
              <a:p>
                <a:pPr>
                  <a:spcBef>
                    <a:spcPct val="0"/>
                  </a:spcBef>
                </a:pPr>
                <a:endParaRPr lang="en-GB" sz="2400" smtClean="0">
                  <a:solidFill>
                    <a:srgbClr val="000000"/>
                  </a:solidFill>
                  <a:latin typeface="Arial" pitchFamily="34" charset="0"/>
                  <a:cs typeface="Arial" pitchFamily="34" charset="0"/>
                </a:endParaRPr>
              </a:p>
            </p:txBody>
          </p:sp>
          <p:sp>
            <p:nvSpPr>
              <p:cNvPr id="134213" name="Line 35"/>
              <p:cNvSpPr>
                <a:spLocks noChangeShapeType="1"/>
              </p:cNvSpPr>
              <p:nvPr/>
            </p:nvSpPr>
            <p:spPr bwMode="auto">
              <a:xfrm flipV="1">
                <a:off x="7667" y="3652"/>
                <a:ext cx="1" cy="48"/>
              </a:xfrm>
              <a:prstGeom prst="line">
                <a:avLst/>
              </a:prstGeom>
              <a:noFill/>
              <a:ln w="28575">
                <a:solidFill>
                  <a:schemeClr val="tx1"/>
                </a:solidFill>
                <a:round/>
                <a:headEnd/>
                <a:tailEnd/>
              </a:ln>
            </p:spPr>
            <p:txBody>
              <a:bodyPr/>
              <a:lstStyle/>
              <a:p>
                <a:pPr>
                  <a:spcBef>
                    <a:spcPct val="0"/>
                  </a:spcBef>
                </a:pPr>
                <a:endParaRPr lang="en-GB" sz="2400" smtClean="0">
                  <a:solidFill>
                    <a:srgbClr val="000000"/>
                  </a:solidFill>
                  <a:latin typeface="Arial" pitchFamily="34" charset="0"/>
                  <a:cs typeface="Arial" pitchFamily="34" charset="0"/>
                </a:endParaRPr>
              </a:p>
            </p:txBody>
          </p:sp>
        </p:grpSp>
        <p:sp>
          <p:nvSpPr>
            <p:cNvPr id="134200" name="Rectangle 36"/>
            <p:cNvSpPr>
              <a:spLocks noChangeArrowheads="1"/>
            </p:cNvSpPr>
            <p:nvPr/>
          </p:nvSpPr>
          <p:spPr bwMode="auto">
            <a:xfrm>
              <a:off x="6153" y="3740"/>
              <a:ext cx="254" cy="134"/>
            </a:xfrm>
            <a:prstGeom prst="rect">
              <a:avLst/>
            </a:prstGeom>
            <a:noFill/>
            <a:ln w="9525">
              <a:noFill/>
              <a:miter lim="800000"/>
              <a:headEnd/>
              <a:tailEnd/>
            </a:ln>
          </p:spPr>
          <p:txBody>
            <a:bodyPr wrap="none" lIns="0" tIns="0" rIns="0" bIns="0">
              <a:spAutoFit/>
            </a:bodyPr>
            <a:lstStyle/>
            <a:p>
              <a:pPr>
                <a:lnSpc>
                  <a:spcPct val="80000"/>
                </a:lnSpc>
              </a:pPr>
              <a:r>
                <a:rPr lang="en-US" sz="1300" b="1" i="1" smtClean="0">
                  <a:solidFill>
                    <a:srgbClr val="1A1817"/>
                  </a:solidFill>
                  <a:latin typeface="Arial" pitchFamily="34" charset="0"/>
                  <a:cs typeface="Arial" pitchFamily="34" charset="0"/>
                </a:rPr>
                <a:t>4.5</a:t>
              </a:r>
            </a:p>
          </p:txBody>
        </p:sp>
        <p:sp>
          <p:nvSpPr>
            <p:cNvPr id="134201" name="Rectangle 37"/>
            <p:cNvSpPr>
              <a:spLocks noChangeArrowheads="1"/>
            </p:cNvSpPr>
            <p:nvPr/>
          </p:nvSpPr>
          <p:spPr bwMode="auto">
            <a:xfrm>
              <a:off x="6680" y="3740"/>
              <a:ext cx="254" cy="134"/>
            </a:xfrm>
            <a:prstGeom prst="rect">
              <a:avLst/>
            </a:prstGeom>
            <a:noFill/>
            <a:ln w="9525">
              <a:noFill/>
              <a:miter lim="800000"/>
              <a:headEnd/>
              <a:tailEnd/>
            </a:ln>
          </p:spPr>
          <p:txBody>
            <a:bodyPr wrap="none" lIns="0" tIns="0" rIns="0" bIns="0">
              <a:spAutoFit/>
            </a:bodyPr>
            <a:lstStyle/>
            <a:p>
              <a:pPr>
                <a:lnSpc>
                  <a:spcPct val="80000"/>
                </a:lnSpc>
              </a:pPr>
              <a:r>
                <a:rPr lang="en-US" sz="1300" b="1" i="1" smtClean="0">
                  <a:solidFill>
                    <a:srgbClr val="1A1817"/>
                  </a:solidFill>
                  <a:latin typeface="Arial" pitchFamily="34" charset="0"/>
                  <a:cs typeface="Arial" pitchFamily="34" charset="0"/>
                </a:rPr>
                <a:t>5.0</a:t>
              </a:r>
            </a:p>
          </p:txBody>
        </p:sp>
      </p:grpSp>
      <p:grpSp>
        <p:nvGrpSpPr>
          <p:cNvPr id="11" name="Group 41"/>
          <p:cNvGrpSpPr>
            <a:grpSpLocks/>
          </p:cNvGrpSpPr>
          <p:nvPr/>
        </p:nvGrpSpPr>
        <p:grpSpPr bwMode="auto">
          <a:xfrm>
            <a:off x="3382963" y="3986213"/>
            <a:ext cx="1735137" cy="1755775"/>
            <a:chOff x="2538" y="3609"/>
            <a:chExt cx="1894" cy="636"/>
          </a:xfrm>
        </p:grpSpPr>
        <p:sp>
          <p:nvSpPr>
            <p:cNvPr id="134186" name="Rectangle 42"/>
            <p:cNvSpPr>
              <a:spLocks noChangeArrowheads="1"/>
            </p:cNvSpPr>
            <p:nvPr/>
          </p:nvSpPr>
          <p:spPr bwMode="auto">
            <a:xfrm>
              <a:off x="2832" y="3969"/>
              <a:ext cx="1600" cy="276"/>
            </a:xfrm>
            <a:prstGeom prst="rect">
              <a:avLst/>
            </a:prstGeom>
            <a:noFill/>
            <a:ln w="63500" algn="ctr">
              <a:noFill/>
              <a:miter lim="800000"/>
              <a:headEnd/>
              <a:tailEnd/>
            </a:ln>
          </p:spPr>
          <p:txBody>
            <a:bodyPr lIns="0" tIns="0" rIns="0" bIns="0"/>
            <a:lstStyle/>
            <a:p>
              <a:pPr>
                <a:lnSpc>
                  <a:spcPct val="80000"/>
                </a:lnSpc>
              </a:pPr>
              <a:r>
                <a:rPr lang="en-US" sz="1800" b="1" i="1" smtClean="0">
                  <a:solidFill>
                    <a:srgbClr val="1A1817"/>
                  </a:solidFill>
                  <a:latin typeface="Arial" pitchFamily="34" charset="0"/>
                  <a:cs typeface="Arial" pitchFamily="34" charset="0"/>
                </a:rPr>
                <a:t>Java Games</a:t>
              </a:r>
            </a:p>
          </p:txBody>
        </p:sp>
        <p:sp>
          <p:nvSpPr>
            <p:cNvPr id="134187" name="Line 43"/>
            <p:cNvSpPr>
              <a:spLocks noChangeShapeType="1"/>
            </p:cNvSpPr>
            <p:nvPr/>
          </p:nvSpPr>
          <p:spPr bwMode="auto">
            <a:xfrm flipH="1" flipV="1">
              <a:off x="2538" y="3609"/>
              <a:ext cx="461" cy="353"/>
            </a:xfrm>
            <a:prstGeom prst="line">
              <a:avLst/>
            </a:prstGeom>
            <a:noFill/>
            <a:ln w="28575">
              <a:solidFill>
                <a:schemeClr val="hlink"/>
              </a:solidFill>
              <a:round/>
              <a:headEnd/>
              <a:tailEnd/>
            </a:ln>
          </p:spPr>
          <p:txBody>
            <a:bodyPr lIns="130609" tIns="65305" rIns="130609" bIns="65305"/>
            <a:lstStyle/>
            <a:p>
              <a:pPr>
                <a:spcBef>
                  <a:spcPct val="0"/>
                </a:spcBef>
              </a:pPr>
              <a:endParaRPr lang="en-GB" sz="2400" smtClean="0">
                <a:solidFill>
                  <a:srgbClr val="000000"/>
                </a:solidFill>
                <a:latin typeface="Arial" pitchFamily="34" charset="0"/>
                <a:cs typeface="Arial" pitchFamily="34" charset="0"/>
              </a:endParaRPr>
            </a:p>
          </p:txBody>
        </p:sp>
      </p:grpSp>
      <p:grpSp>
        <p:nvGrpSpPr>
          <p:cNvPr id="12" name="Group 44"/>
          <p:cNvGrpSpPr>
            <a:grpSpLocks/>
          </p:cNvGrpSpPr>
          <p:nvPr/>
        </p:nvGrpSpPr>
        <p:grpSpPr bwMode="auto">
          <a:xfrm>
            <a:off x="1622425" y="3967163"/>
            <a:ext cx="563563" cy="1370012"/>
            <a:chOff x="869" y="3609"/>
            <a:chExt cx="615" cy="498"/>
          </a:xfrm>
        </p:grpSpPr>
        <p:sp>
          <p:nvSpPr>
            <p:cNvPr id="134184" name="Rectangle 45"/>
            <p:cNvSpPr>
              <a:spLocks noChangeArrowheads="1"/>
            </p:cNvSpPr>
            <p:nvPr/>
          </p:nvSpPr>
          <p:spPr bwMode="auto">
            <a:xfrm>
              <a:off x="869" y="3969"/>
              <a:ext cx="567" cy="138"/>
            </a:xfrm>
            <a:prstGeom prst="rect">
              <a:avLst/>
            </a:prstGeom>
            <a:noFill/>
            <a:ln w="63500" algn="ctr">
              <a:noFill/>
              <a:miter lim="800000"/>
              <a:headEnd/>
              <a:tailEnd/>
            </a:ln>
          </p:spPr>
          <p:txBody>
            <a:bodyPr lIns="0" tIns="0" rIns="0" bIns="0"/>
            <a:lstStyle/>
            <a:p>
              <a:pPr>
                <a:lnSpc>
                  <a:spcPct val="80000"/>
                </a:lnSpc>
              </a:pPr>
              <a:r>
                <a:rPr lang="en-US" sz="1800" b="1" i="1" smtClean="0">
                  <a:solidFill>
                    <a:srgbClr val="1A1817"/>
                  </a:solidFill>
                  <a:latin typeface="Arial" pitchFamily="34" charset="0"/>
                  <a:cs typeface="Arial" pitchFamily="34" charset="0"/>
                </a:rPr>
                <a:t>SMS</a:t>
              </a:r>
            </a:p>
          </p:txBody>
        </p:sp>
        <p:sp>
          <p:nvSpPr>
            <p:cNvPr id="134185" name="Line 46"/>
            <p:cNvSpPr>
              <a:spLocks noChangeShapeType="1"/>
            </p:cNvSpPr>
            <p:nvPr/>
          </p:nvSpPr>
          <p:spPr bwMode="auto">
            <a:xfrm flipV="1">
              <a:off x="1187" y="3609"/>
              <a:ext cx="297" cy="329"/>
            </a:xfrm>
            <a:prstGeom prst="line">
              <a:avLst/>
            </a:prstGeom>
            <a:noFill/>
            <a:ln w="28575">
              <a:solidFill>
                <a:schemeClr val="hlink"/>
              </a:solidFill>
              <a:round/>
              <a:headEnd/>
              <a:tailEnd/>
            </a:ln>
          </p:spPr>
          <p:txBody>
            <a:bodyPr lIns="130609" tIns="65305" rIns="130609" bIns="65305"/>
            <a:lstStyle/>
            <a:p>
              <a:pPr>
                <a:spcBef>
                  <a:spcPct val="0"/>
                </a:spcBef>
              </a:pPr>
              <a:endParaRPr lang="en-GB" sz="2400" smtClean="0">
                <a:solidFill>
                  <a:srgbClr val="000000"/>
                </a:solidFill>
                <a:latin typeface="Arial" pitchFamily="34" charset="0"/>
                <a:cs typeface="Arial" pitchFamily="34" charset="0"/>
              </a:endParaRPr>
            </a:p>
          </p:txBody>
        </p:sp>
      </p:grpSp>
      <p:grpSp>
        <p:nvGrpSpPr>
          <p:cNvPr id="13" name="Group 50"/>
          <p:cNvGrpSpPr>
            <a:grpSpLocks/>
          </p:cNvGrpSpPr>
          <p:nvPr/>
        </p:nvGrpSpPr>
        <p:grpSpPr bwMode="auto">
          <a:xfrm>
            <a:off x="2201863" y="3940175"/>
            <a:ext cx="692150" cy="1755775"/>
            <a:chOff x="1467" y="3609"/>
            <a:chExt cx="753" cy="636"/>
          </a:xfrm>
        </p:grpSpPr>
        <p:sp>
          <p:nvSpPr>
            <p:cNvPr id="134182" name="Rectangle 51"/>
            <p:cNvSpPr>
              <a:spLocks noChangeArrowheads="1"/>
            </p:cNvSpPr>
            <p:nvPr/>
          </p:nvSpPr>
          <p:spPr bwMode="auto">
            <a:xfrm>
              <a:off x="1467" y="3969"/>
              <a:ext cx="753" cy="276"/>
            </a:xfrm>
            <a:prstGeom prst="rect">
              <a:avLst/>
            </a:prstGeom>
            <a:noFill/>
            <a:ln w="63500" algn="ctr">
              <a:noFill/>
              <a:miter lim="800000"/>
              <a:headEnd/>
              <a:tailEnd/>
            </a:ln>
          </p:spPr>
          <p:txBody>
            <a:bodyPr lIns="0" tIns="0" rIns="0" bIns="0"/>
            <a:lstStyle/>
            <a:p>
              <a:pPr>
                <a:lnSpc>
                  <a:spcPct val="80000"/>
                </a:lnSpc>
              </a:pPr>
              <a:r>
                <a:rPr lang="en-US" sz="1800" b="1" i="1" smtClean="0">
                  <a:solidFill>
                    <a:srgbClr val="1A1817"/>
                  </a:solidFill>
                  <a:latin typeface="Arial" pitchFamily="34" charset="0"/>
                  <a:cs typeface="Arial" pitchFamily="34" charset="0"/>
                </a:rPr>
                <a:t>Email</a:t>
              </a:r>
            </a:p>
          </p:txBody>
        </p:sp>
        <p:sp>
          <p:nvSpPr>
            <p:cNvPr id="134183" name="Line 52"/>
            <p:cNvSpPr>
              <a:spLocks noChangeShapeType="1"/>
            </p:cNvSpPr>
            <p:nvPr/>
          </p:nvSpPr>
          <p:spPr bwMode="auto">
            <a:xfrm flipH="1" flipV="1">
              <a:off x="1484" y="3609"/>
              <a:ext cx="280" cy="345"/>
            </a:xfrm>
            <a:prstGeom prst="line">
              <a:avLst/>
            </a:prstGeom>
            <a:noFill/>
            <a:ln w="28575">
              <a:solidFill>
                <a:schemeClr val="hlink"/>
              </a:solidFill>
              <a:round/>
              <a:headEnd/>
              <a:tailEnd/>
            </a:ln>
          </p:spPr>
          <p:txBody>
            <a:bodyPr lIns="130609" tIns="65305" rIns="130609" bIns="65305"/>
            <a:lstStyle/>
            <a:p>
              <a:pPr>
                <a:spcBef>
                  <a:spcPct val="0"/>
                </a:spcBef>
              </a:pPr>
              <a:endParaRPr lang="en-GB" sz="2400" smtClean="0">
                <a:solidFill>
                  <a:srgbClr val="000000"/>
                </a:solidFill>
                <a:latin typeface="Arial" pitchFamily="34" charset="0"/>
                <a:cs typeface="Arial" pitchFamily="34" charset="0"/>
              </a:endParaRPr>
            </a:p>
          </p:txBody>
        </p:sp>
      </p:grpSp>
      <p:sp>
        <p:nvSpPr>
          <p:cNvPr id="134161" name="Text Box 61"/>
          <p:cNvSpPr txBox="1">
            <a:spLocks noChangeArrowheads="1"/>
          </p:cNvSpPr>
          <p:nvPr/>
        </p:nvSpPr>
        <p:spPr bwMode="auto">
          <a:xfrm>
            <a:off x="2955925" y="4425950"/>
            <a:ext cx="3697288" cy="366713"/>
          </a:xfrm>
          <a:prstGeom prst="rect">
            <a:avLst/>
          </a:prstGeom>
          <a:noFill/>
          <a:ln w="9525">
            <a:noFill/>
            <a:miter lim="800000"/>
            <a:headEnd/>
            <a:tailEnd/>
          </a:ln>
        </p:spPr>
        <p:txBody>
          <a:bodyPr>
            <a:spAutoFit/>
          </a:bodyPr>
          <a:lstStyle/>
          <a:p>
            <a:pPr>
              <a:spcBef>
                <a:spcPct val="75000"/>
              </a:spcBef>
              <a:buClr>
                <a:srgbClr val="366CA2"/>
              </a:buClr>
            </a:pPr>
            <a:r>
              <a:rPr lang="en-US" sz="1800" b="1" i="1" smtClean="0">
                <a:solidFill>
                  <a:srgbClr val="1A1817"/>
                </a:solidFill>
                <a:latin typeface="Arial" pitchFamily="34" charset="0"/>
                <a:cs typeface="Arial" pitchFamily="34" charset="0"/>
              </a:rPr>
              <a:t>Data Downloaded (Mega-Bytes)</a:t>
            </a:r>
            <a:endParaRPr lang="en-US" sz="1800" smtClean="0">
              <a:solidFill>
                <a:srgbClr val="1A1817"/>
              </a:solidFill>
              <a:latin typeface="Arial" pitchFamily="34" charset="0"/>
              <a:cs typeface="Arial" pitchFamily="34" charset="0"/>
            </a:endParaRPr>
          </a:p>
        </p:txBody>
      </p:sp>
      <p:sp>
        <p:nvSpPr>
          <p:cNvPr id="134162" name="Text Box 64"/>
          <p:cNvSpPr txBox="1">
            <a:spLocks noChangeArrowheads="1"/>
          </p:cNvSpPr>
          <p:nvPr/>
        </p:nvSpPr>
        <p:spPr bwMode="auto">
          <a:xfrm>
            <a:off x="7126288" y="2271713"/>
            <a:ext cx="1089025" cy="134937"/>
          </a:xfrm>
          <a:prstGeom prst="rect">
            <a:avLst/>
          </a:prstGeom>
          <a:noFill/>
          <a:ln w="63500" algn="ctr">
            <a:noFill/>
            <a:miter lim="800000"/>
            <a:headEnd/>
            <a:tailEnd/>
          </a:ln>
        </p:spPr>
        <p:txBody>
          <a:bodyPr wrap="none" lIns="0" tIns="0" rIns="0" bIns="0">
            <a:spAutoFit/>
          </a:bodyPr>
          <a:lstStyle/>
          <a:p>
            <a:pPr>
              <a:lnSpc>
                <a:spcPct val="80000"/>
              </a:lnSpc>
            </a:pPr>
            <a:r>
              <a:rPr lang="en-US" sz="1100" b="1" smtClean="0">
                <a:solidFill>
                  <a:srgbClr val="1A1817"/>
                </a:solidFill>
                <a:latin typeface="Arial" pitchFamily="34" charset="0"/>
                <a:cs typeface="Arial" pitchFamily="34" charset="0"/>
              </a:rPr>
              <a:t>238 kbps (168s) </a:t>
            </a:r>
          </a:p>
        </p:txBody>
      </p:sp>
      <p:sp>
        <p:nvSpPr>
          <p:cNvPr id="134163" name="Text Box 65"/>
          <p:cNvSpPr txBox="1">
            <a:spLocks noChangeArrowheads="1"/>
          </p:cNvSpPr>
          <p:nvPr/>
        </p:nvSpPr>
        <p:spPr bwMode="auto">
          <a:xfrm>
            <a:off x="7126288" y="2689225"/>
            <a:ext cx="1089025" cy="134938"/>
          </a:xfrm>
          <a:prstGeom prst="rect">
            <a:avLst/>
          </a:prstGeom>
          <a:noFill/>
          <a:ln w="63500" algn="ctr">
            <a:noFill/>
            <a:miter lim="800000"/>
            <a:headEnd/>
            <a:tailEnd/>
          </a:ln>
        </p:spPr>
        <p:txBody>
          <a:bodyPr wrap="none" lIns="0" tIns="0" rIns="0" bIns="0">
            <a:spAutoFit/>
          </a:bodyPr>
          <a:lstStyle/>
          <a:p>
            <a:pPr>
              <a:lnSpc>
                <a:spcPct val="80000"/>
              </a:lnSpc>
            </a:pPr>
            <a:r>
              <a:rPr lang="en-US" sz="1100" b="1" smtClean="0">
                <a:solidFill>
                  <a:srgbClr val="1A1817"/>
                </a:solidFill>
                <a:latin typeface="Arial" pitchFamily="34" charset="0"/>
                <a:cs typeface="Arial" pitchFamily="34" charset="0"/>
              </a:rPr>
              <a:t>384 kbps (104s) </a:t>
            </a:r>
          </a:p>
        </p:txBody>
      </p:sp>
      <p:sp>
        <p:nvSpPr>
          <p:cNvPr id="134164" name="Text Box 66"/>
          <p:cNvSpPr txBox="1">
            <a:spLocks noChangeArrowheads="1"/>
          </p:cNvSpPr>
          <p:nvPr/>
        </p:nvSpPr>
        <p:spPr bwMode="auto">
          <a:xfrm>
            <a:off x="7126288" y="3116263"/>
            <a:ext cx="1085850" cy="573087"/>
          </a:xfrm>
          <a:prstGeom prst="rect">
            <a:avLst/>
          </a:prstGeom>
          <a:noFill/>
          <a:ln w="63500" algn="ctr">
            <a:noFill/>
            <a:miter lim="800000"/>
            <a:headEnd/>
            <a:tailEnd/>
          </a:ln>
        </p:spPr>
        <p:txBody>
          <a:bodyPr lIns="0" tIns="0" rIns="0" bIns="0">
            <a:spAutoFit/>
          </a:bodyPr>
          <a:lstStyle/>
          <a:p>
            <a:pPr>
              <a:lnSpc>
                <a:spcPct val="80000"/>
              </a:lnSpc>
            </a:pPr>
            <a:r>
              <a:rPr lang="en-US" sz="1100" b="1" smtClean="0">
                <a:solidFill>
                  <a:srgbClr val="1A1817"/>
                </a:solidFill>
                <a:latin typeface="Arial" pitchFamily="34" charset="0"/>
                <a:cs typeface="Arial" pitchFamily="34" charset="0"/>
              </a:rPr>
              <a:t>7.2 Mbps (5.6s)</a:t>
            </a:r>
          </a:p>
          <a:p>
            <a:pPr>
              <a:lnSpc>
                <a:spcPct val="80000"/>
              </a:lnSpc>
            </a:pPr>
            <a:endParaRPr lang="en-US" sz="1100" b="1" smtClean="0">
              <a:solidFill>
                <a:srgbClr val="1A1817"/>
              </a:solidFill>
              <a:latin typeface="Arial" pitchFamily="34" charset="0"/>
              <a:cs typeface="Arial" pitchFamily="34" charset="0"/>
            </a:endParaRPr>
          </a:p>
          <a:p>
            <a:pPr>
              <a:lnSpc>
                <a:spcPct val="80000"/>
              </a:lnSpc>
            </a:pPr>
            <a:r>
              <a:rPr lang="en-US" sz="1100" b="1" smtClean="0">
                <a:solidFill>
                  <a:srgbClr val="1A1817"/>
                </a:solidFill>
                <a:latin typeface="Arial" pitchFamily="34" charset="0"/>
                <a:cs typeface="Arial" pitchFamily="34" charset="0"/>
              </a:rPr>
              <a:t>150 Mbps (0.3s)</a:t>
            </a:r>
          </a:p>
        </p:txBody>
      </p:sp>
      <p:sp>
        <p:nvSpPr>
          <p:cNvPr id="134165" name="Text Box 67"/>
          <p:cNvSpPr txBox="1">
            <a:spLocks noChangeArrowheads="1"/>
          </p:cNvSpPr>
          <p:nvPr/>
        </p:nvSpPr>
        <p:spPr bwMode="auto">
          <a:xfrm>
            <a:off x="7126288" y="1857375"/>
            <a:ext cx="1009650" cy="134938"/>
          </a:xfrm>
          <a:prstGeom prst="rect">
            <a:avLst/>
          </a:prstGeom>
          <a:noFill/>
          <a:ln w="63500" algn="ctr">
            <a:noFill/>
            <a:miter lim="800000"/>
            <a:headEnd/>
            <a:tailEnd/>
          </a:ln>
        </p:spPr>
        <p:txBody>
          <a:bodyPr wrap="none" lIns="0" tIns="0" rIns="0" bIns="0">
            <a:spAutoFit/>
          </a:bodyPr>
          <a:lstStyle/>
          <a:p>
            <a:pPr>
              <a:lnSpc>
                <a:spcPct val="80000"/>
              </a:lnSpc>
            </a:pPr>
            <a:r>
              <a:rPr lang="en-US" sz="1100" b="1" smtClean="0">
                <a:solidFill>
                  <a:srgbClr val="1A1817"/>
                </a:solidFill>
                <a:latin typeface="Arial" pitchFamily="34" charset="0"/>
                <a:cs typeface="Arial" pitchFamily="34" charset="0"/>
              </a:rPr>
              <a:t>80 kbps (500s) </a:t>
            </a:r>
          </a:p>
        </p:txBody>
      </p:sp>
      <p:sp>
        <p:nvSpPr>
          <p:cNvPr id="134166" name="Text Box 69"/>
          <p:cNvSpPr txBox="1">
            <a:spLocks noChangeArrowheads="1"/>
          </p:cNvSpPr>
          <p:nvPr/>
        </p:nvSpPr>
        <p:spPr bwMode="auto">
          <a:xfrm>
            <a:off x="6950075" y="1117600"/>
            <a:ext cx="1204913" cy="523875"/>
          </a:xfrm>
          <a:prstGeom prst="rect">
            <a:avLst/>
          </a:prstGeom>
          <a:noFill/>
          <a:ln w="9525">
            <a:noFill/>
            <a:miter lim="800000"/>
            <a:headEnd/>
            <a:tailEnd/>
          </a:ln>
        </p:spPr>
        <p:txBody>
          <a:bodyPr>
            <a:spAutoFit/>
          </a:bodyPr>
          <a:lstStyle/>
          <a:p>
            <a:pPr eaLnBrk="0" hangingPunct="0"/>
            <a:r>
              <a:rPr lang="en-GB" sz="1400" b="1" smtClean="0">
                <a:solidFill>
                  <a:srgbClr val="1A1817"/>
                </a:solidFill>
                <a:latin typeface="Arial" pitchFamily="34" charset="0"/>
                <a:cs typeface="Arial" pitchFamily="34" charset="0"/>
              </a:rPr>
              <a:t>Peak Rate (Time)</a:t>
            </a:r>
            <a:endParaRPr lang="en-US" sz="1400" b="1" smtClean="0">
              <a:solidFill>
                <a:srgbClr val="1A1817"/>
              </a:solidFill>
              <a:latin typeface="Arial" pitchFamily="34" charset="0"/>
              <a:cs typeface="Arial" pitchFamily="34" charset="0"/>
            </a:endParaRPr>
          </a:p>
        </p:txBody>
      </p:sp>
      <p:sp>
        <p:nvSpPr>
          <p:cNvPr id="58" name="Rectangle 70"/>
          <p:cNvSpPr>
            <a:spLocks noChangeArrowheads="1"/>
          </p:cNvSpPr>
          <p:nvPr/>
        </p:nvSpPr>
        <p:spPr bwMode="auto">
          <a:xfrm>
            <a:off x="2162175" y="3538538"/>
            <a:ext cx="4854575" cy="158750"/>
          </a:xfrm>
          <a:prstGeom prst="rect">
            <a:avLst/>
          </a:prstGeom>
          <a:solidFill>
            <a:schemeClr val="accent2">
              <a:lumMod val="25000"/>
            </a:schemeClr>
          </a:solidFill>
          <a:ln w="9525" algn="ctr">
            <a:noFill/>
            <a:miter lim="800000"/>
            <a:headEnd/>
            <a:tailEnd/>
          </a:ln>
        </p:spPr>
        <p:txBody>
          <a:bodyPr/>
          <a:lstStyle/>
          <a:p>
            <a:pPr>
              <a:spcBef>
                <a:spcPct val="0"/>
              </a:spcBef>
              <a:defRPr/>
            </a:pPr>
            <a:endParaRPr lang="en-GB" sz="2400">
              <a:solidFill>
                <a:srgbClr val="1A1817"/>
              </a:solidFill>
              <a:latin typeface="Arial" charset="0"/>
              <a:cs typeface="Arial" charset="0"/>
            </a:endParaRPr>
          </a:p>
        </p:txBody>
      </p:sp>
      <p:sp>
        <p:nvSpPr>
          <p:cNvPr id="134168" name="Rectangle 71"/>
          <p:cNvSpPr>
            <a:spLocks noChangeArrowheads="1"/>
          </p:cNvSpPr>
          <p:nvPr/>
        </p:nvSpPr>
        <p:spPr bwMode="auto">
          <a:xfrm>
            <a:off x="1431925" y="5588000"/>
            <a:ext cx="577850" cy="173038"/>
          </a:xfrm>
          <a:prstGeom prst="rect">
            <a:avLst/>
          </a:prstGeom>
          <a:noFill/>
          <a:ln w="9525">
            <a:noFill/>
            <a:miter lim="800000"/>
            <a:headEnd/>
            <a:tailEnd/>
          </a:ln>
        </p:spPr>
        <p:txBody>
          <a:bodyPr wrap="none" lIns="0" tIns="0" rIns="0" bIns="0">
            <a:spAutoFit/>
          </a:bodyPr>
          <a:lstStyle/>
          <a:p>
            <a:pPr>
              <a:lnSpc>
                <a:spcPct val="80000"/>
              </a:lnSpc>
            </a:pPr>
            <a:r>
              <a:rPr lang="en-US" sz="1400" b="1" i="1" smtClean="0">
                <a:solidFill>
                  <a:srgbClr val="1A1817"/>
                </a:solidFill>
                <a:latin typeface="Arial" pitchFamily="34" charset="0"/>
                <a:cs typeface="Arial" pitchFamily="34" charset="0"/>
              </a:rPr>
              <a:t>VDSL2</a:t>
            </a:r>
            <a:endParaRPr lang="en-US" sz="1400" b="1" i="1" baseline="30000" smtClean="0">
              <a:solidFill>
                <a:srgbClr val="1A1817"/>
              </a:solidFill>
              <a:latin typeface="Arial" pitchFamily="34" charset="0"/>
              <a:cs typeface="Arial" pitchFamily="34" charset="0"/>
            </a:endParaRPr>
          </a:p>
        </p:txBody>
      </p:sp>
      <p:sp>
        <p:nvSpPr>
          <p:cNvPr id="134169" name="Text Box 72"/>
          <p:cNvSpPr txBox="1">
            <a:spLocks noChangeArrowheads="1"/>
          </p:cNvSpPr>
          <p:nvPr/>
        </p:nvSpPr>
        <p:spPr bwMode="auto">
          <a:xfrm>
            <a:off x="7042150" y="5541963"/>
            <a:ext cx="1619250" cy="279400"/>
          </a:xfrm>
          <a:prstGeom prst="rect">
            <a:avLst/>
          </a:prstGeom>
          <a:noFill/>
          <a:ln w="12700" algn="ctr">
            <a:noFill/>
            <a:miter lim="800000"/>
            <a:headEnd/>
            <a:tailEnd/>
          </a:ln>
        </p:spPr>
        <p:txBody>
          <a:bodyPr lIns="90000" tIns="46800" rIns="90000" bIns="46800">
            <a:spAutoFit/>
          </a:bodyPr>
          <a:lstStyle/>
          <a:p>
            <a:pPr eaLnBrk="0" hangingPunct="0"/>
            <a:r>
              <a:rPr lang="de-DE" sz="1200" b="1" smtClean="0">
                <a:solidFill>
                  <a:srgbClr val="1A1817"/>
                </a:solidFill>
                <a:latin typeface="Arial" pitchFamily="34" charset="0"/>
                <a:cs typeface="Arial" pitchFamily="34" charset="0"/>
              </a:rPr>
              <a:t>50 Mbps (0.8s)</a:t>
            </a:r>
          </a:p>
        </p:txBody>
      </p:sp>
      <p:sp>
        <p:nvSpPr>
          <p:cNvPr id="61" name="Rectangle 73"/>
          <p:cNvSpPr>
            <a:spLocks noChangeArrowheads="1"/>
          </p:cNvSpPr>
          <p:nvPr/>
        </p:nvSpPr>
        <p:spPr bwMode="auto">
          <a:xfrm>
            <a:off x="2125663" y="5614988"/>
            <a:ext cx="4854575" cy="158750"/>
          </a:xfrm>
          <a:prstGeom prst="rect">
            <a:avLst/>
          </a:prstGeom>
          <a:solidFill>
            <a:srgbClr val="0000FF"/>
          </a:solidFill>
          <a:ln w="9525">
            <a:noFill/>
            <a:miter lim="800000"/>
            <a:headEnd/>
            <a:tailEnd/>
          </a:ln>
        </p:spPr>
        <p:txBody>
          <a:bodyPr/>
          <a:lstStyle/>
          <a:p>
            <a:pPr>
              <a:spcBef>
                <a:spcPct val="0"/>
              </a:spcBef>
            </a:pPr>
            <a:endParaRPr lang="en-GB" sz="2400" smtClean="0">
              <a:solidFill>
                <a:srgbClr val="1A1817"/>
              </a:solidFill>
              <a:latin typeface="Arial" pitchFamily="34" charset="0"/>
              <a:cs typeface="Arial" pitchFamily="34" charset="0"/>
            </a:endParaRPr>
          </a:p>
        </p:txBody>
      </p:sp>
      <p:sp>
        <p:nvSpPr>
          <p:cNvPr id="134171" name="Rectangle 74"/>
          <p:cNvSpPr>
            <a:spLocks noChangeArrowheads="1"/>
          </p:cNvSpPr>
          <p:nvPr/>
        </p:nvSpPr>
        <p:spPr bwMode="auto">
          <a:xfrm>
            <a:off x="1501775" y="3533775"/>
            <a:ext cx="325438" cy="173038"/>
          </a:xfrm>
          <a:prstGeom prst="rect">
            <a:avLst/>
          </a:prstGeom>
          <a:noFill/>
          <a:ln w="9525">
            <a:noFill/>
            <a:miter lim="800000"/>
            <a:headEnd/>
            <a:tailEnd/>
          </a:ln>
        </p:spPr>
        <p:txBody>
          <a:bodyPr wrap="none" lIns="0" tIns="0" rIns="0" bIns="0">
            <a:spAutoFit/>
          </a:bodyPr>
          <a:lstStyle/>
          <a:p>
            <a:pPr>
              <a:lnSpc>
                <a:spcPct val="80000"/>
              </a:lnSpc>
            </a:pPr>
            <a:r>
              <a:rPr lang="en-US" sz="1400" b="1" i="1" smtClean="0">
                <a:solidFill>
                  <a:srgbClr val="1A1817"/>
                </a:solidFill>
                <a:latin typeface="Arial" pitchFamily="34" charset="0"/>
                <a:cs typeface="Arial" pitchFamily="34" charset="0"/>
              </a:rPr>
              <a:t>LTE</a:t>
            </a:r>
            <a:endParaRPr lang="en-US" sz="1400" b="1" i="1" baseline="30000" smtClean="0">
              <a:solidFill>
                <a:srgbClr val="1A1817"/>
              </a:solidFill>
              <a:latin typeface="Arial" pitchFamily="34" charset="0"/>
              <a:cs typeface="Arial" pitchFamily="34" charset="0"/>
            </a:endParaRPr>
          </a:p>
        </p:txBody>
      </p:sp>
      <p:sp>
        <p:nvSpPr>
          <p:cNvPr id="134172" name="Rectangle 2"/>
          <p:cNvSpPr>
            <a:spLocks noGrp="1" noChangeArrowheads="1"/>
          </p:cNvSpPr>
          <p:nvPr>
            <p:ph type="title"/>
          </p:nvPr>
        </p:nvSpPr>
        <p:spPr>
          <a:xfrm>
            <a:off x="250825" y="65088"/>
            <a:ext cx="7058025" cy="769937"/>
          </a:xfrm>
        </p:spPr>
        <p:txBody>
          <a:bodyPr/>
          <a:lstStyle/>
          <a:p>
            <a:pPr eaLnBrk="1" hangingPunct="1"/>
            <a:r>
              <a:rPr lang="en-US" smtClean="0"/>
              <a:t>Performance Need</a:t>
            </a:r>
            <a:endParaRPr lang="de-DE" smtClean="0"/>
          </a:p>
        </p:txBody>
      </p:sp>
      <p:sp>
        <p:nvSpPr>
          <p:cNvPr id="62" name="Left Brace 61"/>
          <p:cNvSpPr/>
          <p:nvPr/>
        </p:nvSpPr>
        <p:spPr>
          <a:xfrm>
            <a:off x="920750" y="1749425"/>
            <a:ext cx="438150" cy="76676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spcBef>
                <a:spcPct val="0"/>
              </a:spcBef>
              <a:defRPr/>
            </a:pPr>
            <a:endParaRPr lang="en-GB" sz="2400">
              <a:solidFill>
                <a:srgbClr val="000000"/>
              </a:solidFill>
            </a:endParaRPr>
          </a:p>
        </p:txBody>
      </p:sp>
      <p:sp>
        <p:nvSpPr>
          <p:cNvPr id="63" name="Left Brace 62"/>
          <p:cNvSpPr/>
          <p:nvPr/>
        </p:nvSpPr>
        <p:spPr>
          <a:xfrm>
            <a:off x="920750" y="2516188"/>
            <a:ext cx="438150" cy="76676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spcBef>
                <a:spcPct val="0"/>
              </a:spcBef>
              <a:defRPr/>
            </a:pPr>
            <a:endParaRPr lang="en-GB" sz="2400">
              <a:solidFill>
                <a:srgbClr val="000000"/>
              </a:solidFill>
            </a:endParaRPr>
          </a:p>
        </p:txBody>
      </p:sp>
      <p:sp>
        <p:nvSpPr>
          <p:cNvPr id="64" name="Left Brace 63"/>
          <p:cNvSpPr/>
          <p:nvPr/>
        </p:nvSpPr>
        <p:spPr>
          <a:xfrm>
            <a:off x="920750" y="3282950"/>
            <a:ext cx="438150" cy="5476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spcBef>
                <a:spcPct val="0"/>
              </a:spcBef>
              <a:defRPr/>
            </a:pPr>
            <a:endParaRPr lang="en-GB" sz="2400">
              <a:solidFill>
                <a:srgbClr val="000000"/>
              </a:solidFill>
            </a:endParaRPr>
          </a:p>
        </p:txBody>
      </p:sp>
      <p:sp>
        <p:nvSpPr>
          <p:cNvPr id="134176" name="Rectangle 10"/>
          <p:cNvSpPr>
            <a:spLocks noChangeArrowheads="1"/>
          </p:cNvSpPr>
          <p:nvPr/>
        </p:nvSpPr>
        <p:spPr bwMode="auto">
          <a:xfrm flipH="1">
            <a:off x="409575" y="2005013"/>
            <a:ext cx="547688" cy="246062"/>
          </a:xfrm>
          <a:prstGeom prst="rect">
            <a:avLst/>
          </a:prstGeom>
          <a:noFill/>
          <a:ln w="9525">
            <a:noFill/>
            <a:miter lim="800000"/>
            <a:headEnd/>
            <a:tailEnd/>
          </a:ln>
        </p:spPr>
        <p:txBody>
          <a:bodyPr lIns="0" tIns="0" rIns="0" bIns="0">
            <a:spAutoFit/>
          </a:bodyPr>
          <a:lstStyle/>
          <a:p>
            <a:pPr>
              <a:lnSpc>
                <a:spcPct val="80000"/>
              </a:lnSpc>
            </a:pPr>
            <a:r>
              <a:rPr lang="en-US" sz="2000" b="1" i="1" smtClean="0">
                <a:solidFill>
                  <a:srgbClr val="1A1817"/>
                </a:solidFill>
                <a:latin typeface="Arial" pitchFamily="34" charset="0"/>
                <a:cs typeface="Arial" pitchFamily="34" charset="0"/>
              </a:rPr>
              <a:t>2G</a:t>
            </a:r>
          </a:p>
        </p:txBody>
      </p:sp>
      <p:sp>
        <p:nvSpPr>
          <p:cNvPr id="134177" name="Rectangle 10"/>
          <p:cNvSpPr>
            <a:spLocks noChangeArrowheads="1"/>
          </p:cNvSpPr>
          <p:nvPr/>
        </p:nvSpPr>
        <p:spPr bwMode="auto">
          <a:xfrm flipH="1">
            <a:off x="409575" y="2781300"/>
            <a:ext cx="547688" cy="246063"/>
          </a:xfrm>
          <a:prstGeom prst="rect">
            <a:avLst/>
          </a:prstGeom>
          <a:noFill/>
          <a:ln w="9525">
            <a:noFill/>
            <a:miter lim="800000"/>
            <a:headEnd/>
            <a:tailEnd/>
          </a:ln>
        </p:spPr>
        <p:txBody>
          <a:bodyPr lIns="0" tIns="0" rIns="0" bIns="0">
            <a:spAutoFit/>
          </a:bodyPr>
          <a:lstStyle/>
          <a:p>
            <a:pPr>
              <a:lnSpc>
                <a:spcPct val="80000"/>
              </a:lnSpc>
            </a:pPr>
            <a:r>
              <a:rPr lang="en-US" sz="2000" b="1" i="1" smtClean="0">
                <a:solidFill>
                  <a:srgbClr val="1A1817"/>
                </a:solidFill>
                <a:latin typeface="Arial" pitchFamily="34" charset="0"/>
                <a:cs typeface="Arial" pitchFamily="34" charset="0"/>
              </a:rPr>
              <a:t>3G</a:t>
            </a:r>
          </a:p>
        </p:txBody>
      </p:sp>
      <p:sp>
        <p:nvSpPr>
          <p:cNvPr id="134178" name="Rectangle 10"/>
          <p:cNvSpPr>
            <a:spLocks noChangeArrowheads="1"/>
          </p:cNvSpPr>
          <p:nvPr/>
        </p:nvSpPr>
        <p:spPr bwMode="auto">
          <a:xfrm flipH="1">
            <a:off x="446088" y="3438525"/>
            <a:ext cx="547687" cy="246063"/>
          </a:xfrm>
          <a:prstGeom prst="rect">
            <a:avLst/>
          </a:prstGeom>
          <a:noFill/>
          <a:ln w="9525">
            <a:noFill/>
            <a:miter lim="800000"/>
            <a:headEnd/>
            <a:tailEnd/>
          </a:ln>
        </p:spPr>
        <p:txBody>
          <a:bodyPr lIns="0" tIns="0" rIns="0" bIns="0">
            <a:spAutoFit/>
          </a:bodyPr>
          <a:lstStyle/>
          <a:p>
            <a:pPr>
              <a:lnSpc>
                <a:spcPct val="80000"/>
              </a:lnSpc>
            </a:pPr>
            <a:r>
              <a:rPr lang="en-US" sz="2000" b="1" i="1" smtClean="0">
                <a:solidFill>
                  <a:srgbClr val="1A1817"/>
                </a:solidFill>
                <a:latin typeface="Arial" pitchFamily="34" charset="0"/>
                <a:cs typeface="Arial" pitchFamily="34" charset="0"/>
              </a:rPr>
              <a:t>4G</a:t>
            </a:r>
          </a:p>
        </p:txBody>
      </p:sp>
      <p:grpSp>
        <p:nvGrpSpPr>
          <p:cNvPr id="14" name="Group 41"/>
          <p:cNvGrpSpPr>
            <a:grpSpLocks/>
          </p:cNvGrpSpPr>
          <p:nvPr/>
        </p:nvGrpSpPr>
        <p:grpSpPr bwMode="auto">
          <a:xfrm>
            <a:off x="6973888" y="3989388"/>
            <a:ext cx="1241425" cy="1755775"/>
            <a:chOff x="2538" y="3609"/>
            <a:chExt cx="1355" cy="636"/>
          </a:xfrm>
        </p:grpSpPr>
        <p:sp>
          <p:nvSpPr>
            <p:cNvPr id="134180" name="Rectangle 42"/>
            <p:cNvSpPr>
              <a:spLocks noChangeArrowheads="1"/>
            </p:cNvSpPr>
            <p:nvPr/>
          </p:nvSpPr>
          <p:spPr bwMode="auto">
            <a:xfrm>
              <a:off x="2832" y="3969"/>
              <a:ext cx="1061" cy="276"/>
            </a:xfrm>
            <a:prstGeom prst="rect">
              <a:avLst/>
            </a:prstGeom>
            <a:noFill/>
            <a:ln w="63500" algn="ctr">
              <a:noFill/>
              <a:miter lim="800000"/>
              <a:headEnd/>
              <a:tailEnd/>
            </a:ln>
          </p:spPr>
          <p:txBody>
            <a:bodyPr lIns="0" tIns="0" rIns="0" bIns="0"/>
            <a:lstStyle/>
            <a:p>
              <a:pPr>
                <a:lnSpc>
                  <a:spcPct val="80000"/>
                </a:lnSpc>
              </a:pPr>
              <a:r>
                <a:rPr lang="en-US" sz="1800" b="1" i="1" smtClean="0">
                  <a:solidFill>
                    <a:srgbClr val="1A1817"/>
                  </a:solidFill>
                  <a:latin typeface="Arial" pitchFamily="34" charset="0"/>
                  <a:cs typeface="Arial" pitchFamily="34" charset="0"/>
                </a:rPr>
                <a:t>Video</a:t>
              </a:r>
            </a:p>
          </p:txBody>
        </p:sp>
        <p:sp>
          <p:nvSpPr>
            <p:cNvPr id="134181" name="Line 43"/>
            <p:cNvSpPr>
              <a:spLocks noChangeShapeType="1"/>
            </p:cNvSpPr>
            <p:nvPr/>
          </p:nvSpPr>
          <p:spPr bwMode="auto">
            <a:xfrm flipH="1" flipV="1">
              <a:off x="2538" y="3609"/>
              <a:ext cx="461" cy="353"/>
            </a:xfrm>
            <a:prstGeom prst="line">
              <a:avLst/>
            </a:prstGeom>
            <a:noFill/>
            <a:ln w="28575">
              <a:solidFill>
                <a:schemeClr val="hlink"/>
              </a:solidFill>
              <a:round/>
              <a:headEnd/>
              <a:tailEnd/>
            </a:ln>
          </p:spPr>
          <p:txBody>
            <a:bodyPr lIns="130609" tIns="65305" rIns="130609" bIns="65305"/>
            <a:lstStyle/>
            <a:p>
              <a:pPr>
                <a:spcBef>
                  <a:spcPct val="0"/>
                </a:spcBef>
              </a:pPr>
              <a:endParaRPr lang="en-GB" sz="2400" smtClean="0">
                <a:solidFill>
                  <a:srgbClr val="000000"/>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6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40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680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22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ipe(left)">
                                      <p:cBhvr>
                                        <p:cTn id="28" dur="300"/>
                                        <p:tgtEl>
                                          <p:spTgt spid="5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left)">
                                      <p:cBhvr>
                                        <p:cTn id="31" dur="800"/>
                                        <p:tgtEl>
                                          <p:spTgt spid="61"/>
                                        </p:tgtEl>
                                      </p:cBhvr>
                                    </p:animEffect>
                                  </p:childTnLst>
                                </p:cTn>
                              </p:par>
                              <p:par>
                                <p:cTn id="32" presetID="10" presetClass="entr" presetSubtype="0" fill="hold" nodeType="withEffect">
                                  <p:stCondLst>
                                    <p:cond delay="22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58" grpId="0" animBg="1"/>
      <p:bldP spid="61" grpId="0" animBg="1"/>
    </p:bldLst>
  </p:timing>
</p:sld>
</file>

<file path=ppt/theme/theme1.xml><?xml version="1.0" encoding="utf-8"?>
<a:theme xmlns:a="http://schemas.openxmlformats.org/drawingml/2006/main" name="Blank">
  <a:themeElements>
    <a:clrScheme name="Blank 1">
      <a:dk1>
        <a:srgbClr val="00214A"/>
      </a:dk1>
      <a:lt1>
        <a:srgbClr val="FFFFFF"/>
      </a:lt1>
      <a:dk2>
        <a:srgbClr val="00214A"/>
      </a:dk2>
      <a:lt2>
        <a:srgbClr val="C0C0C0"/>
      </a:lt2>
      <a:accent1>
        <a:srgbClr val="005DA9"/>
      </a:accent1>
      <a:accent2>
        <a:srgbClr val="E6EFF5"/>
      </a:accent2>
      <a:accent3>
        <a:srgbClr val="FFFFFF"/>
      </a:accent3>
      <a:accent4>
        <a:srgbClr val="001B3E"/>
      </a:accent4>
      <a:accent5>
        <a:srgbClr val="AAB6D1"/>
      </a:accent5>
      <a:accent6>
        <a:srgbClr val="D0D9DE"/>
      </a:accent6>
      <a:hlink>
        <a:srgbClr val="E30034"/>
      </a:hlink>
      <a:folHlink>
        <a:srgbClr val="79092E"/>
      </a:folHlink>
    </a:clrScheme>
    <a:fontScheme name="Blank">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Blank 1">
        <a:dk1>
          <a:srgbClr val="00214A"/>
        </a:dk1>
        <a:lt1>
          <a:srgbClr val="FFFFFF"/>
        </a:lt1>
        <a:dk2>
          <a:srgbClr val="00214A"/>
        </a:dk2>
        <a:lt2>
          <a:srgbClr val="C0C0C0"/>
        </a:lt2>
        <a:accent1>
          <a:srgbClr val="005DA9"/>
        </a:accent1>
        <a:accent2>
          <a:srgbClr val="E6EFF5"/>
        </a:accent2>
        <a:accent3>
          <a:srgbClr val="FFFFFF"/>
        </a:accent3>
        <a:accent4>
          <a:srgbClr val="001B3E"/>
        </a:accent4>
        <a:accent5>
          <a:srgbClr val="AAB6D1"/>
        </a:accent5>
        <a:accent6>
          <a:srgbClr val="D0D9DE"/>
        </a:accent6>
        <a:hlink>
          <a:srgbClr val="E30034"/>
        </a:hlink>
        <a:folHlink>
          <a:srgbClr val="79092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Blank">
  <a:themeElements>
    <a:clrScheme name="6_Blank 1">
      <a:dk1>
        <a:srgbClr val="00214A"/>
      </a:dk1>
      <a:lt1>
        <a:srgbClr val="FFFFFF"/>
      </a:lt1>
      <a:dk2>
        <a:srgbClr val="00214A"/>
      </a:dk2>
      <a:lt2>
        <a:srgbClr val="C0C0C0"/>
      </a:lt2>
      <a:accent1>
        <a:srgbClr val="005DA9"/>
      </a:accent1>
      <a:accent2>
        <a:srgbClr val="E6EFF5"/>
      </a:accent2>
      <a:accent3>
        <a:srgbClr val="FFFFFF"/>
      </a:accent3>
      <a:accent4>
        <a:srgbClr val="001B3E"/>
      </a:accent4>
      <a:accent5>
        <a:srgbClr val="AAB6D1"/>
      </a:accent5>
      <a:accent6>
        <a:srgbClr val="D0D9DE"/>
      </a:accent6>
      <a:hlink>
        <a:srgbClr val="E30034"/>
      </a:hlink>
      <a:folHlink>
        <a:srgbClr val="79092E"/>
      </a:folHlink>
    </a:clrScheme>
    <a:fontScheme name="6_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6_Blank 1">
        <a:dk1>
          <a:srgbClr val="00214A"/>
        </a:dk1>
        <a:lt1>
          <a:srgbClr val="FFFFFF"/>
        </a:lt1>
        <a:dk2>
          <a:srgbClr val="00214A"/>
        </a:dk2>
        <a:lt2>
          <a:srgbClr val="C0C0C0"/>
        </a:lt2>
        <a:accent1>
          <a:srgbClr val="005DA9"/>
        </a:accent1>
        <a:accent2>
          <a:srgbClr val="E6EFF5"/>
        </a:accent2>
        <a:accent3>
          <a:srgbClr val="FFFFFF"/>
        </a:accent3>
        <a:accent4>
          <a:srgbClr val="001B3E"/>
        </a:accent4>
        <a:accent5>
          <a:srgbClr val="AAB6D1"/>
        </a:accent5>
        <a:accent6>
          <a:srgbClr val="D0D9DE"/>
        </a:accent6>
        <a:hlink>
          <a:srgbClr val="E30034"/>
        </a:hlink>
        <a:folHlink>
          <a:srgbClr val="79092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blank">
  <a:themeElements>
    <a:clrScheme name="Infineon colors">
      <a:dk1>
        <a:srgbClr val="000000"/>
      </a:dk1>
      <a:lt1>
        <a:srgbClr val="FFFFFF"/>
      </a:lt1>
      <a:dk2>
        <a:srgbClr val="000000"/>
      </a:dk2>
      <a:lt2>
        <a:srgbClr val="FFFFFF"/>
      </a:lt2>
      <a:accent1>
        <a:srgbClr val="E30034"/>
      </a:accent1>
      <a:accent2>
        <a:srgbClr val="E6EFF5"/>
      </a:accent2>
      <a:accent3>
        <a:srgbClr val="00214A"/>
      </a:accent3>
      <a:accent4>
        <a:srgbClr val="C0C0C0"/>
      </a:accent4>
      <a:accent5>
        <a:srgbClr val="990D28"/>
      </a:accent5>
      <a:accent6>
        <a:srgbClr val="1A1817"/>
      </a:accent6>
      <a:hlink>
        <a:srgbClr val="00214A"/>
      </a:hlink>
      <a:folHlink>
        <a:srgbClr val="990D28"/>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DA9"/>
        </a:solidFill>
        <a:ln w="12700">
          <a:noFill/>
        </a:ln>
      </a:spPr>
      <a:bodyPr lIns="72000" tIns="72000" rIns="72000" bIns="72000" rtlCol="0" anchor="ctr"/>
      <a:lstStyle>
        <a:defPPr algn="ctr">
          <a:buClr>
            <a:srgbClr val="E30034"/>
          </a:buClr>
          <a:defRPr sz="1600" dirty="0" err="1" smtClean="0">
            <a:latin typeface="Verdana"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marL="273050" indent="-273050">
          <a:buClr>
            <a:srgbClr val="E30034"/>
          </a:buClr>
          <a:defRPr sz="1600" dirty="0" err="1" smtClean="0">
            <a:solidFill>
              <a:schemeClr val="accent3"/>
            </a:solidFill>
            <a:latin typeface="Verdana" pitchFamily="34" charset="0"/>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blank">
  <a:themeElements>
    <a:clrScheme name="Infineon colors">
      <a:dk1>
        <a:srgbClr val="000000"/>
      </a:dk1>
      <a:lt1>
        <a:srgbClr val="FFFFFF"/>
      </a:lt1>
      <a:dk2>
        <a:srgbClr val="000000"/>
      </a:dk2>
      <a:lt2>
        <a:srgbClr val="FFFFFF"/>
      </a:lt2>
      <a:accent1>
        <a:srgbClr val="E30034"/>
      </a:accent1>
      <a:accent2>
        <a:srgbClr val="E6EFF5"/>
      </a:accent2>
      <a:accent3>
        <a:srgbClr val="00214A"/>
      </a:accent3>
      <a:accent4>
        <a:srgbClr val="C0C0C0"/>
      </a:accent4>
      <a:accent5>
        <a:srgbClr val="990D28"/>
      </a:accent5>
      <a:accent6>
        <a:srgbClr val="1A1817"/>
      </a:accent6>
      <a:hlink>
        <a:srgbClr val="00214A"/>
      </a:hlink>
      <a:folHlink>
        <a:srgbClr val="990D28"/>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DA9"/>
        </a:solidFill>
        <a:ln w="12700">
          <a:noFill/>
        </a:ln>
      </a:spPr>
      <a:bodyPr lIns="72000" tIns="72000" rIns="72000" bIns="72000" rtlCol="0" anchor="ctr"/>
      <a:lstStyle>
        <a:defPPr algn="ctr">
          <a:buClr>
            <a:srgbClr val="E30034"/>
          </a:buClr>
          <a:defRPr sz="1600" dirty="0" err="1" smtClean="0">
            <a:latin typeface="Verdana"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marL="273050" indent="-273050">
          <a:buClr>
            <a:srgbClr val="E30034"/>
          </a:buClr>
          <a:defRPr sz="1600" dirty="0" err="1" smtClean="0">
            <a:solidFill>
              <a:schemeClr val="accent3"/>
            </a:solidFill>
            <a:latin typeface="Verdana" pitchFamily="34" charset="0"/>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Blank">
  <a:themeElements>
    <a:clrScheme name="Blank 1">
      <a:dk1>
        <a:srgbClr val="1A1817"/>
      </a:dk1>
      <a:lt1>
        <a:srgbClr val="FFFFFF"/>
      </a:lt1>
      <a:dk2>
        <a:srgbClr val="B70D28"/>
      </a:dk2>
      <a:lt2>
        <a:srgbClr val="C0C0C0"/>
      </a:lt2>
      <a:accent1>
        <a:srgbClr val="00214A"/>
      </a:accent1>
      <a:accent2>
        <a:srgbClr val="E30034"/>
      </a:accent2>
      <a:accent3>
        <a:srgbClr val="FFFFFF"/>
      </a:accent3>
      <a:accent4>
        <a:srgbClr val="141312"/>
      </a:accent4>
      <a:accent5>
        <a:srgbClr val="AAABB1"/>
      </a:accent5>
      <a:accent6>
        <a:srgbClr val="CE002E"/>
      </a:accent6>
      <a:hlink>
        <a:srgbClr val="005DA9"/>
      </a:hlink>
      <a:folHlink>
        <a:srgbClr val="E6EFF5"/>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12700"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folHlink"/>
        </a:solidFill>
        <a:ln w="12700"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1">
        <a:dk1>
          <a:srgbClr val="1A1817"/>
        </a:dk1>
        <a:lt1>
          <a:srgbClr val="FFFFFF"/>
        </a:lt1>
        <a:dk2>
          <a:srgbClr val="B70D28"/>
        </a:dk2>
        <a:lt2>
          <a:srgbClr val="C0C0C0"/>
        </a:lt2>
        <a:accent1>
          <a:srgbClr val="00214A"/>
        </a:accent1>
        <a:accent2>
          <a:srgbClr val="E30034"/>
        </a:accent2>
        <a:accent3>
          <a:srgbClr val="FFFFFF"/>
        </a:accent3>
        <a:accent4>
          <a:srgbClr val="141312"/>
        </a:accent4>
        <a:accent5>
          <a:srgbClr val="AAABB1"/>
        </a:accent5>
        <a:accent6>
          <a:srgbClr val="CE002E"/>
        </a:accent6>
        <a:hlink>
          <a:srgbClr val="005DA9"/>
        </a:hlink>
        <a:folHlink>
          <a:srgbClr val="E6EFF5"/>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blank">
  <a:themeElements>
    <a:clrScheme name="Infineon colors">
      <a:dk1>
        <a:srgbClr val="000000"/>
      </a:dk1>
      <a:lt1>
        <a:srgbClr val="FFFFFF"/>
      </a:lt1>
      <a:dk2>
        <a:srgbClr val="000000"/>
      </a:dk2>
      <a:lt2>
        <a:srgbClr val="FFFFFF"/>
      </a:lt2>
      <a:accent1>
        <a:srgbClr val="E30034"/>
      </a:accent1>
      <a:accent2>
        <a:srgbClr val="E6EFF5"/>
      </a:accent2>
      <a:accent3>
        <a:srgbClr val="00214A"/>
      </a:accent3>
      <a:accent4>
        <a:srgbClr val="C0C0C0"/>
      </a:accent4>
      <a:accent5>
        <a:srgbClr val="990D28"/>
      </a:accent5>
      <a:accent6>
        <a:srgbClr val="1A1817"/>
      </a:accent6>
      <a:hlink>
        <a:srgbClr val="00214A"/>
      </a:hlink>
      <a:folHlink>
        <a:srgbClr val="990D28"/>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DA9"/>
        </a:solidFill>
        <a:ln w="12700">
          <a:noFill/>
        </a:ln>
      </a:spPr>
      <a:bodyPr lIns="72000" tIns="72000" rIns="72000" bIns="72000" rtlCol="0" anchor="ctr"/>
      <a:lstStyle>
        <a:defPPr algn="ctr">
          <a:buClr>
            <a:srgbClr val="E30034"/>
          </a:buClr>
          <a:defRPr sz="1600" dirty="0" err="1" smtClean="0">
            <a:latin typeface="Verdana"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marL="273050" indent="-273050">
          <a:buClr>
            <a:srgbClr val="E30034"/>
          </a:buClr>
          <a:defRPr sz="1600" dirty="0" err="1" smtClean="0">
            <a:solidFill>
              <a:schemeClr val="accent3"/>
            </a:solidFill>
            <a:latin typeface="Verdana" pitchFamily="34" charset="0"/>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Blank">
  <a:themeElements>
    <a:clrScheme name="Blank 1">
      <a:dk1>
        <a:srgbClr val="1A1817"/>
      </a:dk1>
      <a:lt1>
        <a:srgbClr val="FFFFFF"/>
      </a:lt1>
      <a:dk2>
        <a:srgbClr val="B70D28"/>
      </a:dk2>
      <a:lt2>
        <a:srgbClr val="C0C0C0"/>
      </a:lt2>
      <a:accent1>
        <a:srgbClr val="00214A"/>
      </a:accent1>
      <a:accent2>
        <a:srgbClr val="E6EFF5"/>
      </a:accent2>
      <a:accent3>
        <a:srgbClr val="FFFFFF"/>
      </a:accent3>
      <a:accent4>
        <a:srgbClr val="141312"/>
      </a:accent4>
      <a:accent5>
        <a:srgbClr val="AAABB1"/>
      </a:accent5>
      <a:accent6>
        <a:srgbClr val="D0D9DE"/>
      </a:accent6>
      <a:hlink>
        <a:srgbClr val="005DA9"/>
      </a:hlink>
      <a:folHlink>
        <a:srgbClr val="E30034"/>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1">
        <a:dk1>
          <a:srgbClr val="1A1817"/>
        </a:dk1>
        <a:lt1>
          <a:srgbClr val="FFFFFF"/>
        </a:lt1>
        <a:dk2>
          <a:srgbClr val="B70D28"/>
        </a:dk2>
        <a:lt2>
          <a:srgbClr val="C0C0C0"/>
        </a:lt2>
        <a:accent1>
          <a:srgbClr val="00214A"/>
        </a:accent1>
        <a:accent2>
          <a:srgbClr val="E6EFF5"/>
        </a:accent2>
        <a:accent3>
          <a:srgbClr val="FFFFFF"/>
        </a:accent3>
        <a:accent4>
          <a:srgbClr val="141312"/>
        </a:accent4>
        <a:accent5>
          <a:srgbClr val="AAABB1"/>
        </a:accent5>
        <a:accent6>
          <a:srgbClr val="D0D9DE"/>
        </a:accent6>
        <a:hlink>
          <a:srgbClr val="005DA9"/>
        </a:hlink>
        <a:folHlink>
          <a:srgbClr val="E30034"/>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Blank">
  <a:themeElements>
    <a:clrScheme name="Blank 1">
      <a:dk1>
        <a:srgbClr val="00214A"/>
      </a:dk1>
      <a:lt1>
        <a:srgbClr val="FFFFFF"/>
      </a:lt1>
      <a:dk2>
        <a:srgbClr val="00214A"/>
      </a:dk2>
      <a:lt2>
        <a:srgbClr val="C0C0C0"/>
      </a:lt2>
      <a:accent1>
        <a:srgbClr val="005DA9"/>
      </a:accent1>
      <a:accent2>
        <a:srgbClr val="E6EFF5"/>
      </a:accent2>
      <a:accent3>
        <a:srgbClr val="FFFFFF"/>
      </a:accent3>
      <a:accent4>
        <a:srgbClr val="001B3E"/>
      </a:accent4>
      <a:accent5>
        <a:srgbClr val="AAB6D1"/>
      </a:accent5>
      <a:accent6>
        <a:srgbClr val="D0D9DE"/>
      </a:accent6>
      <a:hlink>
        <a:srgbClr val="E30034"/>
      </a:hlink>
      <a:folHlink>
        <a:srgbClr val="79092E"/>
      </a:folHlink>
    </a:clrScheme>
    <a:fontScheme name="Blank">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Blank 1">
        <a:dk1>
          <a:srgbClr val="00214A"/>
        </a:dk1>
        <a:lt1>
          <a:srgbClr val="FFFFFF"/>
        </a:lt1>
        <a:dk2>
          <a:srgbClr val="00214A"/>
        </a:dk2>
        <a:lt2>
          <a:srgbClr val="C0C0C0"/>
        </a:lt2>
        <a:accent1>
          <a:srgbClr val="005DA9"/>
        </a:accent1>
        <a:accent2>
          <a:srgbClr val="E6EFF5"/>
        </a:accent2>
        <a:accent3>
          <a:srgbClr val="FFFFFF"/>
        </a:accent3>
        <a:accent4>
          <a:srgbClr val="001B3E"/>
        </a:accent4>
        <a:accent5>
          <a:srgbClr val="AAB6D1"/>
        </a:accent5>
        <a:accent6>
          <a:srgbClr val="D0D9DE"/>
        </a:accent6>
        <a:hlink>
          <a:srgbClr val="E30034"/>
        </a:hlink>
        <a:folHlink>
          <a:srgbClr val="79092E"/>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Blank">
  <a:themeElements>
    <a:clrScheme name="Blank 1">
      <a:dk1>
        <a:srgbClr val="00214A"/>
      </a:dk1>
      <a:lt1>
        <a:srgbClr val="FFFFFF"/>
      </a:lt1>
      <a:dk2>
        <a:srgbClr val="00214A"/>
      </a:dk2>
      <a:lt2>
        <a:srgbClr val="C0C0C0"/>
      </a:lt2>
      <a:accent1>
        <a:srgbClr val="005DA9"/>
      </a:accent1>
      <a:accent2>
        <a:srgbClr val="E6EFF5"/>
      </a:accent2>
      <a:accent3>
        <a:srgbClr val="FFFFFF"/>
      </a:accent3>
      <a:accent4>
        <a:srgbClr val="001B3E"/>
      </a:accent4>
      <a:accent5>
        <a:srgbClr val="AAB6D1"/>
      </a:accent5>
      <a:accent6>
        <a:srgbClr val="D0D9DE"/>
      </a:accent6>
      <a:hlink>
        <a:srgbClr val="E30034"/>
      </a:hlink>
      <a:folHlink>
        <a:srgbClr val="79092E"/>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Blank 1">
        <a:dk1>
          <a:srgbClr val="00214A"/>
        </a:dk1>
        <a:lt1>
          <a:srgbClr val="FFFFFF"/>
        </a:lt1>
        <a:dk2>
          <a:srgbClr val="00214A"/>
        </a:dk2>
        <a:lt2>
          <a:srgbClr val="C0C0C0"/>
        </a:lt2>
        <a:accent1>
          <a:srgbClr val="005DA9"/>
        </a:accent1>
        <a:accent2>
          <a:srgbClr val="E6EFF5"/>
        </a:accent2>
        <a:accent3>
          <a:srgbClr val="FFFFFF"/>
        </a:accent3>
        <a:accent4>
          <a:srgbClr val="001B3E"/>
        </a:accent4>
        <a:accent5>
          <a:srgbClr val="AAB6D1"/>
        </a:accent5>
        <a:accent6>
          <a:srgbClr val="D0D9DE"/>
        </a:accent6>
        <a:hlink>
          <a:srgbClr val="E30034"/>
        </a:hlink>
        <a:folHlink>
          <a:srgbClr val="79092E"/>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Blank">
  <a:themeElements>
    <a:clrScheme name="Blank 1">
      <a:dk1>
        <a:srgbClr val="1A1817"/>
      </a:dk1>
      <a:lt1>
        <a:srgbClr val="FFFFFF"/>
      </a:lt1>
      <a:dk2>
        <a:srgbClr val="B70D28"/>
      </a:dk2>
      <a:lt2>
        <a:srgbClr val="C0C0C0"/>
      </a:lt2>
      <a:accent1>
        <a:srgbClr val="00214A"/>
      </a:accent1>
      <a:accent2>
        <a:srgbClr val="E6EFF5"/>
      </a:accent2>
      <a:accent3>
        <a:srgbClr val="FFFFFF"/>
      </a:accent3>
      <a:accent4>
        <a:srgbClr val="141312"/>
      </a:accent4>
      <a:accent5>
        <a:srgbClr val="AAABB1"/>
      </a:accent5>
      <a:accent6>
        <a:srgbClr val="D0D9DE"/>
      </a:accent6>
      <a:hlink>
        <a:srgbClr val="005DA9"/>
      </a:hlink>
      <a:folHlink>
        <a:srgbClr val="E30034"/>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12700"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folHlink"/>
        </a:solidFill>
        <a:ln w="12700"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1">
        <a:dk1>
          <a:srgbClr val="1A1817"/>
        </a:dk1>
        <a:lt1>
          <a:srgbClr val="FFFFFF"/>
        </a:lt1>
        <a:dk2>
          <a:srgbClr val="B70D28"/>
        </a:dk2>
        <a:lt2>
          <a:srgbClr val="C0C0C0"/>
        </a:lt2>
        <a:accent1>
          <a:srgbClr val="00214A"/>
        </a:accent1>
        <a:accent2>
          <a:srgbClr val="E6EFF5"/>
        </a:accent2>
        <a:accent3>
          <a:srgbClr val="FFFFFF"/>
        </a:accent3>
        <a:accent4>
          <a:srgbClr val="141312"/>
        </a:accent4>
        <a:accent5>
          <a:srgbClr val="AAABB1"/>
        </a:accent5>
        <a:accent6>
          <a:srgbClr val="D0D9DE"/>
        </a:accent6>
        <a:hlink>
          <a:srgbClr val="005DA9"/>
        </a:hlink>
        <a:folHlink>
          <a:srgbClr val="E30034"/>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5_Blank">
  <a:themeElements>
    <a:clrScheme name="1_Blank 1">
      <a:dk1>
        <a:srgbClr val="1A1817"/>
      </a:dk1>
      <a:lt1>
        <a:srgbClr val="FFFFFF"/>
      </a:lt1>
      <a:dk2>
        <a:srgbClr val="B70D28"/>
      </a:dk2>
      <a:lt2>
        <a:srgbClr val="C0C0C0"/>
      </a:lt2>
      <a:accent1>
        <a:srgbClr val="00214A"/>
      </a:accent1>
      <a:accent2>
        <a:srgbClr val="E6EFF5"/>
      </a:accent2>
      <a:accent3>
        <a:srgbClr val="FFFFFF"/>
      </a:accent3>
      <a:accent4>
        <a:srgbClr val="141312"/>
      </a:accent4>
      <a:accent5>
        <a:srgbClr val="AAABB1"/>
      </a:accent5>
      <a:accent6>
        <a:srgbClr val="D0D9DE"/>
      </a:accent6>
      <a:hlink>
        <a:srgbClr val="005DA9"/>
      </a:hlink>
      <a:folHlink>
        <a:srgbClr val="E30034"/>
      </a:folHlink>
    </a:clrScheme>
    <a:fontScheme name="1_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Blank 1">
        <a:dk1>
          <a:srgbClr val="1A1817"/>
        </a:dk1>
        <a:lt1>
          <a:srgbClr val="FFFFFF"/>
        </a:lt1>
        <a:dk2>
          <a:srgbClr val="B70D28"/>
        </a:dk2>
        <a:lt2>
          <a:srgbClr val="C0C0C0"/>
        </a:lt2>
        <a:accent1>
          <a:srgbClr val="00214A"/>
        </a:accent1>
        <a:accent2>
          <a:srgbClr val="E6EFF5"/>
        </a:accent2>
        <a:accent3>
          <a:srgbClr val="FFFFFF"/>
        </a:accent3>
        <a:accent4>
          <a:srgbClr val="141312"/>
        </a:accent4>
        <a:accent5>
          <a:srgbClr val="AAABB1"/>
        </a:accent5>
        <a:accent6>
          <a:srgbClr val="D0D9DE"/>
        </a:accent6>
        <a:hlink>
          <a:srgbClr val="005DA9"/>
        </a:hlink>
        <a:folHlink>
          <a:srgbClr val="E3003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fineon values">
  <a:themeElements>
    <a:clrScheme name="Infineon values 13">
      <a:dk1>
        <a:srgbClr val="00214A"/>
      </a:dk1>
      <a:lt1>
        <a:srgbClr val="FFFFFF"/>
      </a:lt1>
      <a:dk2>
        <a:srgbClr val="00214A"/>
      </a:dk2>
      <a:lt2>
        <a:srgbClr val="C0C0C0"/>
      </a:lt2>
      <a:accent1>
        <a:srgbClr val="005DA9"/>
      </a:accent1>
      <a:accent2>
        <a:srgbClr val="E6EFF5"/>
      </a:accent2>
      <a:accent3>
        <a:srgbClr val="FFFFFF"/>
      </a:accent3>
      <a:accent4>
        <a:srgbClr val="001B3E"/>
      </a:accent4>
      <a:accent5>
        <a:srgbClr val="AAB6D1"/>
      </a:accent5>
      <a:accent6>
        <a:srgbClr val="D0D9DE"/>
      </a:accent6>
      <a:hlink>
        <a:srgbClr val="E30034"/>
      </a:hlink>
      <a:folHlink>
        <a:srgbClr val="79092E"/>
      </a:folHlink>
    </a:clrScheme>
    <a:fontScheme name="Infineon values">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Infineon val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fineon valu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fineon valu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fineon valu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fineon valu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fineon valu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fineon valu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fineon valu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fineon valu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fineon valu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fineon valu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fineon valu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fineon values 13">
        <a:dk1>
          <a:srgbClr val="00214A"/>
        </a:dk1>
        <a:lt1>
          <a:srgbClr val="FFFFFF"/>
        </a:lt1>
        <a:dk2>
          <a:srgbClr val="00214A"/>
        </a:dk2>
        <a:lt2>
          <a:srgbClr val="C0C0C0"/>
        </a:lt2>
        <a:accent1>
          <a:srgbClr val="005DA9"/>
        </a:accent1>
        <a:accent2>
          <a:srgbClr val="E6EFF5"/>
        </a:accent2>
        <a:accent3>
          <a:srgbClr val="FFFFFF"/>
        </a:accent3>
        <a:accent4>
          <a:srgbClr val="001B3E"/>
        </a:accent4>
        <a:accent5>
          <a:srgbClr val="AAB6D1"/>
        </a:accent5>
        <a:accent6>
          <a:srgbClr val="D0D9DE"/>
        </a:accent6>
        <a:hlink>
          <a:srgbClr val="E30034"/>
        </a:hlink>
        <a:folHlink>
          <a:srgbClr val="79092E"/>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blank">
  <a:themeElements>
    <a:clrScheme name="Infineon colors">
      <a:dk1>
        <a:srgbClr val="000000"/>
      </a:dk1>
      <a:lt1>
        <a:srgbClr val="FFFFFF"/>
      </a:lt1>
      <a:dk2>
        <a:srgbClr val="000000"/>
      </a:dk2>
      <a:lt2>
        <a:srgbClr val="FFFFFF"/>
      </a:lt2>
      <a:accent1>
        <a:srgbClr val="E30034"/>
      </a:accent1>
      <a:accent2>
        <a:srgbClr val="E6EFF5"/>
      </a:accent2>
      <a:accent3>
        <a:srgbClr val="00214A"/>
      </a:accent3>
      <a:accent4>
        <a:srgbClr val="C0C0C0"/>
      </a:accent4>
      <a:accent5>
        <a:srgbClr val="990D28"/>
      </a:accent5>
      <a:accent6>
        <a:srgbClr val="1A1817"/>
      </a:accent6>
      <a:hlink>
        <a:srgbClr val="00214A"/>
      </a:hlink>
      <a:folHlink>
        <a:srgbClr val="990D28"/>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DA9"/>
        </a:solidFill>
        <a:ln w="12700">
          <a:noFill/>
        </a:ln>
      </a:spPr>
      <a:bodyPr lIns="72000" tIns="72000" rIns="72000" bIns="72000" rtlCol="0" anchor="ctr"/>
      <a:lstStyle>
        <a:defPPr algn="ctr">
          <a:buClr>
            <a:srgbClr val="E30034"/>
          </a:buClr>
          <a:defRPr sz="1600" dirty="0" err="1" smtClean="0">
            <a:latin typeface="Verdana"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marL="273050" indent="-273050">
          <a:buClr>
            <a:srgbClr val="E30034"/>
          </a:buClr>
          <a:defRPr sz="1600" dirty="0" err="1" smtClean="0">
            <a:solidFill>
              <a:schemeClr val="accent3"/>
            </a:solidFill>
            <a:latin typeface="Verdana" pitchFamily="34" charset="0"/>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nergy efficiency">
  <a:themeElements>
    <a:clrScheme name="Energy efficiency 13">
      <a:dk1>
        <a:srgbClr val="00214A"/>
      </a:dk1>
      <a:lt1>
        <a:srgbClr val="FFFFFF"/>
      </a:lt1>
      <a:dk2>
        <a:srgbClr val="00214A"/>
      </a:dk2>
      <a:lt2>
        <a:srgbClr val="C0C0C0"/>
      </a:lt2>
      <a:accent1>
        <a:srgbClr val="005DA9"/>
      </a:accent1>
      <a:accent2>
        <a:srgbClr val="E6EFF5"/>
      </a:accent2>
      <a:accent3>
        <a:srgbClr val="FFFFFF"/>
      </a:accent3>
      <a:accent4>
        <a:srgbClr val="001B3E"/>
      </a:accent4>
      <a:accent5>
        <a:srgbClr val="AAB6D1"/>
      </a:accent5>
      <a:accent6>
        <a:srgbClr val="D0D9DE"/>
      </a:accent6>
      <a:hlink>
        <a:srgbClr val="E30034"/>
      </a:hlink>
      <a:folHlink>
        <a:srgbClr val="79092E"/>
      </a:folHlink>
    </a:clrScheme>
    <a:fontScheme name="Energy efficiency">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Energy efficienc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ergy efficienc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ergy efficienc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ergy efficienc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ergy efficienc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ergy efficienc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ergy efficienc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ergy efficienc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ergy efficienc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ergy efficienc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ergy efficienc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ergy efficienc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nergy efficiency 13">
        <a:dk1>
          <a:srgbClr val="00214A"/>
        </a:dk1>
        <a:lt1>
          <a:srgbClr val="FFFFFF"/>
        </a:lt1>
        <a:dk2>
          <a:srgbClr val="00214A"/>
        </a:dk2>
        <a:lt2>
          <a:srgbClr val="C0C0C0"/>
        </a:lt2>
        <a:accent1>
          <a:srgbClr val="005DA9"/>
        </a:accent1>
        <a:accent2>
          <a:srgbClr val="E6EFF5"/>
        </a:accent2>
        <a:accent3>
          <a:srgbClr val="FFFFFF"/>
        </a:accent3>
        <a:accent4>
          <a:srgbClr val="001B3E"/>
        </a:accent4>
        <a:accent5>
          <a:srgbClr val="AAB6D1"/>
        </a:accent5>
        <a:accent6>
          <a:srgbClr val="D0D9DE"/>
        </a:accent6>
        <a:hlink>
          <a:srgbClr val="E30034"/>
        </a:hlink>
        <a:folHlink>
          <a:srgbClr val="79092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Blank 1">
      <a:dk1>
        <a:srgbClr val="1A1817"/>
      </a:dk1>
      <a:lt1>
        <a:srgbClr val="FFFFFF"/>
      </a:lt1>
      <a:dk2>
        <a:srgbClr val="B70D28"/>
      </a:dk2>
      <a:lt2>
        <a:srgbClr val="C0C0C0"/>
      </a:lt2>
      <a:accent1>
        <a:srgbClr val="00214A"/>
      </a:accent1>
      <a:accent2>
        <a:srgbClr val="E6EFF5"/>
      </a:accent2>
      <a:accent3>
        <a:srgbClr val="FFFFFF"/>
      </a:accent3>
      <a:accent4>
        <a:srgbClr val="141312"/>
      </a:accent4>
      <a:accent5>
        <a:srgbClr val="AAABB1"/>
      </a:accent5>
      <a:accent6>
        <a:srgbClr val="D0D9DE"/>
      </a:accent6>
      <a:hlink>
        <a:srgbClr val="005DA9"/>
      </a:hlink>
      <a:folHlink>
        <a:srgbClr val="E30034"/>
      </a:folHlink>
    </a:clrScheme>
    <a:fontScheme name="Blank">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1">
        <a:dk1>
          <a:srgbClr val="1A1817"/>
        </a:dk1>
        <a:lt1>
          <a:srgbClr val="FFFFFF"/>
        </a:lt1>
        <a:dk2>
          <a:srgbClr val="B70D28"/>
        </a:dk2>
        <a:lt2>
          <a:srgbClr val="C0C0C0"/>
        </a:lt2>
        <a:accent1>
          <a:srgbClr val="00214A"/>
        </a:accent1>
        <a:accent2>
          <a:srgbClr val="E6EFF5"/>
        </a:accent2>
        <a:accent3>
          <a:srgbClr val="FFFFFF"/>
        </a:accent3>
        <a:accent4>
          <a:srgbClr val="141312"/>
        </a:accent4>
        <a:accent5>
          <a:srgbClr val="AAABB1"/>
        </a:accent5>
        <a:accent6>
          <a:srgbClr val="D0D9DE"/>
        </a:accent6>
        <a:hlink>
          <a:srgbClr val="005DA9"/>
        </a:hlink>
        <a:folHlink>
          <a:srgbClr val="E3003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a:themeElements>
    <a:clrScheme name="Infineon colors">
      <a:dk1>
        <a:srgbClr val="000000"/>
      </a:dk1>
      <a:lt1>
        <a:srgbClr val="FFFFFF"/>
      </a:lt1>
      <a:dk2>
        <a:srgbClr val="000000"/>
      </a:dk2>
      <a:lt2>
        <a:srgbClr val="FFFFFF"/>
      </a:lt2>
      <a:accent1>
        <a:srgbClr val="E30034"/>
      </a:accent1>
      <a:accent2>
        <a:srgbClr val="E6EFF5"/>
      </a:accent2>
      <a:accent3>
        <a:srgbClr val="00214A"/>
      </a:accent3>
      <a:accent4>
        <a:srgbClr val="C0C0C0"/>
      </a:accent4>
      <a:accent5>
        <a:srgbClr val="990D28"/>
      </a:accent5>
      <a:accent6>
        <a:srgbClr val="1A1817"/>
      </a:accent6>
      <a:hlink>
        <a:srgbClr val="00214A"/>
      </a:hlink>
      <a:folHlink>
        <a:srgbClr val="990D28"/>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DA9"/>
        </a:solidFill>
        <a:ln w="12700">
          <a:noFill/>
        </a:ln>
      </a:spPr>
      <a:bodyPr lIns="72000" tIns="72000" rIns="72000" bIns="72000" rtlCol="0" anchor="ctr"/>
      <a:lstStyle>
        <a:defPPr algn="ctr">
          <a:buClr>
            <a:srgbClr val="E30034"/>
          </a:buClr>
          <a:defRPr sz="1600" dirty="0" err="1" smtClean="0">
            <a:latin typeface="Verdana"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marL="273050" indent="-273050">
          <a:buClr>
            <a:srgbClr val="E30034"/>
          </a:buClr>
          <a:defRPr sz="1600" dirty="0" err="1" smtClean="0">
            <a:solidFill>
              <a:schemeClr val="accent3"/>
            </a:solidFill>
            <a:latin typeface="Verdana" pitchFamily="34" charset="0"/>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Master.070522">
  <a:themeElements>
    <a:clrScheme name="1_Master.070522 1">
      <a:dk1>
        <a:srgbClr val="00214A"/>
      </a:dk1>
      <a:lt1>
        <a:srgbClr val="FFFFFF"/>
      </a:lt1>
      <a:dk2>
        <a:srgbClr val="00214A"/>
      </a:dk2>
      <a:lt2>
        <a:srgbClr val="C0C0C0"/>
      </a:lt2>
      <a:accent1>
        <a:srgbClr val="005DA9"/>
      </a:accent1>
      <a:accent2>
        <a:srgbClr val="E6EFF5"/>
      </a:accent2>
      <a:accent3>
        <a:srgbClr val="FFFFFF"/>
      </a:accent3>
      <a:accent4>
        <a:srgbClr val="001B3E"/>
      </a:accent4>
      <a:accent5>
        <a:srgbClr val="AAB6D1"/>
      </a:accent5>
      <a:accent6>
        <a:srgbClr val="D0D9DE"/>
      </a:accent6>
      <a:hlink>
        <a:srgbClr val="E30034"/>
      </a:hlink>
      <a:folHlink>
        <a:srgbClr val="79092E"/>
      </a:folHlink>
    </a:clrScheme>
    <a:fontScheme name="1_Master.07052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Master.070522 1">
        <a:dk1>
          <a:srgbClr val="00214A"/>
        </a:dk1>
        <a:lt1>
          <a:srgbClr val="FFFFFF"/>
        </a:lt1>
        <a:dk2>
          <a:srgbClr val="00214A"/>
        </a:dk2>
        <a:lt2>
          <a:srgbClr val="C0C0C0"/>
        </a:lt2>
        <a:accent1>
          <a:srgbClr val="005DA9"/>
        </a:accent1>
        <a:accent2>
          <a:srgbClr val="E6EFF5"/>
        </a:accent2>
        <a:accent3>
          <a:srgbClr val="FFFFFF"/>
        </a:accent3>
        <a:accent4>
          <a:srgbClr val="001B3E"/>
        </a:accent4>
        <a:accent5>
          <a:srgbClr val="AAB6D1"/>
        </a:accent5>
        <a:accent6>
          <a:srgbClr val="D0D9DE"/>
        </a:accent6>
        <a:hlink>
          <a:srgbClr val="E30034"/>
        </a:hlink>
        <a:folHlink>
          <a:srgbClr val="79092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Blank">
  <a:themeElements>
    <a:clrScheme name="4_Blank 1">
      <a:dk1>
        <a:srgbClr val="1A1817"/>
      </a:dk1>
      <a:lt1>
        <a:srgbClr val="FFFFFF"/>
      </a:lt1>
      <a:dk2>
        <a:srgbClr val="B70D28"/>
      </a:dk2>
      <a:lt2>
        <a:srgbClr val="C0C0C0"/>
      </a:lt2>
      <a:accent1>
        <a:srgbClr val="00214A"/>
      </a:accent1>
      <a:accent2>
        <a:srgbClr val="E30034"/>
      </a:accent2>
      <a:accent3>
        <a:srgbClr val="FFFFFF"/>
      </a:accent3>
      <a:accent4>
        <a:srgbClr val="141312"/>
      </a:accent4>
      <a:accent5>
        <a:srgbClr val="AAABB1"/>
      </a:accent5>
      <a:accent6>
        <a:srgbClr val="CE002E"/>
      </a:accent6>
      <a:hlink>
        <a:srgbClr val="005DA9"/>
      </a:hlink>
      <a:folHlink>
        <a:srgbClr val="E6EFF5"/>
      </a:folHlink>
    </a:clrScheme>
    <a:fontScheme name="4_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4_Blank 1">
        <a:dk1>
          <a:srgbClr val="1A1817"/>
        </a:dk1>
        <a:lt1>
          <a:srgbClr val="FFFFFF"/>
        </a:lt1>
        <a:dk2>
          <a:srgbClr val="B70D28"/>
        </a:dk2>
        <a:lt2>
          <a:srgbClr val="C0C0C0"/>
        </a:lt2>
        <a:accent1>
          <a:srgbClr val="00214A"/>
        </a:accent1>
        <a:accent2>
          <a:srgbClr val="E30034"/>
        </a:accent2>
        <a:accent3>
          <a:srgbClr val="FFFFFF"/>
        </a:accent3>
        <a:accent4>
          <a:srgbClr val="141312"/>
        </a:accent4>
        <a:accent5>
          <a:srgbClr val="AAABB1"/>
        </a:accent5>
        <a:accent6>
          <a:srgbClr val="CE002E"/>
        </a:accent6>
        <a:hlink>
          <a:srgbClr val="005DA9"/>
        </a:hlink>
        <a:folHlink>
          <a:srgbClr val="E6EFF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Blank">
  <a:themeElements>
    <a:clrScheme name="5_Blank 1">
      <a:dk1>
        <a:srgbClr val="00214A"/>
      </a:dk1>
      <a:lt1>
        <a:srgbClr val="FFFFFF"/>
      </a:lt1>
      <a:dk2>
        <a:srgbClr val="00214A"/>
      </a:dk2>
      <a:lt2>
        <a:srgbClr val="C0C0C0"/>
      </a:lt2>
      <a:accent1>
        <a:srgbClr val="005DA9"/>
      </a:accent1>
      <a:accent2>
        <a:srgbClr val="E6EFF5"/>
      </a:accent2>
      <a:accent3>
        <a:srgbClr val="FFFFFF"/>
      </a:accent3>
      <a:accent4>
        <a:srgbClr val="001B3E"/>
      </a:accent4>
      <a:accent5>
        <a:srgbClr val="AAB6D1"/>
      </a:accent5>
      <a:accent6>
        <a:srgbClr val="D0D9DE"/>
      </a:accent6>
      <a:hlink>
        <a:srgbClr val="E30034"/>
      </a:hlink>
      <a:folHlink>
        <a:srgbClr val="79092E"/>
      </a:folHlink>
    </a:clrScheme>
    <a:fontScheme name="5_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5_Blank 1">
        <a:dk1>
          <a:srgbClr val="00214A"/>
        </a:dk1>
        <a:lt1>
          <a:srgbClr val="FFFFFF"/>
        </a:lt1>
        <a:dk2>
          <a:srgbClr val="00214A"/>
        </a:dk2>
        <a:lt2>
          <a:srgbClr val="C0C0C0"/>
        </a:lt2>
        <a:accent1>
          <a:srgbClr val="005DA9"/>
        </a:accent1>
        <a:accent2>
          <a:srgbClr val="E6EFF5"/>
        </a:accent2>
        <a:accent3>
          <a:srgbClr val="FFFFFF"/>
        </a:accent3>
        <a:accent4>
          <a:srgbClr val="001B3E"/>
        </a:accent4>
        <a:accent5>
          <a:srgbClr val="AAB6D1"/>
        </a:accent5>
        <a:accent6>
          <a:srgbClr val="D0D9DE"/>
        </a:accent6>
        <a:hlink>
          <a:srgbClr val="E30034"/>
        </a:hlink>
        <a:folHlink>
          <a:srgbClr val="79092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Blank">
  <a:themeElements>
    <a:clrScheme name="3_Blank 1">
      <a:dk1>
        <a:srgbClr val="1A1817"/>
      </a:dk1>
      <a:lt1>
        <a:srgbClr val="FFFFFF"/>
      </a:lt1>
      <a:dk2>
        <a:srgbClr val="B70D28"/>
      </a:dk2>
      <a:lt2>
        <a:srgbClr val="C0C0C0"/>
      </a:lt2>
      <a:accent1>
        <a:srgbClr val="00214A"/>
      </a:accent1>
      <a:accent2>
        <a:srgbClr val="E6EFF5"/>
      </a:accent2>
      <a:accent3>
        <a:srgbClr val="FFFFFF"/>
      </a:accent3>
      <a:accent4>
        <a:srgbClr val="141312"/>
      </a:accent4>
      <a:accent5>
        <a:srgbClr val="AAABB1"/>
      </a:accent5>
      <a:accent6>
        <a:srgbClr val="D0D9DE"/>
      </a:accent6>
      <a:hlink>
        <a:srgbClr val="005DA9"/>
      </a:hlink>
      <a:folHlink>
        <a:srgbClr val="E30034"/>
      </a:folHlink>
    </a:clrScheme>
    <a:fontScheme name="3_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3_Blank 1">
        <a:dk1>
          <a:srgbClr val="1A1817"/>
        </a:dk1>
        <a:lt1>
          <a:srgbClr val="FFFFFF"/>
        </a:lt1>
        <a:dk2>
          <a:srgbClr val="B70D28"/>
        </a:dk2>
        <a:lt2>
          <a:srgbClr val="C0C0C0"/>
        </a:lt2>
        <a:accent1>
          <a:srgbClr val="00214A"/>
        </a:accent1>
        <a:accent2>
          <a:srgbClr val="E6EFF5"/>
        </a:accent2>
        <a:accent3>
          <a:srgbClr val="FFFFFF"/>
        </a:accent3>
        <a:accent4>
          <a:srgbClr val="141312"/>
        </a:accent4>
        <a:accent5>
          <a:srgbClr val="AAABB1"/>
        </a:accent5>
        <a:accent6>
          <a:srgbClr val="D0D9DE"/>
        </a:accent6>
        <a:hlink>
          <a:srgbClr val="005DA9"/>
        </a:hlink>
        <a:folHlink>
          <a:srgbClr val="E30034"/>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0</TotalTime>
  <Words>1423</Words>
  <Application>Microsoft Office PowerPoint</Application>
  <PresentationFormat>On-screen Show (4:3)</PresentationFormat>
  <Paragraphs>619</Paragraphs>
  <Slides>43</Slides>
  <Notes>6</Notes>
  <HiddenSlides>0</HiddenSlides>
  <MMClips>0</MMClips>
  <ScaleCrop>false</ScaleCrop>
  <HeadingPairs>
    <vt:vector size="6" baseType="variant">
      <vt:variant>
        <vt:lpstr>Theme</vt:lpstr>
      </vt:variant>
      <vt:variant>
        <vt:i4>20</vt:i4>
      </vt:variant>
      <vt:variant>
        <vt:lpstr>Embedded OLE Servers</vt:lpstr>
      </vt:variant>
      <vt:variant>
        <vt:i4>3</vt:i4>
      </vt:variant>
      <vt:variant>
        <vt:lpstr>Slide Titles</vt:lpstr>
      </vt:variant>
      <vt:variant>
        <vt:i4>43</vt:i4>
      </vt:variant>
    </vt:vector>
  </HeadingPairs>
  <TitlesOfParts>
    <vt:vector size="66" baseType="lpstr">
      <vt:lpstr>Blank</vt:lpstr>
      <vt:lpstr>Infineon values</vt:lpstr>
      <vt:lpstr>Energy efficiency</vt:lpstr>
      <vt:lpstr>1_Blank</vt:lpstr>
      <vt:lpstr>2_blank</vt:lpstr>
      <vt:lpstr>1_Master.070522</vt:lpstr>
      <vt:lpstr>4_Blank</vt:lpstr>
      <vt:lpstr>5_Blank</vt:lpstr>
      <vt:lpstr>3_Blank</vt:lpstr>
      <vt:lpstr>6_Blank</vt:lpstr>
      <vt:lpstr>7_blank</vt:lpstr>
      <vt:lpstr>8_blank</vt:lpstr>
      <vt:lpstr>9_Blank</vt:lpstr>
      <vt:lpstr>10_blank</vt:lpstr>
      <vt:lpstr>11_Blank</vt:lpstr>
      <vt:lpstr>12_Blank</vt:lpstr>
      <vt:lpstr>13_Blank</vt:lpstr>
      <vt:lpstr>14_Blank</vt:lpstr>
      <vt:lpstr>15_Blank</vt:lpstr>
      <vt:lpstr>16_blank</vt:lpstr>
      <vt:lpstr>Microsoft Office Excel 97-2003 Worksheet</vt:lpstr>
      <vt:lpstr>Chart</vt:lpstr>
      <vt:lpstr>Document</vt:lpstr>
      <vt:lpstr>Slide 1</vt:lpstr>
      <vt:lpstr>Content</vt:lpstr>
      <vt:lpstr>Semiconductor market</vt:lpstr>
      <vt:lpstr>Situation in Production</vt:lpstr>
      <vt:lpstr>Unit Shipments  of Selected Applications [2009E]</vt:lpstr>
      <vt:lpstr>New Platform Development and Efforts</vt:lpstr>
      <vt:lpstr>Content</vt:lpstr>
      <vt:lpstr>System on Chip Thrills and Challenges</vt:lpstr>
      <vt:lpstr>Performance Need</vt:lpstr>
      <vt:lpstr>Performance Need: Inner Receiver</vt:lpstr>
      <vt:lpstr>Power Consumption: What do you want to do with your Mobile Phone?</vt:lpstr>
      <vt:lpstr>Typical  Low Power Applications   … and their current consumption</vt:lpstr>
      <vt:lpstr>Power Consumption Basics </vt:lpstr>
      <vt:lpstr>Real Life example of Leakage current improvement</vt:lpstr>
      <vt:lpstr>Mobile Phone in Stand-by Modus</vt:lpstr>
      <vt:lpstr>System on Chip Thrills and Challenges</vt:lpstr>
      <vt:lpstr>Skaling Theory</vt:lpstr>
      <vt:lpstr>Skaling Theory</vt:lpstr>
      <vt:lpstr>Optical Enhancement Techniques</vt:lpstr>
      <vt:lpstr>Optical Enhancement Techniques</vt:lpstr>
      <vt:lpstr>Optical Enhancement Techniques</vt:lpstr>
      <vt:lpstr>Optical Enhancement Techniques</vt:lpstr>
      <vt:lpstr>Optical Enhancement Techniques</vt:lpstr>
      <vt:lpstr>NAND Flash Technology</vt:lpstr>
      <vt:lpstr>NAND Flash Technology</vt:lpstr>
      <vt:lpstr>NAND Flash Technology</vt:lpstr>
      <vt:lpstr>Skaling Theory</vt:lpstr>
      <vt:lpstr>Skaling Theory</vt:lpstr>
      <vt:lpstr>Skaling Theory</vt:lpstr>
      <vt:lpstr>Neue Architekturen: Fully Depleted FET on SOI</vt:lpstr>
      <vt:lpstr>Content</vt:lpstr>
      <vt:lpstr>Slide 32</vt:lpstr>
      <vt:lpstr>Slide 33</vt:lpstr>
      <vt:lpstr>State of the Art Modem Cards: Left: HSDPA (50x32 mm²)  –  Right: GPRS (17x25mm²)</vt:lpstr>
      <vt:lpstr>Modern Single chip solutions for mobile phones</vt:lpstr>
      <vt:lpstr>X-GOLD™101: Winner of the Innovation Award of German industry for the best technological innovation 2008</vt:lpstr>
      <vt:lpstr>Content</vt:lpstr>
      <vt:lpstr>Infineon at a Glance</vt:lpstr>
      <vt:lpstr>We focus on our Target Markets</vt:lpstr>
      <vt:lpstr>Requirements on Students</vt:lpstr>
      <vt:lpstr>Requirements on Students</vt:lpstr>
      <vt:lpstr>Slide 42</vt:lpstr>
      <vt:lpstr>Slide 43</vt:lpstr>
    </vt:vector>
  </TitlesOfParts>
  <Company>Infineon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mrasek</dc:creator>
  <cp:lastModifiedBy>Kutter Christoph (IFAG RDE)</cp:lastModifiedBy>
  <cp:revision>1897</cp:revision>
  <cp:lastPrinted>2004-03-02T21:24:15Z</cp:lastPrinted>
  <dcterms:created xsi:type="dcterms:W3CDTF">2009-12-14T17:14:58Z</dcterms:created>
  <dcterms:modified xsi:type="dcterms:W3CDTF">2010-05-10T12:32:12Z</dcterms:modified>
</cp:coreProperties>
</file>